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4" r:id="rId5"/>
    <p:sldId id="267" r:id="rId6"/>
    <p:sldId id="269" r:id="rId7"/>
    <p:sldId id="265" r:id="rId8"/>
    <p:sldId id="270" r:id="rId9"/>
    <p:sldId id="272" r:id="rId10"/>
    <p:sldId id="266" r:id="rId11"/>
    <p:sldId id="271" r:id="rId12"/>
    <p:sldId id="268" r:id="rId13"/>
    <p:sldId id="273" r:id="rId14"/>
    <p:sldId id="274" r:id="rId15"/>
    <p:sldId id="275" r:id="rId16"/>
    <p:sldId id="260" r:id="rId17"/>
    <p:sldId id="261" r:id="rId18"/>
    <p:sldId id="263" r:id="rId1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891" autoAdjust="0"/>
  </p:normalViewPr>
  <p:slideViewPr>
    <p:cSldViewPr snapToGrid="0">
      <p:cViewPr varScale="1">
        <p:scale>
          <a:sx n="71" d="100"/>
          <a:sy n="71" d="100"/>
        </p:scale>
        <p:origin x="106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B7-4DF1-BB47-A001E9B041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B7-4DF1-BB47-A001E9B041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B7-4DF1-BB47-A001E9B04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1618080"/>
        <c:axId val="1357129920"/>
      </c:barChart>
      <c:catAx>
        <c:axId val="161161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57129920"/>
        <c:crosses val="autoZero"/>
        <c:auto val="1"/>
        <c:lblAlgn val="ctr"/>
        <c:lblOffset val="100"/>
        <c:noMultiLvlLbl val="0"/>
      </c:catAx>
      <c:valAx>
        <c:axId val="1357129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611618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CB0D3-F43C-4E77-8532-B6A86D0E1DB4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DE81B-5C73-4BBE-B3B6-8E79A302B82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377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1676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0884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39280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636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7983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5391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6867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39370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4790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9838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993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99010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729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28653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3082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9643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03679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Template by Kasiti Panthanom | IT Trainer / Consultant</a:t>
            </a:r>
          </a:p>
          <a:p>
            <a:r>
              <a:rPr lang="en-US"/>
              <a:t>Website: http://www.cityhubs.net</a:t>
            </a:r>
          </a:p>
          <a:p>
            <a:r>
              <a:rPr lang="en-US"/>
              <a:t>E-Mail: kasiti.trainer@outlook.com</a:t>
            </a:r>
          </a:p>
          <a:p>
            <a:r>
              <a:rPr lang="en-US"/>
              <a:t>Line ID: kasiti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7DE81B-5C73-4BBE-B3B6-8E79A302B821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2681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0572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AE5710-5F30-49E6-9056-9C9888775A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คลิกที่ไอคอนเพื่อใส่รูป</a:t>
            </a:r>
          </a:p>
        </p:txBody>
      </p:sp>
    </p:spTree>
    <p:extLst>
      <p:ext uri="{BB962C8B-B14F-4D97-AF65-F5344CB8AC3E}">
        <p14:creationId xmlns:p14="http://schemas.microsoft.com/office/powerpoint/2010/main" val="267070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27D1E026-140A-4656-B41B-9135A128A4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52875" y="676275"/>
            <a:ext cx="5505450" cy="550545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</p:spTree>
    <p:extLst>
      <p:ext uri="{BB962C8B-B14F-4D97-AF65-F5344CB8AC3E}">
        <p14:creationId xmlns:p14="http://schemas.microsoft.com/office/powerpoint/2010/main" val="63596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op Fram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880556C-DEEE-42D3-8BC2-1EAF0C1F0D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50004" y="0"/>
            <a:ext cx="7041997" cy="6858000"/>
          </a:xfrm>
          <a:custGeom>
            <a:avLst/>
            <a:gdLst>
              <a:gd name="connsiteX0" fmla="*/ 2179477 w 7041997"/>
              <a:gd name="connsiteY0" fmla="*/ 0 h 6858000"/>
              <a:gd name="connsiteX1" fmla="*/ 7041997 w 7041997"/>
              <a:gd name="connsiteY1" fmla="*/ 0 h 6858000"/>
              <a:gd name="connsiteX2" fmla="*/ 7041997 w 7041997"/>
              <a:gd name="connsiteY2" fmla="*/ 6858000 h 6858000"/>
              <a:gd name="connsiteX3" fmla="*/ 1284317 w 7041997"/>
              <a:gd name="connsiteY3" fmla="*/ 6858000 h 6858000"/>
              <a:gd name="connsiteX4" fmla="*/ 1254961 w 7041997"/>
              <a:gd name="connsiteY4" fmla="*/ 6828169 h 6858000"/>
              <a:gd name="connsiteX5" fmla="*/ 0 w 7041997"/>
              <a:gd name="connsiteY5" fmla="*/ 3810000 h 6858000"/>
              <a:gd name="connsiteX6" fmla="*/ 2069586 w 7041997"/>
              <a:gd name="connsiteY6" fmla="*/ 7601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41997" h="6858000">
                <a:moveTo>
                  <a:pt x="2179477" y="0"/>
                </a:moveTo>
                <a:lnTo>
                  <a:pt x="7041997" y="0"/>
                </a:lnTo>
                <a:lnTo>
                  <a:pt x="7041997" y="6858000"/>
                </a:lnTo>
                <a:lnTo>
                  <a:pt x="1284317" y="6858000"/>
                </a:lnTo>
                <a:lnTo>
                  <a:pt x="1254961" y="6828169"/>
                </a:lnTo>
                <a:cubicBezTo>
                  <a:pt x="466765" y="5986541"/>
                  <a:pt x="0" y="4941799"/>
                  <a:pt x="0" y="3810000"/>
                </a:cubicBezTo>
                <a:cubicBezTo>
                  <a:pt x="0" y="2329956"/>
                  <a:pt x="798196" y="998783"/>
                  <a:pt x="2069586" y="7601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algn="r">
              <a:defRPr/>
            </a:lvl1pPr>
          </a:lstStyle>
          <a:p>
            <a:r>
              <a:rPr lang="th-TH"/>
              <a:t>คลิกที่ไอคอนเพื่อใส่รูป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533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le of Third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F41A32-4D9D-4F1F-A4F2-D466D409B9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0386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  <a:p>
            <a:endParaRPr lang="th-T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205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16EDEE2-A4E1-4663-9FAE-F4D78E78C9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4563" y="1711325"/>
            <a:ext cx="4497387" cy="28908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C6550280-4A89-48F7-BC61-228AD7501C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55902" y="1711036"/>
            <a:ext cx="4497387" cy="289083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5249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Cov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4D9D05-2962-4DE9-8188-879A36365E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29000"/>
            <a:ext cx="12192000" cy="3429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h-TH"/>
              <a:t>คลิกที่ไอคอนเพื่อใส่รูป</a:t>
            </a:r>
          </a:p>
          <a:p>
            <a:endParaRPr lang="th-T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FAE0A-A33C-4BFE-B548-6CB634908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FB7ECC-D8BC-45F2-A8AC-18D4D4269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0C47-CDD3-47EB-AC97-DED602DF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7807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BB41BE-8296-4EF5-9E0B-8248B825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B9BF7-73D0-4CDD-90D4-C8451735C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A8AF0-CEA4-4A8F-95A9-C63265E7D9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BF913-6529-427C-8FB5-743F9CF474F5}" type="datetimeFigureOut">
              <a:rPr lang="th-TH" smtClean="0"/>
              <a:t>25/02/63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0A85B-FC8C-4F39-BB65-A4EEBDB94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BB42-45BC-472C-A809-6D027C3CC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5249-8A2C-4382-A178-059BA76962A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497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2FE999-BB73-4607-8D82-BE0F0436DBB5}"/>
              </a:ext>
            </a:extLst>
          </p:cNvPr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6C4E31-E172-45CF-AA52-52E184086080}"/>
              </a:ext>
            </a:extLst>
          </p:cNvPr>
          <p:cNvSpPr txBox="1"/>
          <p:nvPr/>
        </p:nvSpPr>
        <p:spPr>
          <a:xfrm>
            <a:off x="629850" y="1213668"/>
            <a:ext cx="4740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Impact" panose="020B0806030902050204" pitchFamily="34" charset="0"/>
              </a:rPr>
              <a:t>Pandemic InfoGraphic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D863EE-47C8-4CB4-A0A4-958440D51AA6}"/>
              </a:ext>
            </a:extLst>
          </p:cNvPr>
          <p:cNvCxnSpPr/>
          <p:nvPr/>
        </p:nvCxnSpPr>
        <p:spPr>
          <a:xfrm>
            <a:off x="808674" y="3360462"/>
            <a:ext cx="42377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83D432B-31E7-4728-B9CB-C894B5FD391D}"/>
              </a:ext>
            </a:extLst>
          </p:cNvPr>
          <p:cNvSpPr txBox="1"/>
          <p:nvPr/>
        </p:nvSpPr>
        <p:spPr>
          <a:xfrm>
            <a:off x="629850" y="3705341"/>
            <a:ext cx="5063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15 Medical PPT Slide Design by </a:t>
            </a:r>
          </a:p>
          <a:p>
            <a:r>
              <a:rPr lang="en-US" sz="2000">
                <a:solidFill>
                  <a:schemeClr val="bg1"/>
                </a:solidFill>
              </a:rPr>
              <a:t>Kasiti Panthanom </a:t>
            </a:r>
            <a:endParaRPr lang="th-TH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15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Process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2631625-98F8-4159-A2C0-00F03DF424D1}"/>
              </a:ext>
            </a:extLst>
          </p:cNvPr>
          <p:cNvSpPr/>
          <p:nvPr/>
        </p:nvSpPr>
        <p:spPr>
          <a:xfrm>
            <a:off x="1482453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73DED46-8379-4FBC-AC2A-56B6F56C918B}"/>
              </a:ext>
            </a:extLst>
          </p:cNvPr>
          <p:cNvSpPr/>
          <p:nvPr/>
        </p:nvSpPr>
        <p:spPr>
          <a:xfrm>
            <a:off x="3726881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9DA726F-EC05-4286-9A33-64DB541933CC}"/>
              </a:ext>
            </a:extLst>
          </p:cNvPr>
          <p:cNvSpPr/>
          <p:nvPr/>
        </p:nvSpPr>
        <p:spPr>
          <a:xfrm>
            <a:off x="5971309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C00534-2FB5-4917-9C1D-084334C4EA96}"/>
              </a:ext>
            </a:extLst>
          </p:cNvPr>
          <p:cNvSpPr/>
          <p:nvPr/>
        </p:nvSpPr>
        <p:spPr>
          <a:xfrm>
            <a:off x="8215737" y="3317513"/>
            <a:ext cx="2493808" cy="997523"/>
          </a:xfrm>
          <a:custGeom>
            <a:avLst/>
            <a:gdLst>
              <a:gd name="connsiteX0" fmla="*/ 0 w 2493808"/>
              <a:gd name="connsiteY0" fmla="*/ 0 h 997523"/>
              <a:gd name="connsiteX1" fmla="*/ 1995047 w 2493808"/>
              <a:gd name="connsiteY1" fmla="*/ 0 h 997523"/>
              <a:gd name="connsiteX2" fmla="*/ 2493808 w 2493808"/>
              <a:gd name="connsiteY2" fmla="*/ 498762 h 997523"/>
              <a:gd name="connsiteX3" fmla="*/ 1995047 w 2493808"/>
              <a:gd name="connsiteY3" fmla="*/ 997523 h 997523"/>
              <a:gd name="connsiteX4" fmla="*/ 0 w 2493808"/>
              <a:gd name="connsiteY4" fmla="*/ 997523 h 997523"/>
              <a:gd name="connsiteX5" fmla="*/ 498762 w 2493808"/>
              <a:gd name="connsiteY5" fmla="*/ 498762 h 997523"/>
              <a:gd name="connsiteX6" fmla="*/ 0 w 2493808"/>
              <a:gd name="connsiteY6" fmla="*/ 0 h 99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3808" h="997523">
                <a:moveTo>
                  <a:pt x="0" y="0"/>
                </a:moveTo>
                <a:lnTo>
                  <a:pt x="1995047" y="0"/>
                </a:lnTo>
                <a:lnTo>
                  <a:pt x="2493808" y="498762"/>
                </a:lnTo>
                <a:lnTo>
                  <a:pt x="1995047" y="997523"/>
                </a:lnTo>
                <a:lnTo>
                  <a:pt x="0" y="997523"/>
                </a:lnTo>
                <a:lnTo>
                  <a:pt x="498762" y="4987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8792" tIns="80010" rIns="578771" bIns="80010" numCol="1" spcCol="1270" anchor="ctr" anchorCtr="0">
            <a:noAutofit/>
          </a:bodyPr>
          <a:lstStyle/>
          <a:p>
            <a:pPr marL="0" lvl="0" indent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000" kern="1200" dirty="0"/>
              <a:t> </a:t>
            </a:r>
            <a:endParaRPr lang="th-TH" sz="6000" kern="12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E4E2E88-210D-4BAE-BD0E-5E1D09A1C522}"/>
              </a:ext>
            </a:extLst>
          </p:cNvPr>
          <p:cNvCxnSpPr>
            <a:cxnSpLocks/>
          </p:cNvCxnSpPr>
          <p:nvPr/>
        </p:nvCxnSpPr>
        <p:spPr>
          <a:xfrm>
            <a:off x="2708299" y="2700169"/>
            <a:ext cx="0" cy="708602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C82B971-E77C-448F-91AA-21AC2A16C5AB}"/>
              </a:ext>
            </a:extLst>
          </p:cNvPr>
          <p:cNvSpPr txBox="1"/>
          <p:nvPr/>
        </p:nvSpPr>
        <p:spPr>
          <a:xfrm>
            <a:off x="2054590" y="1315219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1</a:t>
            </a:r>
            <a:endParaRPr lang="th-TH" sz="24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9EFBD2-29BA-44B4-AB51-B265FE1BB352}"/>
              </a:ext>
            </a:extLst>
          </p:cNvPr>
          <p:cNvSpPr/>
          <p:nvPr/>
        </p:nvSpPr>
        <p:spPr>
          <a:xfrm>
            <a:off x="824950" y="1776884"/>
            <a:ext cx="38861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C7734AA-C5CB-482E-9F62-FF6151F545A3}"/>
              </a:ext>
            </a:extLst>
          </p:cNvPr>
          <p:cNvCxnSpPr>
            <a:cxnSpLocks/>
          </p:cNvCxnSpPr>
          <p:nvPr/>
        </p:nvCxnSpPr>
        <p:spPr>
          <a:xfrm>
            <a:off x="7243421" y="2700169"/>
            <a:ext cx="0" cy="708602"/>
          </a:xfrm>
          <a:prstGeom prst="line">
            <a:avLst/>
          </a:prstGeom>
          <a:ln w="381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F347550-7E68-4645-A25C-EFDBEAB44D1A}"/>
              </a:ext>
            </a:extLst>
          </p:cNvPr>
          <p:cNvSpPr txBox="1"/>
          <p:nvPr/>
        </p:nvSpPr>
        <p:spPr>
          <a:xfrm>
            <a:off x="6505115" y="1315219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3</a:t>
            </a:r>
            <a:endParaRPr lang="th-TH" sz="24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4DAC87-3422-42EF-AD39-FE3AD5D9B463}"/>
              </a:ext>
            </a:extLst>
          </p:cNvPr>
          <p:cNvSpPr/>
          <p:nvPr/>
        </p:nvSpPr>
        <p:spPr>
          <a:xfrm>
            <a:off x="5496335" y="1776884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5F2D0A7-9162-40E3-8FF4-8D6DC6C89A6F}"/>
              </a:ext>
            </a:extLst>
          </p:cNvPr>
          <p:cNvCxnSpPr>
            <a:cxnSpLocks/>
          </p:cNvCxnSpPr>
          <p:nvPr/>
        </p:nvCxnSpPr>
        <p:spPr>
          <a:xfrm>
            <a:off x="4911128" y="4244199"/>
            <a:ext cx="0" cy="1023731"/>
          </a:xfrm>
          <a:prstGeom prst="line">
            <a:avLst/>
          </a:prstGeom>
          <a:ln w="3810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775F357-CF0A-4DA6-A2DF-CFE1004B450A}"/>
              </a:ext>
            </a:extLst>
          </p:cNvPr>
          <p:cNvSpPr txBox="1"/>
          <p:nvPr/>
        </p:nvSpPr>
        <p:spPr>
          <a:xfrm>
            <a:off x="4044787" y="5206375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2</a:t>
            </a:r>
            <a:endParaRPr lang="th-TH" sz="24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BC209FF-AD73-4091-944F-A05FF5E9E896}"/>
              </a:ext>
            </a:extLst>
          </p:cNvPr>
          <p:cNvSpPr/>
          <p:nvPr/>
        </p:nvSpPr>
        <p:spPr>
          <a:xfrm>
            <a:off x="3036007" y="5668040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6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A87E08-7FDD-421D-BB4C-5D9E329C865A}"/>
              </a:ext>
            </a:extLst>
          </p:cNvPr>
          <p:cNvCxnSpPr>
            <a:cxnSpLocks/>
          </p:cNvCxnSpPr>
          <p:nvPr/>
        </p:nvCxnSpPr>
        <p:spPr>
          <a:xfrm>
            <a:off x="9363923" y="4244199"/>
            <a:ext cx="0" cy="1023731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AAA1759-9145-4758-BD48-4DF6684292BF}"/>
              </a:ext>
            </a:extLst>
          </p:cNvPr>
          <p:cNvSpPr txBox="1"/>
          <p:nvPr/>
        </p:nvSpPr>
        <p:spPr>
          <a:xfrm>
            <a:off x="8612210" y="5206375"/>
            <a:ext cx="175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Process 4</a:t>
            </a:r>
            <a:endParaRPr lang="th-TH" sz="2400" b="1" dirty="0">
              <a:solidFill>
                <a:schemeClr val="accent5"/>
              </a:solidFill>
              <a:latin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90A196-E774-4CFE-AA74-61F0A30D6AC8}"/>
              </a:ext>
            </a:extLst>
          </p:cNvPr>
          <p:cNvSpPr/>
          <p:nvPr/>
        </p:nvSpPr>
        <p:spPr>
          <a:xfrm>
            <a:off x="7603430" y="5668040"/>
            <a:ext cx="3993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Accountable talk we need to dialog around your choice of work attire closer to the metal.</a:t>
            </a:r>
          </a:p>
        </p:txBody>
      </p:sp>
      <p:sp>
        <p:nvSpPr>
          <p:cNvPr id="44" name="Rounded Rectangle 40">
            <a:extLst>
              <a:ext uri="{FF2B5EF4-FFF2-40B4-BE49-F238E27FC236}">
                <a16:creationId xmlns:a16="http://schemas.microsoft.com/office/drawing/2014/main" id="{E5F2353A-F065-492B-B3CF-6E68CE953D9D}"/>
              </a:ext>
            </a:extLst>
          </p:cNvPr>
          <p:cNvSpPr/>
          <p:nvPr/>
        </p:nvSpPr>
        <p:spPr>
          <a:xfrm rot="2942052">
            <a:off x="6892583" y="3572146"/>
            <a:ext cx="632411" cy="672789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5" name="Group 110">
            <a:extLst>
              <a:ext uri="{FF2B5EF4-FFF2-40B4-BE49-F238E27FC236}">
                <a16:creationId xmlns:a16="http://schemas.microsoft.com/office/drawing/2014/main" id="{912EEA84-5E27-4B32-8DED-2FAD867BD7C2}"/>
              </a:ext>
            </a:extLst>
          </p:cNvPr>
          <p:cNvGrpSpPr/>
          <p:nvPr/>
        </p:nvGrpSpPr>
        <p:grpSpPr>
          <a:xfrm>
            <a:off x="4752421" y="3538997"/>
            <a:ext cx="501857" cy="554554"/>
            <a:chOff x="4835382" y="73243"/>
            <a:chExt cx="2920830" cy="3227535"/>
          </a:xfrm>
          <a:solidFill>
            <a:schemeClr val="bg1"/>
          </a:solidFill>
        </p:grpSpPr>
        <p:sp>
          <p:nvSpPr>
            <p:cNvPr id="46" name="Freeform 111">
              <a:extLst>
                <a:ext uri="{FF2B5EF4-FFF2-40B4-BE49-F238E27FC236}">
                  <a16:creationId xmlns:a16="http://schemas.microsoft.com/office/drawing/2014/main" id="{B56BE99A-6F44-4E15-BF47-CFBE64E065C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7" name="Oval 37">
              <a:extLst>
                <a:ext uri="{FF2B5EF4-FFF2-40B4-BE49-F238E27FC236}">
                  <a16:creationId xmlns:a16="http://schemas.microsoft.com/office/drawing/2014/main" id="{274B5528-5BF6-4BB8-961F-DC4692941D8F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8" name="Oval 25">
            <a:extLst>
              <a:ext uri="{FF2B5EF4-FFF2-40B4-BE49-F238E27FC236}">
                <a16:creationId xmlns:a16="http://schemas.microsoft.com/office/drawing/2014/main" id="{D67AD296-7DFF-46D6-AF45-4F0875EA0932}"/>
              </a:ext>
            </a:extLst>
          </p:cNvPr>
          <p:cNvSpPr>
            <a:spLocks noChangeAspect="1"/>
          </p:cNvSpPr>
          <p:nvPr/>
        </p:nvSpPr>
        <p:spPr>
          <a:xfrm>
            <a:off x="2439604" y="3498706"/>
            <a:ext cx="656887" cy="657783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Teardrop 9">
            <a:extLst>
              <a:ext uri="{FF2B5EF4-FFF2-40B4-BE49-F238E27FC236}">
                <a16:creationId xmlns:a16="http://schemas.microsoft.com/office/drawing/2014/main" id="{EE3D9734-2D5A-45E9-8DB7-B64072456EEE}"/>
              </a:ext>
            </a:extLst>
          </p:cNvPr>
          <p:cNvSpPr>
            <a:spLocks noChangeAspect="1"/>
          </p:cNvSpPr>
          <p:nvPr/>
        </p:nvSpPr>
        <p:spPr>
          <a:xfrm rot="18900000">
            <a:off x="9039904" y="3480522"/>
            <a:ext cx="754580" cy="644014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861297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5D469D1-FB8E-4EF7-A4C3-26E7DF903BEE}"/>
              </a:ext>
            </a:extLst>
          </p:cNvPr>
          <p:cNvSpPr/>
          <p:nvPr/>
        </p:nvSpPr>
        <p:spPr>
          <a:xfrm flipH="1">
            <a:off x="1194097" y="836407"/>
            <a:ext cx="1635163" cy="5673015"/>
          </a:xfrm>
          <a:custGeom>
            <a:avLst/>
            <a:gdLst>
              <a:gd name="connsiteX0" fmla="*/ 637166 w 933450"/>
              <a:gd name="connsiteY0" fmla="*/ 3238547 h 3238500"/>
              <a:gd name="connsiteX1" fmla="*/ 639883 w 933450"/>
              <a:gd name="connsiteY1" fmla="*/ 3136840 h 3238500"/>
              <a:gd name="connsiteX2" fmla="*/ 695063 w 933450"/>
              <a:gd name="connsiteY2" fmla="*/ 2977639 h 3238500"/>
              <a:gd name="connsiteX3" fmla="*/ 645889 w 933450"/>
              <a:gd name="connsiteY3" fmla="*/ 2703871 h 3238500"/>
              <a:gd name="connsiteX4" fmla="*/ 538866 w 933450"/>
              <a:gd name="connsiteY4" fmla="*/ 2169433 h 3238500"/>
              <a:gd name="connsiteX5" fmla="*/ 495022 w 933450"/>
              <a:gd name="connsiteY5" fmla="*/ 2044294 h 3238500"/>
              <a:gd name="connsiteX6" fmla="*/ 485207 w 933450"/>
              <a:gd name="connsiteY6" fmla="*/ 2098722 h 3238500"/>
              <a:gd name="connsiteX7" fmla="*/ 460017 w 933450"/>
              <a:gd name="connsiteY7" fmla="*/ 2486523 h 3238500"/>
              <a:gd name="connsiteX8" fmla="*/ 432904 w 933450"/>
              <a:gd name="connsiteY8" fmla="*/ 2847111 h 3238500"/>
              <a:gd name="connsiteX9" fmla="*/ 412343 w 933450"/>
              <a:gd name="connsiteY9" fmla="*/ 2905721 h 3238500"/>
              <a:gd name="connsiteX10" fmla="*/ 289718 w 933450"/>
              <a:gd name="connsiteY10" fmla="*/ 2962772 h 3238500"/>
              <a:gd name="connsiteX11" fmla="*/ 189667 w 933450"/>
              <a:gd name="connsiteY11" fmla="*/ 2990778 h 3238500"/>
              <a:gd name="connsiteX12" fmla="*/ 70310 w 933450"/>
              <a:gd name="connsiteY12" fmla="*/ 3014590 h 3238500"/>
              <a:gd name="connsiteX13" fmla="*/ 75401 w 933450"/>
              <a:gd name="connsiteY13" fmla="*/ 2930381 h 3238500"/>
              <a:gd name="connsiteX14" fmla="*/ 178709 w 933450"/>
              <a:gd name="connsiteY14" fmla="*/ 2859424 h 3238500"/>
              <a:gd name="connsiteX15" fmla="*/ 256169 w 933450"/>
              <a:gd name="connsiteY15" fmla="*/ 2447582 h 3238500"/>
              <a:gd name="connsiteX16" fmla="*/ 181015 w 933450"/>
              <a:gd name="connsiteY16" fmla="*/ 1854336 h 3238500"/>
              <a:gd name="connsiteX17" fmla="*/ 147312 w 933450"/>
              <a:gd name="connsiteY17" fmla="*/ 1560052 h 3238500"/>
              <a:gd name="connsiteX18" fmla="*/ 126003 w 933450"/>
              <a:gd name="connsiteY18" fmla="*/ 1438027 h 3238500"/>
              <a:gd name="connsiteX19" fmla="*/ 69471 w 933450"/>
              <a:gd name="connsiteY19" fmla="*/ 1065438 h 3238500"/>
              <a:gd name="connsiteX20" fmla="*/ 92900 w 933450"/>
              <a:gd name="connsiteY20" fmla="*/ 707926 h 3238500"/>
              <a:gd name="connsiteX21" fmla="*/ 175507 w 933450"/>
              <a:gd name="connsiteY21" fmla="*/ 580882 h 3238500"/>
              <a:gd name="connsiteX22" fmla="*/ 324202 w 933450"/>
              <a:gd name="connsiteY22" fmla="*/ 430816 h 3238500"/>
              <a:gd name="connsiteX23" fmla="*/ 298738 w 933450"/>
              <a:gd name="connsiteY23" fmla="*/ 366655 h 3238500"/>
              <a:gd name="connsiteX24" fmla="*/ 242559 w 933450"/>
              <a:gd name="connsiteY24" fmla="*/ 115395 h 3238500"/>
              <a:gd name="connsiteX25" fmla="*/ 277158 w 933450"/>
              <a:gd name="connsiteY25" fmla="*/ 52623 h 3238500"/>
              <a:gd name="connsiteX26" fmla="*/ 527685 w 933450"/>
              <a:gd name="connsiteY26" fmla="*/ 56879 h 3238500"/>
              <a:gd name="connsiteX27" fmla="*/ 548631 w 933450"/>
              <a:gd name="connsiteY27" fmla="*/ 258990 h 3238500"/>
              <a:gd name="connsiteX28" fmla="*/ 570298 w 933450"/>
              <a:gd name="connsiteY28" fmla="*/ 402284 h 3238500"/>
              <a:gd name="connsiteX29" fmla="*/ 704267 w 933450"/>
              <a:gd name="connsiteY29" fmla="*/ 479136 h 3238500"/>
              <a:gd name="connsiteX30" fmla="*/ 868259 w 933450"/>
              <a:gd name="connsiteY30" fmla="*/ 611981 h 3238500"/>
              <a:gd name="connsiteX31" fmla="*/ 914227 w 933450"/>
              <a:gd name="connsiteY31" fmla="*/ 1097842 h 3238500"/>
              <a:gd name="connsiteX32" fmla="*/ 850525 w 933450"/>
              <a:gd name="connsiteY32" fmla="*/ 1227163 h 3238500"/>
              <a:gd name="connsiteX33" fmla="*/ 795751 w 933450"/>
              <a:gd name="connsiteY33" fmla="*/ 1308123 h 3238500"/>
              <a:gd name="connsiteX34" fmla="*/ 812660 w 933450"/>
              <a:gd name="connsiteY34" fmla="*/ 1481020 h 3238500"/>
              <a:gd name="connsiteX35" fmla="*/ 820566 w 933450"/>
              <a:gd name="connsiteY35" fmla="*/ 1747044 h 3238500"/>
              <a:gd name="connsiteX36" fmla="*/ 866206 w 933450"/>
              <a:gd name="connsiteY36" fmla="*/ 2139522 h 3238500"/>
              <a:gd name="connsiteX37" fmla="*/ 913497 w 933450"/>
              <a:gd name="connsiteY37" fmla="*/ 2690610 h 3238500"/>
              <a:gd name="connsiteX38" fmla="*/ 920488 w 933450"/>
              <a:gd name="connsiteY38" fmla="*/ 3017184 h 3238500"/>
              <a:gd name="connsiteX39" fmla="*/ 934832 w 933450"/>
              <a:gd name="connsiteY39" fmla="*/ 3092024 h 3238500"/>
              <a:gd name="connsiteX40" fmla="*/ 864243 w 933450"/>
              <a:gd name="connsiteY40" fmla="*/ 3155840 h 3238500"/>
              <a:gd name="connsiteX41" fmla="*/ 691602 w 933450"/>
              <a:gd name="connsiteY41" fmla="*/ 3240696 h 3238500"/>
              <a:gd name="connsiteX42" fmla="*/ 637173 w 933450"/>
              <a:gd name="connsiteY42" fmla="*/ 3238528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33450" h="3238500">
                <a:moveTo>
                  <a:pt x="637166" y="3238547"/>
                </a:moveTo>
                <a:cubicBezTo>
                  <a:pt x="576066" y="3227888"/>
                  <a:pt x="576513" y="3211121"/>
                  <a:pt x="639883" y="3136840"/>
                </a:cubicBezTo>
                <a:cubicBezTo>
                  <a:pt x="717958" y="3045321"/>
                  <a:pt x="731308" y="3006804"/>
                  <a:pt x="695063" y="2977639"/>
                </a:cubicBezTo>
                <a:cubicBezTo>
                  <a:pt x="671654" y="2958805"/>
                  <a:pt x="665212" y="2922938"/>
                  <a:pt x="645889" y="2703871"/>
                </a:cubicBezTo>
                <a:cubicBezTo>
                  <a:pt x="622312" y="2436571"/>
                  <a:pt x="608777" y="2368982"/>
                  <a:pt x="538866" y="2169433"/>
                </a:cubicBezTo>
                <a:lnTo>
                  <a:pt x="495022" y="2044294"/>
                </a:lnTo>
                <a:lnTo>
                  <a:pt x="485207" y="2098722"/>
                </a:lnTo>
                <a:cubicBezTo>
                  <a:pt x="479809" y="2128658"/>
                  <a:pt x="468474" y="2303167"/>
                  <a:pt x="460017" y="2486523"/>
                </a:cubicBezTo>
                <a:cubicBezTo>
                  <a:pt x="451559" y="2669879"/>
                  <a:pt x="439359" y="2832147"/>
                  <a:pt x="432904" y="2847111"/>
                </a:cubicBezTo>
                <a:cubicBezTo>
                  <a:pt x="426449" y="2862075"/>
                  <a:pt x="417196" y="2888453"/>
                  <a:pt x="412343" y="2905721"/>
                </a:cubicBezTo>
                <a:cubicBezTo>
                  <a:pt x="402248" y="2941642"/>
                  <a:pt x="356832" y="2962772"/>
                  <a:pt x="289718" y="2962772"/>
                </a:cubicBezTo>
                <a:cubicBezTo>
                  <a:pt x="264242" y="2962772"/>
                  <a:pt x="219220" y="2975375"/>
                  <a:pt x="189667" y="2990778"/>
                </a:cubicBezTo>
                <a:cubicBezTo>
                  <a:pt x="151849" y="3010490"/>
                  <a:pt x="116502" y="3017541"/>
                  <a:pt x="70310" y="3014590"/>
                </a:cubicBezTo>
                <a:cubicBezTo>
                  <a:pt x="-25179" y="3008489"/>
                  <a:pt x="-23330" y="2977852"/>
                  <a:pt x="75401" y="2930381"/>
                </a:cubicBezTo>
                <a:cubicBezTo>
                  <a:pt x="118693" y="2909565"/>
                  <a:pt x="165181" y="2877635"/>
                  <a:pt x="178709" y="2859424"/>
                </a:cubicBezTo>
                <a:cubicBezTo>
                  <a:pt x="211748" y="2814944"/>
                  <a:pt x="256169" y="2578770"/>
                  <a:pt x="256169" y="2447582"/>
                </a:cubicBezTo>
                <a:cubicBezTo>
                  <a:pt x="256169" y="2331063"/>
                  <a:pt x="232622" y="2145192"/>
                  <a:pt x="181015" y="1854336"/>
                </a:cubicBezTo>
                <a:cubicBezTo>
                  <a:pt x="162478" y="1749866"/>
                  <a:pt x="147312" y="1617431"/>
                  <a:pt x="147312" y="1560052"/>
                </a:cubicBezTo>
                <a:cubicBezTo>
                  <a:pt x="147312" y="1481956"/>
                  <a:pt x="141953" y="1451267"/>
                  <a:pt x="126003" y="1438027"/>
                </a:cubicBezTo>
                <a:cubicBezTo>
                  <a:pt x="67780" y="1389706"/>
                  <a:pt x="62004" y="1351640"/>
                  <a:pt x="69471" y="1065438"/>
                </a:cubicBezTo>
                <a:cubicBezTo>
                  <a:pt x="73389" y="915286"/>
                  <a:pt x="83932" y="754408"/>
                  <a:pt x="92900" y="707926"/>
                </a:cubicBezTo>
                <a:cubicBezTo>
                  <a:pt x="108323" y="628001"/>
                  <a:pt x="112793" y="621127"/>
                  <a:pt x="175507" y="580882"/>
                </a:cubicBezTo>
                <a:cubicBezTo>
                  <a:pt x="242973" y="537590"/>
                  <a:pt x="324202" y="455609"/>
                  <a:pt x="324202" y="430816"/>
                </a:cubicBezTo>
                <a:cubicBezTo>
                  <a:pt x="324202" y="423294"/>
                  <a:pt x="312744" y="394422"/>
                  <a:pt x="298738" y="366655"/>
                </a:cubicBezTo>
                <a:cubicBezTo>
                  <a:pt x="275964" y="321503"/>
                  <a:pt x="242559" y="172098"/>
                  <a:pt x="242559" y="115395"/>
                </a:cubicBezTo>
                <a:cubicBezTo>
                  <a:pt x="242559" y="103485"/>
                  <a:pt x="258128" y="75238"/>
                  <a:pt x="277158" y="52623"/>
                </a:cubicBezTo>
                <a:cubicBezTo>
                  <a:pt x="337683" y="-19307"/>
                  <a:pt x="466268" y="-17122"/>
                  <a:pt x="527685" y="56879"/>
                </a:cubicBezTo>
                <a:cubicBezTo>
                  <a:pt x="560097" y="95934"/>
                  <a:pt x="570492" y="196240"/>
                  <a:pt x="548631" y="258990"/>
                </a:cubicBezTo>
                <a:cubicBezTo>
                  <a:pt x="521230" y="337638"/>
                  <a:pt x="523169" y="350461"/>
                  <a:pt x="570298" y="402284"/>
                </a:cubicBezTo>
                <a:cubicBezTo>
                  <a:pt x="598078" y="432835"/>
                  <a:pt x="641687" y="457850"/>
                  <a:pt x="704267" y="479136"/>
                </a:cubicBezTo>
                <a:cubicBezTo>
                  <a:pt x="844513" y="526838"/>
                  <a:pt x="850685" y="531838"/>
                  <a:pt x="868259" y="611981"/>
                </a:cubicBezTo>
                <a:cubicBezTo>
                  <a:pt x="893881" y="728881"/>
                  <a:pt x="923855" y="1045683"/>
                  <a:pt x="914227" y="1097842"/>
                </a:cubicBezTo>
                <a:cubicBezTo>
                  <a:pt x="909317" y="1124442"/>
                  <a:pt x="880651" y="1182639"/>
                  <a:pt x="850525" y="1227163"/>
                </a:cubicBezTo>
                <a:lnTo>
                  <a:pt x="795751" y="1308123"/>
                </a:lnTo>
                <a:lnTo>
                  <a:pt x="812660" y="1481020"/>
                </a:lnTo>
                <a:cubicBezTo>
                  <a:pt x="821961" y="1576116"/>
                  <a:pt x="825518" y="1695828"/>
                  <a:pt x="820566" y="1747044"/>
                </a:cubicBezTo>
                <a:cubicBezTo>
                  <a:pt x="813157" y="1823660"/>
                  <a:pt x="821247" y="1893224"/>
                  <a:pt x="866206" y="2139522"/>
                </a:cubicBezTo>
                <a:cubicBezTo>
                  <a:pt x="920476" y="2436835"/>
                  <a:pt x="920800" y="2440597"/>
                  <a:pt x="913497" y="2690610"/>
                </a:cubicBezTo>
                <a:cubicBezTo>
                  <a:pt x="909040" y="2843191"/>
                  <a:pt x="911794" y="2971816"/>
                  <a:pt x="920488" y="3017184"/>
                </a:cubicBezTo>
                <a:lnTo>
                  <a:pt x="934832" y="3092024"/>
                </a:lnTo>
                <a:lnTo>
                  <a:pt x="864243" y="3155840"/>
                </a:lnTo>
                <a:cubicBezTo>
                  <a:pt x="801848" y="3212249"/>
                  <a:pt x="775455" y="3225221"/>
                  <a:pt x="691602" y="3240696"/>
                </a:cubicBezTo>
                <a:cubicBezTo>
                  <a:pt x="680376" y="3242768"/>
                  <a:pt x="655883" y="3241793"/>
                  <a:pt x="637173" y="3238528"/>
                </a:cubicBezTo>
                <a:close/>
              </a:path>
            </a:pathLst>
          </a:custGeom>
          <a:solidFill>
            <a:schemeClr val="accent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061198-2775-4D6D-A976-6EB3F95634FB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Shape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509EE12-E493-40C6-8F40-EB36A2766F50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7">
            <a:extLst>
              <a:ext uri="{FF2B5EF4-FFF2-40B4-BE49-F238E27FC236}">
                <a16:creationId xmlns:a16="http://schemas.microsoft.com/office/drawing/2014/main" id="{13D556D2-9589-46C2-8E83-42E7004F68A8}"/>
              </a:ext>
            </a:extLst>
          </p:cNvPr>
          <p:cNvSpPr>
            <a:spLocks noChangeAspect="1"/>
          </p:cNvSpPr>
          <p:nvPr/>
        </p:nvSpPr>
        <p:spPr>
          <a:xfrm>
            <a:off x="1660549" y="1808594"/>
            <a:ext cx="752183" cy="751726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E4FDF5-48BA-402E-8F26-C4A3FF1803D9}"/>
              </a:ext>
            </a:extLst>
          </p:cNvPr>
          <p:cNvCxnSpPr>
            <a:cxnSpLocks/>
          </p:cNvCxnSpPr>
          <p:nvPr/>
        </p:nvCxnSpPr>
        <p:spPr>
          <a:xfrm>
            <a:off x="2495774" y="2334409"/>
            <a:ext cx="2355925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73356C9-04B7-4AE3-BDF3-E843C0E0200F}"/>
              </a:ext>
            </a:extLst>
          </p:cNvPr>
          <p:cNvSpPr/>
          <p:nvPr/>
        </p:nvSpPr>
        <p:spPr>
          <a:xfrm>
            <a:off x="5756662" y="1872743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87A268-13B0-4519-986C-59A756A5A4A5}"/>
              </a:ext>
            </a:extLst>
          </p:cNvPr>
          <p:cNvSpPr txBox="1"/>
          <p:nvPr/>
        </p:nvSpPr>
        <p:spPr>
          <a:xfrm>
            <a:off x="5001164" y="1949688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DBF0F3-4FB6-44BB-BDF2-24F7698E4C05}"/>
              </a:ext>
            </a:extLst>
          </p:cNvPr>
          <p:cNvCxnSpPr>
            <a:cxnSpLocks/>
          </p:cNvCxnSpPr>
          <p:nvPr/>
        </p:nvCxnSpPr>
        <p:spPr>
          <a:xfrm>
            <a:off x="2495774" y="3900072"/>
            <a:ext cx="2355925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24883C2-8AB9-46A5-A08B-B8A6095F33EF}"/>
              </a:ext>
            </a:extLst>
          </p:cNvPr>
          <p:cNvSpPr/>
          <p:nvPr/>
        </p:nvSpPr>
        <p:spPr>
          <a:xfrm>
            <a:off x="5694776" y="3438406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Your task is not to seek for love, but merely to seek and find all the barriers within yourself that you have built against it. </a:t>
            </a:r>
            <a:endParaRPr lang="th-TH" sz="1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DA372D-E935-4274-94A4-7D01D9DB5E18}"/>
              </a:ext>
            </a:extLst>
          </p:cNvPr>
          <p:cNvSpPr txBox="1"/>
          <p:nvPr/>
        </p:nvSpPr>
        <p:spPr>
          <a:xfrm>
            <a:off x="5001164" y="3515351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C65B55-88AC-4F4C-A98A-D8EE30E470E0}"/>
              </a:ext>
            </a:extLst>
          </p:cNvPr>
          <p:cNvSpPr/>
          <p:nvPr/>
        </p:nvSpPr>
        <p:spPr>
          <a:xfrm>
            <a:off x="5756662" y="5081013"/>
            <a:ext cx="5501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The best and most beautiful things in this world cannot be seen or even heard, but must be felt with the heart. </a:t>
            </a:r>
            <a:endParaRPr lang="th-TH" sz="1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8BF737-3DE4-44F5-9052-DE693941E306}"/>
              </a:ext>
            </a:extLst>
          </p:cNvPr>
          <p:cNvSpPr txBox="1"/>
          <p:nvPr/>
        </p:nvSpPr>
        <p:spPr>
          <a:xfrm>
            <a:off x="5001164" y="5157958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35F58D-0CB7-4CB3-888E-7ED5A3840C72}"/>
              </a:ext>
            </a:extLst>
          </p:cNvPr>
          <p:cNvCxnSpPr>
            <a:cxnSpLocks/>
          </p:cNvCxnSpPr>
          <p:nvPr/>
        </p:nvCxnSpPr>
        <p:spPr>
          <a:xfrm>
            <a:off x="2226833" y="5590816"/>
            <a:ext cx="2624866" cy="0"/>
          </a:xfrm>
          <a:prstGeom prst="line">
            <a:avLst/>
          </a:prstGeom>
          <a:ln w="381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318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7E1E71-DC68-46F1-9394-92924F7D899F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Chart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E55A6AB-5408-4031-A499-72CF035B3EC8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7F44817-257E-4043-AD8D-3F7056DCD4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7218137"/>
              </p:ext>
            </p:extLst>
          </p:nvPr>
        </p:nvGraphicFramePr>
        <p:xfrm>
          <a:off x="644263" y="1279065"/>
          <a:ext cx="11081572" cy="3228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90EF398-0CA5-41C6-8A0F-1F29122522D1}"/>
              </a:ext>
            </a:extLst>
          </p:cNvPr>
          <p:cNvGrpSpPr/>
          <p:nvPr/>
        </p:nvGrpSpPr>
        <p:grpSpPr>
          <a:xfrm>
            <a:off x="1376977" y="5094008"/>
            <a:ext cx="903643" cy="732621"/>
            <a:chOff x="6156272" y="2952171"/>
            <a:chExt cx="1953406" cy="1874865"/>
          </a:xfrm>
          <a:solidFill>
            <a:schemeClr val="accent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28FBCC4-3692-4263-BDE3-2F3260CB493D}"/>
                </a:ext>
              </a:extLst>
            </p:cNvPr>
            <p:cNvSpPr/>
            <p:nvPr/>
          </p:nvSpPr>
          <p:spPr>
            <a:xfrm>
              <a:off x="6468023" y="2952171"/>
              <a:ext cx="1419381" cy="948596"/>
            </a:xfrm>
            <a:custGeom>
              <a:avLst/>
              <a:gdLst>
                <a:gd name="connsiteX0" fmla="*/ 792488 w 1419381"/>
                <a:gd name="connsiteY0" fmla="*/ 0 h 948596"/>
                <a:gd name="connsiteX1" fmla="*/ 804331 w 1419381"/>
                <a:gd name="connsiteY1" fmla="*/ 109 h 948596"/>
                <a:gd name="connsiteX2" fmla="*/ 894221 w 1419381"/>
                <a:gd name="connsiteY2" fmla="*/ 16816 h 948596"/>
                <a:gd name="connsiteX3" fmla="*/ 991555 w 1419381"/>
                <a:gd name="connsiteY3" fmla="*/ 106325 h 948596"/>
                <a:gd name="connsiteX4" fmla="*/ 999486 w 1419381"/>
                <a:gd name="connsiteY4" fmla="*/ 306368 h 948596"/>
                <a:gd name="connsiteX5" fmla="*/ 877358 w 1419381"/>
                <a:gd name="connsiteY5" fmla="*/ 418218 h 948596"/>
                <a:gd name="connsiteX6" fmla="*/ 844785 w 1419381"/>
                <a:gd name="connsiteY6" fmla="*/ 438541 h 948596"/>
                <a:gd name="connsiteX7" fmla="*/ 921527 w 1419381"/>
                <a:gd name="connsiteY7" fmla="*/ 461688 h 948596"/>
                <a:gd name="connsiteX8" fmla="*/ 1315863 w 1419381"/>
                <a:gd name="connsiteY8" fmla="*/ 585786 h 948596"/>
                <a:gd name="connsiteX9" fmla="*/ 1410216 w 1419381"/>
                <a:gd name="connsiteY9" fmla="*/ 831075 h 948596"/>
                <a:gd name="connsiteX10" fmla="*/ 1320737 w 1419381"/>
                <a:gd name="connsiteY10" fmla="*/ 932105 h 948596"/>
                <a:gd name="connsiteX11" fmla="*/ 1226927 w 1419381"/>
                <a:gd name="connsiteY11" fmla="*/ 953444 h 948596"/>
                <a:gd name="connsiteX12" fmla="*/ 1217799 w 1419381"/>
                <a:gd name="connsiteY12" fmla="*/ 953487 h 948596"/>
                <a:gd name="connsiteX13" fmla="*/ 877417 w 1419381"/>
                <a:gd name="connsiteY13" fmla="*/ 889178 h 948596"/>
                <a:gd name="connsiteX14" fmla="*/ 639791 w 1419381"/>
                <a:gd name="connsiteY14" fmla="*/ 818739 h 948596"/>
                <a:gd name="connsiteX15" fmla="*/ 544623 w 1419381"/>
                <a:gd name="connsiteY15" fmla="*/ 603554 h 948596"/>
                <a:gd name="connsiteX16" fmla="*/ 563690 w 1419381"/>
                <a:gd name="connsiteY16" fmla="*/ 544795 h 948596"/>
                <a:gd name="connsiteX17" fmla="*/ 570514 w 1419381"/>
                <a:gd name="connsiteY17" fmla="*/ 524497 h 948596"/>
                <a:gd name="connsiteX18" fmla="*/ 570483 w 1419381"/>
                <a:gd name="connsiteY18" fmla="*/ 524497 h 948596"/>
                <a:gd name="connsiteX19" fmla="*/ 569865 w 1419381"/>
                <a:gd name="connsiteY19" fmla="*/ 524683 h 948596"/>
                <a:gd name="connsiteX20" fmla="*/ 348158 w 1419381"/>
                <a:gd name="connsiteY20" fmla="*/ 596673 h 948596"/>
                <a:gd name="connsiteX21" fmla="*/ 234440 w 1419381"/>
                <a:gd name="connsiteY21" fmla="*/ 616946 h 948596"/>
                <a:gd name="connsiteX22" fmla="*/ 125812 w 1419381"/>
                <a:gd name="connsiteY22" fmla="*/ 588415 h 948596"/>
                <a:gd name="connsiteX23" fmla="*/ 23595 w 1419381"/>
                <a:gd name="connsiteY23" fmla="*/ 482577 h 948596"/>
                <a:gd name="connsiteX24" fmla="*/ 744 w 1419381"/>
                <a:gd name="connsiteY24" fmla="*/ 397754 h 948596"/>
                <a:gd name="connsiteX25" fmla="*/ 6976 w 1419381"/>
                <a:gd name="connsiteY25" fmla="*/ 318507 h 948596"/>
                <a:gd name="connsiteX26" fmla="*/ 129827 w 1419381"/>
                <a:gd name="connsiteY26" fmla="*/ 164939 h 948596"/>
                <a:gd name="connsiteX27" fmla="*/ 704096 w 1419381"/>
                <a:gd name="connsiteY27" fmla="*/ 10413 h 948596"/>
                <a:gd name="connsiteX28" fmla="*/ 792488 w 1419381"/>
                <a:gd name="connsiteY28" fmla="*/ 0 h 9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9381" h="948596">
                  <a:moveTo>
                    <a:pt x="792488" y="0"/>
                  </a:moveTo>
                  <a:cubicBezTo>
                    <a:pt x="796299" y="0"/>
                    <a:pt x="800239" y="37"/>
                    <a:pt x="804331" y="109"/>
                  </a:cubicBezTo>
                  <a:cubicBezTo>
                    <a:pt x="854494" y="765"/>
                    <a:pt x="862954" y="2282"/>
                    <a:pt x="894221" y="16816"/>
                  </a:cubicBezTo>
                  <a:cubicBezTo>
                    <a:pt x="941917" y="39139"/>
                    <a:pt x="969045" y="64266"/>
                    <a:pt x="991555" y="106325"/>
                  </a:cubicBezTo>
                  <a:cubicBezTo>
                    <a:pt x="1026398" y="172045"/>
                    <a:pt x="1029032" y="237493"/>
                    <a:pt x="999486" y="306368"/>
                  </a:cubicBezTo>
                  <a:cubicBezTo>
                    <a:pt x="976677" y="359348"/>
                    <a:pt x="945227" y="388109"/>
                    <a:pt x="877358" y="418218"/>
                  </a:cubicBezTo>
                  <a:cubicBezTo>
                    <a:pt x="854208" y="428434"/>
                    <a:pt x="840549" y="436991"/>
                    <a:pt x="844785" y="438541"/>
                  </a:cubicBezTo>
                  <a:cubicBezTo>
                    <a:pt x="849021" y="440091"/>
                    <a:pt x="883951" y="450372"/>
                    <a:pt x="921527" y="461688"/>
                  </a:cubicBezTo>
                  <a:cubicBezTo>
                    <a:pt x="1188250" y="539286"/>
                    <a:pt x="1279820" y="568123"/>
                    <a:pt x="1315863" y="585786"/>
                  </a:cubicBezTo>
                  <a:cubicBezTo>
                    <a:pt x="1404385" y="629432"/>
                    <a:pt x="1445358" y="735757"/>
                    <a:pt x="1410216" y="831075"/>
                  </a:cubicBezTo>
                  <a:cubicBezTo>
                    <a:pt x="1391614" y="881909"/>
                    <a:pt x="1369110" y="906904"/>
                    <a:pt x="1320737" y="932105"/>
                  </a:cubicBezTo>
                  <a:cubicBezTo>
                    <a:pt x="1281300" y="952484"/>
                    <a:pt x="1278666" y="953032"/>
                    <a:pt x="1226927" y="953444"/>
                  </a:cubicBezTo>
                  <a:cubicBezTo>
                    <a:pt x="1223759" y="953470"/>
                    <a:pt x="1220735" y="953487"/>
                    <a:pt x="1217799" y="953487"/>
                  </a:cubicBezTo>
                  <a:cubicBezTo>
                    <a:pt x="1167896" y="953487"/>
                    <a:pt x="1143670" y="948389"/>
                    <a:pt x="877417" y="889178"/>
                  </a:cubicBezTo>
                  <a:cubicBezTo>
                    <a:pt x="718210" y="853490"/>
                    <a:pt x="670581" y="839614"/>
                    <a:pt x="639791" y="818739"/>
                  </a:cubicBezTo>
                  <a:cubicBezTo>
                    <a:pt x="568127" y="770209"/>
                    <a:pt x="530493" y="685504"/>
                    <a:pt x="544623" y="603554"/>
                  </a:cubicBezTo>
                  <a:cubicBezTo>
                    <a:pt x="548163" y="583991"/>
                    <a:pt x="556399" y="557525"/>
                    <a:pt x="563690" y="544795"/>
                  </a:cubicBezTo>
                  <a:cubicBezTo>
                    <a:pt x="569911" y="533089"/>
                    <a:pt x="572582" y="524538"/>
                    <a:pt x="570514" y="524497"/>
                  </a:cubicBezTo>
                  <a:lnTo>
                    <a:pt x="570483" y="524497"/>
                  </a:lnTo>
                  <a:cubicBezTo>
                    <a:pt x="570310" y="524500"/>
                    <a:pt x="570104" y="524561"/>
                    <a:pt x="569865" y="524683"/>
                  </a:cubicBezTo>
                  <a:cubicBezTo>
                    <a:pt x="546180" y="533847"/>
                    <a:pt x="401359" y="580937"/>
                    <a:pt x="348158" y="596673"/>
                  </a:cubicBezTo>
                  <a:cubicBezTo>
                    <a:pt x="303376" y="610133"/>
                    <a:pt x="267127" y="616946"/>
                    <a:pt x="234440" y="616946"/>
                  </a:cubicBezTo>
                  <a:cubicBezTo>
                    <a:pt x="196001" y="616946"/>
                    <a:pt x="162487" y="607525"/>
                    <a:pt x="125812" y="588415"/>
                  </a:cubicBezTo>
                  <a:cubicBezTo>
                    <a:pt x="81807" y="565533"/>
                    <a:pt x="47204" y="529907"/>
                    <a:pt x="23595" y="482577"/>
                  </a:cubicBezTo>
                  <a:cubicBezTo>
                    <a:pt x="6423" y="447867"/>
                    <a:pt x="3163" y="436278"/>
                    <a:pt x="744" y="397754"/>
                  </a:cubicBezTo>
                  <a:cubicBezTo>
                    <a:pt x="-1101" y="365033"/>
                    <a:pt x="310" y="343375"/>
                    <a:pt x="6976" y="318507"/>
                  </a:cubicBezTo>
                  <a:cubicBezTo>
                    <a:pt x="23377" y="256602"/>
                    <a:pt x="73040" y="194431"/>
                    <a:pt x="129827" y="164939"/>
                  </a:cubicBezTo>
                  <a:cubicBezTo>
                    <a:pt x="152436" y="153143"/>
                    <a:pt x="369501" y="94918"/>
                    <a:pt x="704096" y="10413"/>
                  </a:cubicBezTo>
                  <a:cubicBezTo>
                    <a:pt x="733996" y="3041"/>
                    <a:pt x="757934" y="0"/>
                    <a:pt x="792488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407CFA1-5626-4426-8FF4-40B5065CCB12}"/>
                </a:ext>
              </a:extLst>
            </p:cNvPr>
            <p:cNvSpPr/>
            <p:nvPr/>
          </p:nvSpPr>
          <p:spPr>
            <a:xfrm>
              <a:off x="6156272" y="3660614"/>
              <a:ext cx="1953406" cy="1166422"/>
            </a:xfrm>
            <a:custGeom>
              <a:avLst/>
              <a:gdLst>
                <a:gd name="connsiteX0" fmla="*/ 714083 w 1953405"/>
                <a:gd name="connsiteY0" fmla="*/ 0 h 1166422"/>
                <a:gd name="connsiteX1" fmla="*/ 804049 w 1953405"/>
                <a:gd name="connsiteY1" fmla="*/ 20660 h 1166422"/>
                <a:gd name="connsiteX2" fmla="*/ 891319 w 1953405"/>
                <a:gd name="connsiteY2" fmla="*/ 106025 h 1166422"/>
                <a:gd name="connsiteX3" fmla="*/ 904148 w 1953405"/>
                <a:gd name="connsiteY3" fmla="*/ 191983 h 1166422"/>
                <a:gd name="connsiteX4" fmla="*/ 774473 w 1953405"/>
                <a:gd name="connsiteY4" fmla="*/ 416882 h 1166422"/>
                <a:gd name="connsiteX5" fmla="*/ 687493 w 1953405"/>
                <a:gd name="connsiteY5" fmla="*/ 512388 h 1166422"/>
                <a:gd name="connsiteX6" fmla="*/ 689167 w 1953405"/>
                <a:gd name="connsiteY6" fmla="*/ 511544 h 1166422"/>
                <a:gd name="connsiteX7" fmla="*/ 764910 w 1953405"/>
                <a:gd name="connsiteY7" fmla="*/ 492436 h 1166422"/>
                <a:gd name="connsiteX8" fmla="*/ 825859 w 1953405"/>
                <a:gd name="connsiteY8" fmla="*/ 504646 h 1166422"/>
                <a:gd name="connsiteX9" fmla="*/ 842281 w 1953405"/>
                <a:gd name="connsiteY9" fmla="*/ 511907 h 1166422"/>
                <a:gd name="connsiteX10" fmla="*/ 842285 w 1953405"/>
                <a:gd name="connsiteY10" fmla="*/ 511907 h 1166422"/>
                <a:gd name="connsiteX11" fmla="*/ 847886 w 1953405"/>
                <a:gd name="connsiteY11" fmla="*/ 485991 h 1166422"/>
                <a:gd name="connsiteX12" fmla="*/ 964930 w 1953405"/>
                <a:gd name="connsiteY12" fmla="*/ 332470 h 1166422"/>
                <a:gd name="connsiteX13" fmla="*/ 1066170 w 1953405"/>
                <a:gd name="connsiteY13" fmla="*/ 315823 h 1166422"/>
                <a:gd name="connsiteX14" fmla="*/ 1092916 w 1953405"/>
                <a:gd name="connsiteY14" fmla="*/ 315492 h 1166422"/>
                <a:gd name="connsiteX15" fmla="*/ 1741094 w 1953405"/>
                <a:gd name="connsiteY15" fmla="*/ 336312 h 1166422"/>
                <a:gd name="connsiteX16" fmla="*/ 1835728 w 1953405"/>
                <a:gd name="connsiteY16" fmla="*/ 351925 h 1166422"/>
                <a:gd name="connsiteX17" fmla="*/ 1937776 w 1953405"/>
                <a:gd name="connsiteY17" fmla="*/ 436644 h 1166422"/>
                <a:gd name="connsiteX18" fmla="*/ 1959116 w 1953405"/>
                <a:gd name="connsiteY18" fmla="*/ 530454 h 1166422"/>
                <a:gd name="connsiteX19" fmla="*/ 1948224 w 1953405"/>
                <a:gd name="connsiteY19" fmla="*/ 621354 h 1166422"/>
                <a:gd name="connsiteX20" fmla="*/ 1853424 w 1953405"/>
                <a:gd name="connsiteY20" fmla="*/ 717148 h 1166422"/>
                <a:gd name="connsiteX21" fmla="*/ 1722454 w 1953405"/>
                <a:gd name="connsiteY21" fmla="*/ 739544 h 1166422"/>
                <a:gd name="connsiteX22" fmla="*/ 1692563 w 1953405"/>
                <a:gd name="connsiteY22" fmla="*/ 739022 h 1166422"/>
                <a:gd name="connsiteX23" fmla="*/ 1007033 w 1953405"/>
                <a:gd name="connsiteY23" fmla="*/ 712810 h 1166422"/>
                <a:gd name="connsiteX24" fmla="*/ 999264 w 1953405"/>
                <a:gd name="connsiteY24" fmla="*/ 711503 h 1166422"/>
                <a:gd name="connsiteX25" fmla="*/ 998092 w 1953405"/>
                <a:gd name="connsiteY25" fmla="*/ 717105 h 1166422"/>
                <a:gd name="connsiteX26" fmla="*/ 1126819 w 1953405"/>
                <a:gd name="connsiteY26" fmla="*/ 902985 h 1166422"/>
                <a:gd name="connsiteX27" fmla="*/ 1179568 w 1953405"/>
                <a:gd name="connsiteY27" fmla="*/ 1029280 h 1166422"/>
                <a:gd name="connsiteX28" fmla="*/ 1044626 w 1953405"/>
                <a:gd name="connsiteY28" fmla="*/ 1170736 h 1166422"/>
                <a:gd name="connsiteX29" fmla="*/ 986842 w 1953405"/>
                <a:gd name="connsiteY29" fmla="*/ 1160174 h 1166422"/>
                <a:gd name="connsiteX30" fmla="*/ 902266 w 1953405"/>
                <a:gd name="connsiteY30" fmla="*/ 1081650 h 1166422"/>
                <a:gd name="connsiteX31" fmla="*/ 638779 w 1953405"/>
                <a:gd name="connsiteY31" fmla="*/ 681428 h 1166422"/>
                <a:gd name="connsiteX32" fmla="*/ 644168 w 1953405"/>
                <a:gd name="connsiteY32" fmla="*/ 562588 h 1166422"/>
                <a:gd name="connsiteX33" fmla="*/ 648922 w 1953405"/>
                <a:gd name="connsiteY33" fmla="*/ 549862 h 1166422"/>
                <a:gd name="connsiteX34" fmla="*/ 648894 w 1953405"/>
                <a:gd name="connsiteY34" fmla="*/ 549862 h 1166422"/>
                <a:gd name="connsiteX35" fmla="*/ 424548 w 1953405"/>
                <a:gd name="connsiteY35" fmla="*/ 763918 h 1166422"/>
                <a:gd name="connsiteX36" fmla="*/ 199613 w 1953405"/>
                <a:gd name="connsiteY36" fmla="*/ 894540 h 1166422"/>
                <a:gd name="connsiteX37" fmla="*/ 182946 w 1953405"/>
                <a:gd name="connsiteY37" fmla="*/ 894620 h 1166422"/>
                <a:gd name="connsiteX38" fmla="*/ 108688 w 1953405"/>
                <a:gd name="connsiteY38" fmla="*/ 880482 h 1166422"/>
                <a:gd name="connsiteX39" fmla="*/ 15033 w 1953405"/>
                <a:gd name="connsiteY39" fmla="*/ 788831 h 1166422"/>
                <a:gd name="connsiteX40" fmla="*/ 75 w 1953405"/>
                <a:gd name="connsiteY40" fmla="*/ 700778 h 1166422"/>
                <a:gd name="connsiteX41" fmla="*/ 17267 w 1953405"/>
                <a:gd name="connsiteY41" fmla="*/ 605604 h 1166422"/>
                <a:gd name="connsiteX42" fmla="*/ 331997 w 1953405"/>
                <a:gd name="connsiteY42" fmla="*/ 281024 h 1166422"/>
                <a:gd name="connsiteX43" fmla="*/ 621907 w 1953405"/>
                <a:gd name="connsiteY43" fmla="*/ 22112 h 1166422"/>
                <a:gd name="connsiteX44" fmla="*/ 714083 w 1953405"/>
                <a:gd name="connsiteY44" fmla="*/ 0 h 11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53405" h="1166422">
                  <a:moveTo>
                    <a:pt x="714083" y="0"/>
                  </a:moveTo>
                  <a:cubicBezTo>
                    <a:pt x="745076" y="0"/>
                    <a:pt x="776191" y="6878"/>
                    <a:pt x="804049" y="20660"/>
                  </a:cubicBezTo>
                  <a:cubicBezTo>
                    <a:pt x="837973" y="37284"/>
                    <a:pt x="872031" y="70804"/>
                    <a:pt x="891319" y="106025"/>
                  </a:cubicBezTo>
                  <a:cubicBezTo>
                    <a:pt x="902038" y="126003"/>
                    <a:pt x="903701" y="136021"/>
                    <a:pt x="904148" y="191983"/>
                  </a:cubicBezTo>
                  <a:cubicBezTo>
                    <a:pt x="904859" y="281207"/>
                    <a:pt x="903820" y="283327"/>
                    <a:pt x="774473" y="416882"/>
                  </a:cubicBezTo>
                  <a:cubicBezTo>
                    <a:pt x="720754" y="471466"/>
                    <a:pt x="684057" y="512388"/>
                    <a:pt x="687493" y="512388"/>
                  </a:cubicBezTo>
                  <a:cubicBezTo>
                    <a:pt x="687776" y="512388"/>
                    <a:pt x="688329" y="512112"/>
                    <a:pt x="689167" y="511544"/>
                  </a:cubicBezTo>
                  <a:cubicBezTo>
                    <a:pt x="707429" y="498959"/>
                    <a:pt x="736372" y="492436"/>
                    <a:pt x="764910" y="492436"/>
                  </a:cubicBezTo>
                  <a:cubicBezTo>
                    <a:pt x="787247" y="492436"/>
                    <a:pt x="809335" y="496432"/>
                    <a:pt x="825859" y="504646"/>
                  </a:cubicBezTo>
                  <a:cubicBezTo>
                    <a:pt x="833802" y="508801"/>
                    <a:pt x="841209" y="511907"/>
                    <a:pt x="842281" y="511907"/>
                  </a:cubicBezTo>
                  <a:cubicBezTo>
                    <a:pt x="842282" y="511907"/>
                    <a:pt x="842284" y="511907"/>
                    <a:pt x="842285" y="511907"/>
                  </a:cubicBezTo>
                  <a:cubicBezTo>
                    <a:pt x="843869" y="511894"/>
                    <a:pt x="845888" y="500263"/>
                    <a:pt x="847886" y="485991"/>
                  </a:cubicBezTo>
                  <a:cubicBezTo>
                    <a:pt x="855326" y="425742"/>
                    <a:pt x="904967" y="360931"/>
                    <a:pt x="964930" y="332470"/>
                  </a:cubicBezTo>
                  <a:cubicBezTo>
                    <a:pt x="991759" y="320113"/>
                    <a:pt x="1002833" y="318441"/>
                    <a:pt x="1066170" y="315823"/>
                  </a:cubicBezTo>
                  <a:cubicBezTo>
                    <a:pt x="1072389" y="315598"/>
                    <a:pt x="1081455" y="315492"/>
                    <a:pt x="1092916" y="315492"/>
                  </a:cubicBezTo>
                  <a:cubicBezTo>
                    <a:pt x="1219591" y="315492"/>
                    <a:pt x="1638871" y="328412"/>
                    <a:pt x="1741094" y="336312"/>
                  </a:cubicBezTo>
                  <a:cubicBezTo>
                    <a:pt x="1782300" y="339151"/>
                    <a:pt x="1817195" y="345209"/>
                    <a:pt x="1835728" y="351925"/>
                  </a:cubicBezTo>
                  <a:cubicBezTo>
                    <a:pt x="1874382" y="365872"/>
                    <a:pt x="1913716" y="398821"/>
                    <a:pt x="1937776" y="436644"/>
                  </a:cubicBezTo>
                  <a:cubicBezTo>
                    <a:pt x="1956499" y="467117"/>
                    <a:pt x="1957038" y="468697"/>
                    <a:pt x="1959116" y="530454"/>
                  </a:cubicBezTo>
                  <a:cubicBezTo>
                    <a:pt x="1961170" y="589573"/>
                    <a:pt x="1960689" y="595384"/>
                    <a:pt x="1948224" y="621354"/>
                  </a:cubicBezTo>
                  <a:cubicBezTo>
                    <a:pt x="1930564" y="657925"/>
                    <a:pt x="1890232" y="698374"/>
                    <a:pt x="1853424" y="717148"/>
                  </a:cubicBezTo>
                  <a:cubicBezTo>
                    <a:pt x="1822978" y="732446"/>
                    <a:pt x="1782612" y="739544"/>
                    <a:pt x="1722454" y="739544"/>
                  </a:cubicBezTo>
                  <a:cubicBezTo>
                    <a:pt x="1712993" y="739544"/>
                    <a:pt x="1703042" y="739369"/>
                    <a:pt x="1692563" y="739022"/>
                  </a:cubicBezTo>
                  <a:cubicBezTo>
                    <a:pt x="1207772" y="725993"/>
                    <a:pt x="1034014" y="719459"/>
                    <a:pt x="1007033" y="712810"/>
                  </a:cubicBezTo>
                  <a:cubicBezTo>
                    <a:pt x="1003482" y="711952"/>
                    <a:pt x="1000946" y="711503"/>
                    <a:pt x="999264" y="711503"/>
                  </a:cubicBezTo>
                  <a:cubicBezTo>
                    <a:pt x="995936" y="711503"/>
                    <a:pt x="995957" y="713264"/>
                    <a:pt x="998092" y="717105"/>
                  </a:cubicBezTo>
                  <a:cubicBezTo>
                    <a:pt x="1005044" y="728138"/>
                    <a:pt x="1101190" y="867286"/>
                    <a:pt x="1126819" y="902985"/>
                  </a:cubicBezTo>
                  <a:cubicBezTo>
                    <a:pt x="1167929" y="960208"/>
                    <a:pt x="1179235" y="987572"/>
                    <a:pt x="1179568" y="1029280"/>
                  </a:cubicBezTo>
                  <a:cubicBezTo>
                    <a:pt x="1180241" y="1113766"/>
                    <a:pt x="1120604" y="1170736"/>
                    <a:pt x="1044626" y="1170736"/>
                  </a:cubicBezTo>
                  <a:cubicBezTo>
                    <a:pt x="1026122" y="1170736"/>
                    <a:pt x="1006649" y="1167357"/>
                    <a:pt x="986842" y="1160174"/>
                  </a:cubicBezTo>
                  <a:cubicBezTo>
                    <a:pt x="955068" y="1148283"/>
                    <a:pt x="935923" y="1131012"/>
                    <a:pt x="902266" y="1081650"/>
                  </a:cubicBezTo>
                  <a:cubicBezTo>
                    <a:pt x="737747" y="843258"/>
                    <a:pt x="649025" y="708274"/>
                    <a:pt x="638779" y="681428"/>
                  </a:cubicBezTo>
                  <a:cubicBezTo>
                    <a:pt x="626380" y="649320"/>
                    <a:pt x="629101" y="593332"/>
                    <a:pt x="644168" y="562588"/>
                  </a:cubicBezTo>
                  <a:cubicBezTo>
                    <a:pt x="647440" y="555764"/>
                    <a:pt x="650799" y="549890"/>
                    <a:pt x="648922" y="549862"/>
                  </a:cubicBezTo>
                  <a:lnTo>
                    <a:pt x="648894" y="549862"/>
                  </a:lnTo>
                  <a:cubicBezTo>
                    <a:pt x="643790" y="549938"/>
                    <a:pt x="601858" y="591087"/>
                    <a:pt x="424548" y="763918"/>
                  </a:cubicBezTo>
                  <a:cubicBezTo>
                    <a:pt x="296186" y="888490"/>
                    <a:pt x="287253" y="893841"/>
                    <a:pt x="199613" y="894540"/>
                  </a:cubicBezTo>
                  <a:cubicBezTo>
                    <a:pt x="193510" y="894589"/>
                    <a:pt x="187984" y="894620"/>
                    <a:pt x="182946" y="894620"/>
                  </a:cubicBezTo>
                  <a:cubicBezTo>
                    <a:pt x="141797" y="894620"/>
                    <a:pt x="133245" y="892517"/>
                    <a:pt x="108688" y="880482"/>
                  </a:cubicBezTo>
                  <a:cubicBezTo>
                    <a:pt x="68408" y="861268"/>
                    <a:pt x="32754" y="826177"/>
                    <a:pt x="15033" y="788831"/>
                  </a:cubicBezTo>
                  <a:cubicBezTo>
                    <a:pt x="2147" y="762007"/>
                    <a:pt x="487" y="752517"/>
                    <a:pt x="75" y="700778"/>
                  </a:cubicBezTo>
                  <a:cubicBezTo>
                    <a:pt x="-367" y="645343"/>
                    <a:pt x="651" y="640583"/>
                    <a:pt x="17267" y="605604"/>
                  </a:cubicBezTo>
                  <a:cubicBezTo>
                    <a:pt x="38040" y="562144"/>
                    <a:pt x="52705" y="547243"/>
                    <a:pt x="331997" y="281024"/>
                  </a:cubicBezTo>
                  <a:cubicBezTo>
                    <a:pt x="567270" y="56338"/>
                    <a:pt x="584050" y="41948"/>
                    <a:pt x="621907" y="22112"/>
                  </a:cubicBezTo>
                  <a:cubicBezTo>
                    <a:pt x="649998" y="7381"/>
                    <a:pt x="681975" y="0"/>
                    <a:pt x="714083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1EF927E-D1AC-40CD-B487-3D2F78B615C3}"/>
              </a:ext>
            </a:extLst>
          </p:cNvPr>
          <p:cNvSpPr txBox="1"/>
          <p:nvPr/>
        </p:nvSpPr>
        <p:spPr>
          <a:xfrm>
            <a:off x="2439325" y="5000422"/>
            <a:ext cx="1764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90%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49DE61-89BB-4AA3-8238-261831AF5132}"/>
              </a:ext>
            </a:extLst>
          </p:cNvPr>
          <p:cNvSpPr/>
          <p:nvPr/>
        </p:nvSpPr>
        <p:spPr>
          <a:xfrm>
            <a:off x="5093742" y="51389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800"/>
              <a:t>Daring ideas are like chessmen moved forward. They may be beaten, but they may start a winning game.</a:t>
            </a:r>
          </a:p>
        </p:txBody>
      </p:sp>
    </p:spTree>
    <p:extLst>
      <p:ext uri="{BB962C8B-B14F-4D97-AF65-F5344CB8AC3E}">
        <p14:creationId xmlns:p14="http://schemas.microsoft.com/office/powerpoint/2010/main" val="2631902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676CF5-152B-4E39-A94A-B5850D7076B4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Continent Map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54F88-FBA8-4C13-9336-FAD2B23E8419}"/>
              </a:ext>
            </a:extLst>
          </p:cNvPr>
          <p:cNvCxnSpPr/>
          <p:nvPr/>
        </p:nvCxnSpPr>
        <p:spPr>
          <a:xfrm>
            <a:off x="3500155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e 13">
            <a:extLst>
              <a:ext uri="{FF2B5EF4-FFF2-40B4-BE49-F238E27FC236}">
                <a16:creationId xmlns:a16="http://schemas.microsoft.com/office/drawing/2014/main" id="{DF2369BA-C687-4608-AA30-607B846DAF41}"/>
              </a:ext>
            </a:extLst>
          </p:cNvPr>
          <p:cNvGrpSpPr/>
          <p:nvPr/>
        </p:nvGrpSpPr>
        <p:grpSpPr>
          <a:xfrm>
            <a:off x="594292" y="1616518"/>
            <a:ext cx="7286620" cy="4122498"/>
            <a:chOff x="250825" y="1412875"/>
            <a:chExt cx="8605838" cy="4868863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F6AC754-951D-485C-9509-9F668227C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3100" y="5295900"/>
              <a:ext cx="3175" cy="14288"/>
            </a:xfrm>
            <a:custGeom>
              <a:avLst/>
              <a:gdLst>
                <a:gd name="T0" fmla="*/ 0 w 2"/>
                <a:gd name="T1" fmla="*/ 0 h 9"/>
                <a:gd name="T2" fmla="*/ 2 w 2"/>
                <a:gd name="T3" fmla="*/ 9 h 9"/>
                <a:gd name="T4" fmla="*/ 2 w 2"/>
                <a:gd name="T5" fmla="*/ 9 h 9"/>
                <a:gd name="T6" fmla="*/ 2 w 2"/>
                <a:gd name="T7" fmla="*/ 4 h 9"/>
                <a:gd name="T8" fmla="*/ 2 w 2"/>
                <a:gd name="T9" fmla="*/ 0 h 9"/>
                <a:gd name="T10" fmla="*/ 0 w 2"/>
                <a:gd name="T11" fmla="*/ 0 h 9"/>
                <a:gd name="T12" fmla="*/ 0 w 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lnTo>
                    <a:pt x="2" y="9"/>
                  </a:lnTo>
                  <a:lnTo>
                    <a:pt x="2" y="9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C50C023F-9B08-477E-8CAD-3387AC9BD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322638"/>
              <a:ext cx="6350" cy="9525"/>
            </a:xfrm>
            <a:custGeom>
              <a:avLst/>
              <a:gdLst>
                <a:gd name="T0" fmla="*/ 0 w 4"/>
                <a:gd name="T1" fmla="*/ 0 h 6"/>
                <a:gd name="T2" fmla="*/ 4 w 4"/>
                <a:gd name="T3" fmla="*/ 6 h 6"/>
                <a:gd name="T4" fmla="*/ 4 w 4"/>
                <a:gd name="T5" fmla="*/ 6 h 6"/>
                <a:gd name="T6" fmla="*/ 4 w 4"/>
                <a:gd name="T7" fmla="*/ 2 h 6"/>
                <a:gd name="T8" fmla="*/ 4 w 4"/>
                <a:gd name="T9" fmla="*/ 0 h 6"/>
                <a:gd name="T10" fmla="*/ 0 w 4"/>
                <a:gd name="T11" fmla="*/ 0 h 6"/>
                <a:gd name="T12" fmla="*/ 0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3962845-CB09-493B-9782-1E674F3D3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925" y="4449763"/>
              <a:ext cx="1560513" cy="1552575"/>
            </a:xfrm>
            <a:custGeom>
              <a:avLst/>
              <a:gdLst>
                <a:gd name="T0" fmla="*/ 529 w 983"/>
                <a:gd name="T1" fmla="*/ 204 h 978"/>
                <a:gd name="T2" fmla="*/ 552 w 983"/>
                <a:gd name="T3" fmla="*/ 226 h 978"/>
                <a:gd name="T4" fmla="*/ 482 w 983"/>
                <a:gd name="T5" fmla="*/ 193 h 978"/>
                <a:gd name="T6" fmla="*/ 400 w 983"/>
                <a:gd name="T7" fmla="*/ 197 h 978"/>
                <a:gd name="T8" fmla="*/ 382 w 983"/>
                <a:gd name="T9" fmla="*/ 161 h 978"/>
                <a:gd name="T10" fmla="*/ 319 w 983"/>
                <a:gd name="T11" fmla="*/ 110 h 978"/>
                <a:gd name="T12" fmla="*/ 290 w 983"/>
                <a:gd name="T13" fmla="*/ 81 h 978"/>
                <a:gd name="T14" fmla="*/ 323 w 983"/>
                <a:gd name="T15" fmla="*/ 76 h 978"/>
                <a:gd name="T16" fmla="*/ 375 w 983"/>
                <a:gd name="T17" fmla="*/ 74 h 978"/>
                <a:gd name="T18" fmla="*/ 473 w 983"/>
                <a:gd name="T19" fmla="*/ 121 h 978"/>
                <a:gd name="T20" fmla="*/ 516 w 983"/>
                <a:gd name="T21" fmla="*/ 173 h 978"/>
                <a:gd name="T22" fmla="*/ 473 w 983"/>
                <a:gd name="T23" fmla="*/ 857 h 978"/>
                <a:gd name="T24" fmla="*/ 525 w 983"/>
                <a:gd name="T25" fmla="*/ 895 h 978"/>
                <a:gd name="T26" fmla="*/ 600 w 983"/>
                <a:gd name="T27" fmla="*/ 530 h 978"/>
                <a:gd name="T28" fmla="*/ 552 w 983"/>
                <a:gd name="T29" fmla="*/ 461 h 978"/>
                <a:gd name="T30" fmla="*/ 491 w 983"/>
                <a:gd name="T31" fmla="*/ 363 h 978"/>
                <a:gd name="T32" fmla="*/ 455 w 983"/>
                <a:gd name="T33" fmla="*/ 293 h 978"/>
                <a:gd name="T34" fmla="*/ 433 w 983"/>
                <a:gd name="T35" fmla="*/ 295 h 978"/>
                <a:gd name="T36" fmla="*/ 422 w 983"/>
                <a:gd name="T37" fmla="*/ 363 h 978"/>
                <a:gd name="T38" fmla="*/ 361 w 983"/>
                <a:gd name="T39" fmla="*/ 334 h 978"/>
                <a:gd name="T40" fmla="*/ 328 w 983"/>
                <a:gd name="T41" fmla="*/ 271 h 978"/>
                <a:gd name="T42" fmla="*/ 281 w 983"/>
                <a:gd name="T43" fmla="*/ 276 h 978"/>
                <a:gd name="T44" fmla="*/ 250 w 983"/>
                <a:gd name="T45" fmla="*/ 320 h 978"/>
                <a:gd name="T46" fmla="*/ 178 w 983"/>
                <a:gd name="T47" fmla="*/ 325 h 978"/>
                <a:gd name="T48" fmla="*/ 136 w 983"/>
                <a:gd name="T49" fmla="*/ 387 h 978"/>
                <a:gd name="T50" fmla="*/ 91 w 983"/>
                <a:gd name="T51" fmla="*/ 419 h 978"/>
                <a:gd name="T52" fmla="*/ 11 w 983"/>
                <a:gd name="T53" fmla="*/ 463 h 978"/>
                <a:gd name="T54" fmla="*/ 13 w 983"/>
                <a:gd name="T55" fmla="*/ 564 h 978"/>
                <a:gd name="T56" fmla="*/ 37 w 983"/>
                <a:gd name="T57" fmla="*/ 638 h 978"/>
                <a:gd name="T58" fmla="*/ 44 w 983"/>
                <a:gd name="T59" fmla="*/ 711 h 978"/>
                <a:gd name="T60" fmla="*/ 134 w 983"/>
                <a:gd name="T61" fmla="*/ 700 h 978"/>
                <a:gd name="T62" fmla="*/ 279 w 983"/>
                <a:gd name="T63" fmla="*/ 649 h 978"/>
                <a:gd name="T64" fmla="*/ 330 w 983"/>
                <a:gd name="T65" fmla="*/ 691 h 978"/>
                <a:gd name="T66" fmla="*/ 375 w 983"/>
                <a:gd name="T67" fmla="*/ 678 h 978"/>
                <a:gd name="T68" fmla="*/ 370 w 983"/>
                <a:gd name="T69" fmla="*/ 720 h 978"/>
                <a:gd name="T70" fmla="*/ 395 w 983"/>
                <a:gd name="T71" fmla="*/ 736 h 978"/>
                <a:gd name="T72" fmla="*/ 437 w 983"/>
                <a:gd name="T73" fmla="*/ 788 h 978"/>
                <a:gd name="T74" fmla="*/ 505 w 983"/>
                <a:gd name="T75" fmla="*/ 805 h 978"/>
                <a:gd name="T76" fmla="*/ 556 w 983"/>
                <a:gd name="T77" fmla="*/ 770 h 978"/>
                <a:gd name="T78" fmla="*/ 569 w 983"/>
                <a:gd name="T79" fmla="*/ 711 h 978"/>
                <a:gd name="T80" fmla="*/ 603 w 983"/>
                <a:gd name="T81" fmla="*/ 637 h 978"/>
                <a:gd name="T82" fmla="*/ 232 w 983"/>
                <a:gd name="T83" fmla="*/ 18 h 978"/>
                <a:gd name="T84" fmla="*/ 223 w 983"/>
                <a:gd name="T85" fmla="*/ 34 h 978"/>
                <a:gd name="T86" fmla="*/ 967 w 983"/>
                <a:gd name="T87" fmla="*/ 792 h 978"/>
                <a:gd name="T88" fmla="*/ 913 w 983"/>
                <a:gd name="T89" fmla="*/ 722 h 978"/>
                <a:gd name="T90" fmla="*/ 922 w 983"/>
                <a:gd name="T91" fmla="*/ 794 h 978"/>
                <a:gd name="T92" fmla="*/ 938 w 983"/>
                <a:gd name="T93" fmla="*/ 859 h 978"/>
                <a:gd name="T94" fmla="*/ 967 w 983"/>
                <a:gd name="T95" fmla="*/ 792 h 978"/>
                <a:gd name="T96" fmla="*/ 846 w 983"/>
                <a:gd name="T97" fmla="*/ 915 h 978"/>
                <a:gd name="T98" fmla="*/ 802 w 983"/>
                <a:gd name="T99" fmla="*/ 950 h 978"/>
                <a:gd name="T100" fmla="*/ 862 w 983"/>
                <a:gd name="T101" fmla="*/ 971 h 978"/>
                <a:gd name="T102" fmla="*/ 895 w 983"/>
                <a:gd name="T103" fmla="*/ 904 h 978"/>
                <a:gd name="T104" fmla="*/ 893 w 983"/>
                <a:gd name="T105" fmla="*/ 854 h 978"/>
                <a:gd name="T106" fmla="*/ 116 w 983"/>
                <a:gd name="T107" fmla="*/ 39 h 978"/>
                <a:gd name="T108" fmla="*/ 165 w 983"/>
                <a:gd name="T109" fmla="*/ 19 h 978"/>
                <a:gd name="T110" fmla="*/ 98 w 983"/>
                <a:gd name="T111" fmla="*/ 32 h 978"/>
                <a:gd name="T112" fmla="*/ 91 w 983"/>
                <a:gd name="T113" fmla="*/ 103 h 978"/>
                <a:gd name="T114" fmla="*/ 114 w 983"/>
                <a:gd name="T115" fmla="*/ 106 h 978"/>
                <a:gd name="T116" fmla="*/ 138 w 983"/>
                <a:gd name="T117" fmla="*/ 119 h 978"/>
                <a:gd name="T118" fmla="*/ 131 w 983"/>
                <a:gd name="T119" fmla="*/ 72 h 978"/>
                <a:gd name="T120" fmla="*/ 205 w 983"/>
                <a:gd name="T121" fmla="*/ 211 h 978"/>
                <a:gd name="T122" fmla="*/ 178 w 983"/>
                <a:gd name="T123" fmla="*/ 215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3" h="978">
                  <a:moveTo>
                    <a:pt x="516" y="173"/>
                  </a:moveTo>
                  <a:lnTo>
                    <a:pt x="516" y="173"/>
                  </a:lnTo>
                  <a:lnTo>
                    <a:pt x="514" y="175"/>
                  </a:lnTo>
                  <a:lnTo>
                    <a:pt x="513" y="179"/>
                  </a:lnTo>
                  <a:lnTo>
                    <a:pt x="513" y="182"/>
                  </a:lnTo>
                  <a:lnTo>
                    <a:pt x="514" y="186"/>
                  </a:lnTo>
                  <a:lnTo>
                    <a:pt x="514" y="186"/>
                  </a:lnTo>
                  <a:lnTo>
                    <a:pt x="518" y="190"/>
                  </a:lnTo>
                  <a:lnTo>
                    <a:pt x="522" y="191"/>
                  </a:lnTo>
                  <a:lnTo>
                    <a:pt x="522" y="191"/>
                  </a:lnTo>
                  <a:lnTo>
                    <a:pt x="525" y="193"/>
                  </a:lnTo>
                  <a:lnTo>
                    <a:pt x="529" y="195"/>
                  </a:lnTo>
                  <a:lnTo>
                    <a:pt x="529" y="195"/>
                  </a:lnTo>
                  <a:lnTo>
                    <a:pt x="529" y="197"/>
                  </a:lnTo>
                  <a:lnTo>
                    <a:pt x="529" y="199"/>
                  </a:lnTo>
                  <a:lnTo>
                    <a:pt x="529" y="202"/>
                  </a:lnTo>
                  <a:lnTo>
                    <a:pt x="529" y="204"/>
                  </a:lnTo>
                  <a:lnTo>
                    <a:pt x="529" y="204"/>
                  </a:lnTo>
                  <a:lnTo>
                    <a:pt x="533" y="204"/>
                  </a:lnTo>
                  <a:lnTo>
                    <a:pt x="534" y="206"/>
                  </a:lnTo>
                  <a:lnTo>
                    <a:pt x="534" y="206"/>
                  </a:lnTo>
                  <a:lnTo>
                    <a:pt x="534" y="208"/>
                  </a:lnTo>
                  <a:lnTo>
                    <a:pt x="534" y="209"/>
                  </a:lnTo>
                  <a:lnTo>
                    <a:pt x="534" y="211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8" y="215"/>
                  </a:lnTo>
                  <a:lnTo>
                    <a:pt x="540" y="215"/>
                  </a:lnTo>
                  <a:lnTo>
                    <a:pt x="545" y="217"/>
                  </a:lnTo>
                  <a:lnTo>
                    <a:pt x="545" y="217"/>
                  </a:lnTo>
                  <a:lnTo>
                    <a:pt x="547" y="219"/>
                  </a:lnTo>
                  <a:lnTo>
                    <a:pt x="549" y="222"/>
                  </a:lnTo>
                  <a:lnTo>
                    <a:pt x="549" y="222"/>
                  </a:lnTo>
                  <a:lnTo>
                    <a:pt x="552" y="226"/>
                  </a:lnTo>
                  <a:lnTo>
                    <a:pt x="558" y="229"/>
                  </a:lnTo>
                  <a:lnTo>
                    <a:pt x="562" y="235"/>
                  </a:lnTo>
                  <a:lnTo>
                    <a:pt x="562" y="238"/>
                  </a:lnTo>
                  <a:lnTo>
                    <a:pt x="560" y="240"/>
                  </a:lnTo>
                  <a:lnTo>
                    <a:pt x="560" y="240"/>
                  </a:lnTo>
                  <a:lnTo>
                    <a:pt x="554" y="240"/>
                  </a:lnTo>
                  <a:lnTo>
                    <a:pt x="549" y="240"/>
                  </a:lnTo>
                  <a:lnTo>
                    <a:pt x="538" y="237"/>
                  </a:lnTo>
                  <a:lnTo>
                    <a:pt x="538" y="237"/>
                  </a:lnTo>
                  <a:lnTo>
                    <a:pt x="529" y="231"/>
                  </a:lnTo>
                  <a:lnTo>
                    <a:pt x="518" y="226"/>
                  </a:lnTo>
                  <a:lnTo>
                    <a:pt x="511" y="217"/>
                  </a:lnTo>
                  <a:lnTo>
                    <a:pt x="502" y="208"/>
                  </a:lnTo>
                  <a:lnTo>
                    <a:pt x="502" y="208"/>
                  </a:lnTo>
                  <a:lnTo>
                    <a:pt x="493" y="199"/>
                  </a:lnTo>
                  <a:lnTo>
                    <a:pt x="487" y="195"/>
                  </a:lnTo>
                  <a:lnTo>
                    <a:pt x="482" y="193"/>
                  </a:lnTo>
                  <a:lnTo>
                    <a:pt x="482" y="193"/>
                  </a:lnTo>
                  <a:lnTo>
                    <a:pt x="475" y="191"/>
                  </a:lnTo>
                  <a:lnTo>
                    <a:pt x="466" y="193"/>
                  </a:lnTo>
                  <a:lnTo>
                    <a:pt x="458" y="197"/>
                  </a:lnTo>
                  <a:lnTo>
                    <a:pt x="453" y="202"/>
                  </a:lnTo>
                  <a:lnTo>
                    <a:pt x="453" y="202"/>
                  </a:lnTo>
                  <a:lnTo>
                    <a:pt x="446" y="209"/>
                  </a:lnTo>
                  <a:lnTo>
                    <a:pt x="442" y="213"/>
                  </a:lnTo>
                  <a:lnTo>
                    <a:pt x="435" y="213"/>
                  </a:lnTo>
                  <a:lnTo>
                    <a:pt x="435" y="213"/>
                  </a:lnTo>
                  <a:lnTo>
                    <a:pt x="428" y="213"/>
                  </a:lnTo>
                  <a:lnTo>
                    <a:pt x="420" y="213"/>
                  </a:lnTo>
                  <a:lnTo>
                    <a:pt x="413" y="211"/>
                  </a:lnTo>
                  <a:lnTo>
                    <a:pt x="408" y="206"/>
                  </a:lnTo>
                  <a:lnTo>
                    <a:pt x="408" y="206"/>
                  </a:lnTo>
                  <a:lnTo>
                    <a:pt x="404" y="200"/>
                  </a:lnTo>
                  <a:lnTo>
                    <a:pt x="400" y="197"/>
                  </a:lnTo>
                  <a:lnTo>
                    <a:pt x="395" y="197"/>
                  </a:lnTo>
                  <a:lnTo>
                    <a:pt x="390" y="197"/>
                  </a:lnTo>
                  <a:lnTo>
                    <a:pt x="390" y="197"/>
                  </a:lnTo>
                  <a:lnTo>
                    <a:pt x="381" y="199"/>
                  </a:lnTo>
                  <a:lnTo>
                    <a:pt x="375" y="200"/>
                  </a:lnTo>
                  <a:lnTo>
                    <a:pt x="371" y="200"/>
                  </a:lnTo>
                  <a:lnTo>
                    <a:pt x="371" y="200"/>
                  </a:lnTo>
                  <a:lnTo>
                    <a:pt x="368" y="197"/>
                  </a:lnTo>
                  <a:lnTo>
                    <a:pt x="368" y="193"/>
                  </a:lnTo>
                  <a:lnTo>
                    <a:pt x="370" y="188"/>
                  </a:lnTo>
                  <a:lnTo>
                    <a:pt x="371" y="184"/>
                  </a:lnTo>
                  <a:lnTo>
                    <a:pt x="371" y="184"/>
                  </a:lnTo>
                  <a:lnTo>
                    <a:pt x="379" y="179"/>
                  </a:lnTo>
                  <a:lnTo>
                    <a:pt x="381" y="175"/>
                  </a:lnTo>
                  <a:lnTo>
                    <a:pt x="382" y="170"/>
                  </a:lnTo>
                  <a:lnTo>
                    <a:pt x="382" y="170"/>
                  </a:lnTo>
                  <a:lnTo>
                    <a:pt x="382" y="161"/>
                  </a:lnTo>
                  <a:lnTo>
                    <a:pt x="382" y="161"/>
                  </a:lnTo>
                  <a:lnTo>
                    <a:pt x="381" y="157"/>
                  </a:lnTo>
                  <a:lnTo>
                    <a:pt x="379" y="153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68" y="139"/>
                  </a:lnTo>
                  <a:lnTo>
                    <a:pt x="366" y="137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55" y="130"/>
                  </a:lnTo>
                  <a:lnTo>
                    <a:pt x="346" y="128"/>
                  </a:lnTo>
                  <a:lnTo>
                    <a:pt x="337" y="126"/>
                  </a:lnTo>
                  <a:lnTo>
                    <a:pt x="330" y="121"/>
                  </a:lnTo>
                  <a:lnTo>
                    <a:pt x="330" y="121"/>
                  </a:lnTo>
                  <a:lnTo>
                    <a:pt x="324" y="115"/>
                  </a:lnTo>
                  <a:lnTo>
                    <a:pt x="319" y="110"/>
                  </a:lnTo>
                  <a:lnTo>
                    <a:pt x="319" y="110"/>
                  </a:lnTo>
                  <a:lnTo>
                    <a:pt x="314" y="110"/>
                  </a:lnTo>
                  <a:lnTo>
                    <a:pt x="308" y="110"/>
                  </a:lnTo>
                  <a:lnTo>
                    <a:pt x="308" y="110"/>
                  </a:lnTo>
                  <a:lnTo>
                    <a:pt x="303" y="108"/>
                  </a:lnTo>
                  <a:lnTo>
                    <a:pt x="297" y="105"/>
                  </a:lnTo>
                  <a:lnTo>
                    <a:pt x="295" y="99"/>
                  </a:lnTo>
                  <a:lnTo>
                    <a:pt x="295" y="95"/>
                  </a:lnTo>
                  <a:lnTo>
                    <a:pt x="295" y="94"/>
                  </a:lnTo>
                  <a:lnTo>
                    <a:pt x="295" y="94"/>
                  </a:lnTo>
                  <a:lnTo>
                    <a:pt x="299" y="90"/>
                  </a:lnTo>
                  <a:lnTo>
                    <a:pt x="303" y="88"/>
                  </a:lnTo>
                  <a:lnTo>
                    <a:pt x="310" y="88"/>
                  </a:lnTo>
                  <a:lnTo>
                    <a:pt x="310" y="88"/>
                  </a:lnTo>
                  <a:lnTo>
                    <a:pt x="310" y="85"/>
                  </a:lnTo>
                  <a:lnTo>
                    <a:pt x="308" y="83"/>
                  </a:lnTo>
                  <a:lnTo>
                    <a:pt x="303" y="8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9"/>
                  </a:lnTo>
                  <a:lnTo>
                    <a:pt x="279" y="76"/>
                  </a:lnTo>
                  <a:lnTo>
                    <a:pt x="277" y="70"/>
                  </a:lnTo>
                  <a:lnTo>
                    <a:pt x="276" y="65"/>
                  </a:lnTo>
                  <a:lnTo>
                    <a:pt x="276" y="65"/>
                  </a:lnTo>
                  <a:lnTo>
                    <a:pt x="279" y="59"/>
                  </a:lnTo>
                  <a:lnTo>
                    <a:pt x="283" y="56"/>
                  </a:lnTo>
                  <a:lnTo>
                    <a:pt x="288" y="54"/>
                  </a:lnTo>
                  <a:lnTo>
                    <a:pt x="295" y="54"/>
                  </a:lnTo>
                  <a:lnTo>
                    <a:pt x="295" y="54"/>
                  </a:lnTo>
                  <a:lnTo>
                    <a:pt x="306" y="56"/>
                  </a:lnTo>
                  <a:lnTo>
                    <a:pt x="315" y="57"/>
                  </a:lnTo>
                  <a:lnTo>
                    <a:pt x="319" y="61"/>
                  </a:lnTo>
                  <a:lnTo>
                    <a:pt x="321" y="65"/>
                  </a:lnTo>
                  <a:lnTo>
                    <a:pt x="323" y="68"/>
                  </a:lnTo>
                  <a:lnTo>
                    <a:pt x="323" y="76"/>
                  </a:lnTo>
                  <a:lnTo>
                    <a:pt x="323" y="76"/>
                  </a:lnTo>
                  <a:lnTo>
                    <a:pt x="323" y="79"/>
                  </a:lnTo>
                  <a:lnTo>
                    <a:pt x="324" y="83"/>
                  </a:lnTo>
                  <a:lnTo>
                    <a:pt x="328" y="86"/>
                  </a:lnTo>
                  <a:lnTo>
                    <a:pt x="332" y="88"/>
                  </a:lnTo>
                  <a:lnTo>
                    <a:pt x="335" y="90"/>
                  </a:lnTo>
                  <a:lnTo>
                    <a:pt x="341" y="90"/>
                  </a:lnTo>
                  <a:lnTo>
                    <a:pt x="344" y="90"/>
                  </a:lnTo>
                  <a:lnTo>
                    <a:pt x="350" y="86"/>
                  </a:lnTo>
                  <a:lnTo>
                    <a:pt x="350" y="86"/>
                  </a:lnTo>
                  <a:lnTo>
                    <a:pt x="353" y="83"/>
                  </a:lnTo>
                  <a:lnTo>
                    <a:pt x="357" y="77"/>
                  </a:lnTo>
                  <a:lnTo>
                    <a:pt x="357" y="77"/>
                  </a:lnTo>
                  <a:lnTo>
                    <a:pt x="361" y="74"/>
                  </a:lnTo>
                  <a:lnTo>
                    <a:pt x="366" y="74"/>
                  </a:lnTo>
                  <a:lnTo>
                    <a:pt x="371" y="74"/>
                  </a:lnTo>
                  <a:lnTo>
                    <a:pt x="375" y="74"/>
                  </a:lnTo>
                  <a:lnTo>
                    <a:pt x="375" y="74"/>
                  </a:lnTo>
                  <a:lnTo>
                    <a:pt x="386" y="81"/>
                  </a:lnTo>
                  <a:lnTo>
                    <a:pt x="395" y="86"/>
                  </a:lnTo>
                  <a:lnTo>
                    <a:pt x="395" y="86"/>
                  </a:lnTo>
                  <a:lnTo>
                    <a:pt x="404" y="92"/>
                  </a:lnTo>
                  <a:lnTo>
                    <a:pt x="415" y="94"/>
                  </a:lnTo>
                  <a:lnTo>
                    <a:pt x="415" y="94"/>
                  </a:lnTo>
                  <a:lnTo>
                    <a:pt x="429" y="97"/>
                  </a:lnTo>
                  <a:lnTo>
                    <a:pt x="429" y="97"/>
                  </a:lnTo>
                  <a:lnTo>
                    <a:pt x="444" y="101"/>
                  </a:lnTo>
                  <a:lnTo>
                    <a:pt x="451" y="103"/>
                  </a:lnTo>
                  <a:lnTo>
                    <a:pt x="458" y="108"/>
                  </a:lnTo>
                  <a:lnTo>
                    <a:pt x="458" y="108"/>
                  </a:lnTo>
                  <a:lnTo>
                    <a:pt x="462" y="112"/>
                  </a:lnTo>
                  <a:lnTo>
                    <a:pt x="466" y="117"/>
                  </a:lnTo>
                  <a:lnTo>
                    <a:pt x="466" y="117"/>
                  </a:lnTo>
                  <a:lnTo>
                    <a:pt x="473" y="121"/>
                  </a:lnTo>
                  <a:lnTo>
                    <a:pt x="482" y="124"/>
                  </a:lnTo>
                  <a:lnTo>
                    <a:pt x="482" y="124"/>
                  </a:lnTo>
                  <a:lnTo>
                    <a:pt x="485" y="128"/>
                  </a:lnTo>
                  <a:lnTo>
                    <a:pt x="489" y="132"/>
                  </a:lnTo>
                  <a:lnTo>
                    <a:pt x="496" y="139"/>
                  </a:lnTo>
                  <a:lnTo>
                    <a:pt x="496" y="139"/>
                  </a:lnTo>
                  <a:lnTo>
                    <a:pt x="500" y="143"/>
                  </a:lnTo>
                  <a:lnTo>
                    <a:pt x="504" y="144"/>
                  </a:lnTo>
                  <a:lnTo>
                    <a:pt x="513" y="148"/>
                  </a:lnTo>
                  <a:lnTo>
                    <a:pt x="522" y="152"/>
                  </a:lnTo>
                  <a:lnTo>
                    <a:pt x="525" y="153"/>
                  </a:lnTo>
                  <a:lnTo>
                    <a:pt x="527" y="157"/>
                  </a:lnTo>
                  <a:lnTo>
                    <a:pt x="527" y="157"/>
                  </a:lnTo>
                  <a:lnTo>
                    <a:pt x="527" y="162"/>
                  </a:lnTo>
                  <a:lnTo>
                    <a:pt x="523" y="166"/>
                  </a:lnTo>
                  <a:lnTo>
                    <a:pt x="516" y="173"/>
                  </a:lnTo>
                  <a:lnTo>
                    <a:pt x="516" y="173"/>
                  </a:lnTo>
                  <a:close/>
                  <a:moveTo>
                    <a:pt x="511" y="850"/>
                  </a:moveTo>
                  <a:lnTo>
                    <a:pt x="511" y="850"/>
                  </a:lnTo>
                  <a:lnTo>
                    <a:pt x="504" y="850"/>
                  </a:lnTo>
                  <a:lnTo>
                    <a:pt x="496" y="850"/>
                  </a:lnTo>
                  <a:lnTo>
                    <a:pt x="496" y="850"/>
                  </a:lnTo>
                  <a:lnTo>
                    <a:pt x="493" y="850"/>
                  </a:lnTo>
                  <a:lnTo>
                    <a:pt x="489" y="846"/>
                  </a:lnTo>
                  <a:lnTo>
                    <a:pt x="489" y="846"/>
                  </a:lnTo>
                  <a:lnTo>
                    <a:pt x="482" y="845"/>
                  </a:lnTo>
                  <a:lnTo>
                    <a:pt x="478" y="845"/>
                  </a:lnTo>
                  <a:lnTo>
                    <a:pt x="476" y="846"/>
                  </a:lnTo>
                  <a:lnTo>
                    <a:pt x="476" y="846"/>
                  </a:lnTo>
                  <a:lnTo>
                    <a:pt x="473" y="848"/>
                  </a:lnTo>
                  <a:lnTo>
                    <a:pt x="473" y="852"/>
                  </a:lnTo>
                  <a:lnTo>
                    <a:pt x="473" y="852"/>
                  </a:lnTo>
                  <a:lnTo>
                    <a:pt x="473" y="854"/>
                  </a:lnTo>
                  <a:lnTo>
                    <a:pt x="473" y="857"/>
                  </a:lnTo>
                  <a:lnTo>
                    <a:pt x="478" y="859"/>
                  </a:lnTo>
                  <a:lnTo>
                    <a:pt x="482" y="863"/>
                  </a:lnTo>
                  <a:lnTo>
                    <a:pt x="485" y="866"/>
                  </a:lnTo>
                  <a:lnTo>
                    <a:pt x="485" y="866"/>
                  </a:lnTo>
                  <a:lnTo>
                    <a:pt x="484" y="870"/>
                  </a:lnTo>
                  <a:lnTo>
                    <a:pt x="482" y="875"/>
                  </a:lnTo>
                  <a:lnTo>
                    <a:pt x="482" y="875"/>
                  </a:lnTo>
                  <a:lnTo>
                    <a:pt x="482" y="881"/>
                  </a:lnTo>
                  <a:lnTo>
                    <a:pt x="484" y="886"/>
                  </a:lnTo>
                  <a:lnTo>
                    <a:pt x="484" y="886"/>
                  </a:lnTo>
                  <a:lnTo>
                    <a:pt x="487" y="895"/>
                  </a:lnTo>
                  <a:lnTo>
                    <a:pt x="495" y="901"/>
                  </a:lnTo>
                  <a:lnTo>
                    <a:pt x="504" y="902"/>
                  </a:lnTo>
                  <a:lnTo>
                    <a:pt x="513" y="902"/>
                  </a:lnTo>
                  <a:lnTo>
                    <a:pt x="513" y="902"/>
                  </a:lnTo>
                  <a:lnTo>
                    <a:pt x="522" y="899"/>
                  </a:lnTo>
                  <a:lnTo>
                    <a:pt x="525" y="895"/>
                  </a:lnTo>
                  <a:lnTo>
                    <a:pt x="529" y="892"/>
                  </a:lnTo>
                  <a:lnTo>
                    <a:pt x="529" y="886"/>
                  </a:lnTo>
                  <a:lnTo>
                    <a:pt x="527" y="874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523" y="854"/>
                  </a:lnTo>
                  <a:lnTo>
                    <a:pt x="522" y="852"/>
                  </a:lnTo>
                  <a:lnTo>
                    <a:pt x="516" y="850"/>
                  </a:lnTo>
                  <a:lnTo>
                    <a:pt x="511" y="850"/>
                  </a:lnTo>
                  <a:lnTo>
                    <a:pt x="511" y="850"/>
                  </a:lnTo>
                  <a:close/>
                  <a:moveTo>
                    <a:pt x="598" y="559"/>
                  </a:moveTo>
                  <a:lnTo>
                    <a:pt x="598" y="559"/>
                  </a:lnTo>
                  <a:lnTo>
                    <a:pt x="598" y="551"/>
                  </a:lnTo>
                  <a:lnTo>
                    <a:pt x="600" y="544"/>
                  </a:lnTo>
                  <a:lnTo>
                    <a:pt x="601" y="537"/>
                  </a:lnTo>
                  <a:lnTo>
                    <a:pt x="600" y="530"/>
                  </a:lnTo>
                  <a:lnTo>
                    <a:pt x="600" y="530"/>
                  </a:lnTo>
                  <a:lnTo>
                    <a:pt x="598" y="523"/>
                  </a:lnTo>
                  <a:lnTo>
                    <a:pt x="594" y="515"/>
                  </a:lnTo>
                  <a:lnTo>
                    <a:pt x="589" y="510"/>
                  </a:lnTo>
                  <a:lnTo>
                    <a:pt x="581" y="504"/>
                  </a:lnTo>
                  <a:lnTo>
                    <a:pt x="581" y="504"/>
                  </a:lnTo>
                  <a:lnTo>
                    <a:pt x="574" y="499"/>
                  </a:lnTo>
                  <a:lnTo>
                    <a:pt x="569" y="494"/>
                  </a:lnTo>
                  <a:lnTo>
                    <a:pt x="569" y="494"/>
                  </a:lnTo>
                  <a:lnTo>
                    <a:pt x="567" y="490"/>
                  </a:lnTo>
                  <a:lnTo>
                    <a:pt x="565" y="488"/>
                  </a:lnTo>
                  <a:lnTo>
                    <a:pt x="565" y="488"/>
                  </a:lnTo>
                  <a:lnTo>
                    <a:pt x="560" y="485"/>
                  </a:lnTo>
                  <a:lnTo>
                    <a:pt x="560" y="485"/>
                  </a:lnTo>
                  <a:lnTo>
                    <a:pt x="556" y="481"/>
                  </a:lnTo>
                  <a:lnTo>
                    <a:pt x="554" y="474"/>
                  </a:lnTo>
                  <a:lnTo>
                    <a:pt x="552" y="461"/>
                  </a:lnTo>
                  <a:lnTo>
                    <a:pt x="552" y="461"/>
                  </a:lnTo>
                  <a:lnTo>
                    <a:pt x="551" y="450"/>
                  </a:lnTo>
                  <a:lnTo>
                    <a:pt x="547" y="441"/>
                  </a:lnTo>
                  <a:lnTo>
                    <a:pt x="547" y="441"/>
                  </a:lnTo>
                  <a:lnTo>
                    <a:pt x="545" y="434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34" y="421"/>
                  </a:lnTo>
                  <a:lnTo>
                    <a:pt x="527" y="416"/>
                  </a:lnTo>
                  <a:lnTo>
                    <a:pt x="520" y="412"/>
                  </a:lnTo>
                  <a:lnTo>
                    <a:pt x="513" y="405"/>
                  </a:lnTo>
                  <a:lnTo>
                    <a:pt x="513" y="405"/>
                  </a:lnTo>
                  <a:lnTo>
                    <a:pt x="507" y="398"/>
                  </a:lnTo>
                  <a:lnTo>
                    <a:pt x="504" y="390"/>
                  </a:lnTo>
                  <a:lnTo>
                    <a:pt x="498" y="374"/>
                  </a:lnTo>
                  <a:lnTo>
                    <a:pt x="498" y="374"/>
                  </a:lnTo>
                  <a:lnTo>
                    <a:pt x="491" y="363"/>
                  </a:lnTo>
                  <a:lnTo>
                    <a:pt x="491" y="363"/>
                  </a:lnTo>
                  <a:lnTo>
                    <a:pt x="487" y="352"/>
                  </a:lnTo>
                  <a:lnTo>
                    <a:pt x="485" y="342"/>
                  </a:lnTo>
                  <a:lnTo>
                    <a:pt x="485" y="342"/>
                  </a:lnTo>
                  <a:lnTo>
                    <a:pt x="485" y="331"/>
                  </a:lnTo>
                  <a:lnTo>
                    <a:pt x="484" y="320"/>
                  </a:lnTo>
                  <a:lnTo>
                    <a:pt x="484" y="320"/>
                  </a:lnTo>
                  <a:lnTo>
                    <a:pt x="482" y="316"/>
                  </a:lnTo>
                  <a:lnTo>
                    <a:pt x="478" y="313"/>
                  </a:lnTo>
                  <a:lnTo>
                    <a:pt x="475" y="311"/>
                  </a:lnTo>
                  <a:lnTo>
                    <a:pt x="471" y="311"/>
                  </a:lnTo>
                  <a:lnTo>
                    <a:pt x="471" y="311"/>
                  </a:lnTo>
                  <a:lnTo>
                    <a:pt x="466" y="311"/>
                  </a:lnTo>
                  <a:lnTo>
                    <a:pt x="464" y="309"/>
                  </a:lnTo>
                  <a:lnTo>
                    <a:pt x="462" y="307"/>
                  </a:lnTo>
                  <a:lnTo>
                    <a:pt x="462" y="307"/>
                  </a:lnTo>
                  <a:lnTo>
                    <a:pt x="457" y="300"/>
                  </a:lnTo>
                  <a:lnTo>
                    <a:pt x="455" y="293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7"/>
                  </a:lnTo>
                  <a:lnTo>
                    <a:pt x="449" y="262"/>
                  </a:lnTo>
                  <a:lnTo>
                    <a:pt x="446" y="258"/>
                  </a:lnTo>
                  <a:lnTo>
                    <a:pt x="446" y="258"/>
                  </a:lnTo>
                  <a:lnTo>
                    <a:pt x="444" y="257"/>
                  </a:lnTo>
                  <a:lnTo>
                    <a:pt x="440" y="257"/>
                  </a:lnTo>
                  <a:lnTo>
                    <a:pt x="437" y="258"/>
                  </a:lnTo>
                  <a:lnTo>
                    <a:pt x="435" y="260"/>
                  </a:lnTo>
                  <a:lnTo>
                    <a:pt x="435" y="260"/>
                  </a:lnTo>
                  <a:lnTo>
                    <a:pt x="433" y="267"/>
                  </a:lnTo>
                  <a:lnTo>
                    <a:pt x="433" y="275"/>
                  </a:lnTo>
                  <a:lnTo>
                    <a:pt x="435" y="282"/>
                  </a:lnTo>
                  <a:lnTo>
                    <a:pt x="435" y="289"/>
                  </a:lnTo>
                  <a:lnTo>
                    <a:pt x="435" y="289"/>
                  </a:lnTo>
                  <a:lnTo>
                    <a:pt x="433" y="295"/>
                  </a:lnTo>
                  <a:lnTo>
                    <a:pt x="431" y="298"/>
                  </a:lnTo>
                  <a:lnTo>
                    <a:pt x="428" y="302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14"/>
                  </a:lnTo>
                  <a:lnTo>
                    <a:pt x="428" y="320"/>
                  </a:lnTo>
                  <a:lnTo>
                    <a:pt x="429" y="325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9" y="340"/>
                  </a:lnTo>
                  <a:lnTo>
                    <a:pt x="429" y="340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6" y="349"/>
                  </a:lnTo>
                  <a:lnTo>
                    <a:pt x="424" y="352"/>
                  </a:lnTo>
                  <a:lnTo>
                    <a:pt x="424" y="352"/>
                  </a:lnTo>
                  <a:lnTo>
                    <a:pt x="422" y="363"/>
                  </a:lnTo>
                  <a:lnTo>
                    <a:pt x="422" y="363"/>
                  </a:lnTo>
                  <a:lnTo>
                    <a:pt x="422" y="367"/>
                  </a:lnTo>
                  <a:lnTo>
                    <a:pt x="422" y="369"/>
                  </a:lnTo>
                  <a:lnTo>
                    <a:pt x="420" y="371"/>
                  </a:lnTo>
                  <a:lnTo>
                    <a:pt x="420" y="371"/>
                  </a:lnTo>
                  <a:lnTo>
                    <a:pt x="413" y="372"/>
                  </a:lnTo>
                  <a:lnTo>
                    <a:pt x="406" y="372"/>
                  </a:lnTo>
                  <a:lnTo>
                    <a:pt x="399" y="371"/>
                  </a:lnTo>
                  <a:lnTo>
                    <a:pt x="393" y="369"/>
                  </a:lnTo>
                  <a:lnTo>
                    <a:pt x="393" y="369"/>
                  </a:lnTo>
                  <a:lnTo>
                    <a:pt x="386" y="365"/>
                  </a:lnTo>
                  <a:lnTo>
                    <a:pt x="381" y="358"/>
                  </a:lnTo>
                  <a:lnTo>
                    <a:pt x="373" y="343"/>
                  </a:lnTo>
                  <a:lnTo>
                    <a:pt x="373" y="343"/>
                  </a:lnTo>
                  <a:lnTo>
                    <a:pt x="368" y="336"/>
                  </a:lnTo>
                  <a:lnTo>
                    <a:pt x="361" y="334"/>
                  </a:lnTo>
                  <a:lnTo>
                    <a:pt x="361" y="334"/>
                  </a:lnTo>
                  <a:lnTo>
                    <a:pt x="353" y="331"/>
                  </a:lnTo>
                  <a:lnTo>
                    <a:pt x="348" y="325"/>
                  </a:lnTo>
                  <a:lnTo>
                    <a:pt x="344" y="318"/>
                  </a:lnTo>
                  <a:lnTo>
                    <a:pt x="342" y="313"/>
                  </a:lnTo>
                  <a:lnTo>
                    <a:pt x="342" y="313"/>
                  </a:lnTo>
                  <a:lnTo>
                    <a:pt x="342" y="307"/>
                  </a:lnTo>
                  <a:lnTo>
                    <a:pt x="344" y="302"/>
                  </a:lnTo>
                  <a:lnTo>
                    <a:pt x="352" y="295"/>
                  </a:lnTo>
                  <a:lnTo>
                    <a:pt x="357" y="287"/>
                  </a:lnTo>
                  <a:lnTo>
                    <a:pt x="359" y="284"/>
                  </a:lnTo>
                  <a:lnTo>
                    <a:pt x="357" y="278"/>
                  </a:lnTo>
                  <a:lnTo>
                    <a:pt x="357" y="278"/>
                  </a:lnTo>
                  <a:lnTo>
                    <a:pt x="355" y="276"/>
                  </a:lnTo>
                  <a:lnTo>
                    <a:pt x="352" y="275"/>
                  </a:lnTo>
                  <a:lnTo>
                    <a:pt x="344" y="273"/>
                  </a:lnTo>
                  <a:lnTo>
                    <a:pt x="328" y="271"/>
                  </a:lnTo>
                  <a:lnTo>
                    <a:pt x="328" y="271"/>
                  </a:lnTo>
                  <a:lnTo>
                    <a:pt x="321" y="269"/>
                  </a:lnTo>
                  <a:lnTo>
                    <a:pt x="315" y="266"/>
                  </a:lnTo>
                  <a:lnTo>
                    <a:pt x="315" y="266"/>
                  </a:lnTo>
                  <a:lnTo>
                    <a:pt x="310" y="262"/>
                  </a:lnTo>
                  <a:lnTo>
                    <a:pt x="299" y="258"/>
                  </a:lnTo>
                  <a:lnTo>
                    <a:pt x="294" y="257"/>
                  </a:lnTo>
                  <a:lnTo>
                    <a:pt x="288" y="257"/>
                  </a:lnTo>
                  <a:lnTo>
                    <a:pt x="285" y="258"/>
                  </a:lnTo>
                  <a:lnTo>
                    <a:pt x="285" y="262"/>
                  </a:lnTo>
                  <a:lnTo>
                    <a:pt x="285" y="262"/>
                  </a:lnTo>
                  <a:lnTo>
                    <a:pt x="285" y="264"/>
                  </a:lnTo>
                  <a:lnTo>
                    <a:pt x="288" y="267"/>
                  </a:lnTo>
                  <a:lnTo>
                    <a:pt x="288" y="267"/>
                  </a:lnTo>
                  <a:lnTo>
                    <a:pt x="288" y="271"/>
                  </a:lnTo>
                  <a:lnTo>
                    <a:pt x="288" y="273"/>
                  </a:lnTo>
                  <a:lnTo>
                    <a:pt x="285" y="275"/>
                  </a:lnTo>
                  <a:lnTo>
                    <a:pt x="281" y="276"/>
                  </a:lnTo>
                  <a:lnTo>
                    <a:pt x="281" y="276"/>
                  </a:lnTo>
                  <a:lnTo>
                    <a:pt x="276" y="275"/>
                  </a:lnTo>
                  <a:lnTo>
                    <a:pt x="272" y="275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63" y="282"/>
                  </a:lnTo>
                  <a:lnTo>
                    <a:pt x="261" y="289"/>
                  </a:lnTo>
                  <a:lnTo>
                    <a:pt x="261" y="289"/>
                  </a:lnTo>
                  <a:lnTo>
                    <a:pt x="259" y="293"/>
                  </a:lnTo>
                  <a:lnTo>
                    <a:pt x="257" y="296"/>
                  </a:lnTo>
                  <a:lnTo>
                    <a:pt x="252" y="300"/>
                  </a:lnTo>
                  <a:lnTo>
                    <a:pt x="252" y="300"/>
                  </a:lnTo>
                  <a:lnTo>
                    <a:pt x="250" y="305"/>
                  </a:lnTo>
                  <a:lnTo>
                    <a:pt x="250" y="311"/>
                  </a:lnTo>
                  <a:lnTo>
                    <a:pt x="250" y="311"/>
                  </a:lnTo>
                  <a:lnTo>
                    <a:pt x="252" y="318"/>
                  </a:lnTo>
                  <a:lnTo>
                    <a:pt x="250" y="320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1" y="323"/>
                  </a:lnTo>
                  <a:lnTo>
                    <a:pt x="238" y="323"/>
                  </a:lnTo>
                  <a:lnTo>
                    <a:pt x="234" y="322"/>
                  </a:lnTo>
                  <a:lnTo>
                    <a:pt x="228" y="318"/>
                  </a:lnTo>
                  <a:lnTo>
                    <a:pt x="228" y="318"/>
                  </a:lnTo>
                  <a:lnTo>
                    <a:pt x="221" y="311"/>
                  </a:lnTo>
                  <a:lnTo>
                    <a:pt x="214" y="305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7"/>
                  </a:lnTo>
                  <a:lnTo>
                    <a:pt x="200" y="311"/>
                  </a:lnTo>
                  <a:lnTo>
                    <a:pt x="200" y="311"/>
                  </a:lnTo>
                  <a:lnTo>
                    <a:pt x="196" y="316"/>
                  </a:lnTo>
                  <a:lnTo>
                    <a:pt x="190" y="320"/>
                  </a:lnTo>
                  <a:lnTo>
                    <a:pt x="178" y="325"/>
                  </a:lnTo>
                  <a:lnTo>
                    <a:pt x="178" y="325"/>
                  </a:lnTo>
                  <a:lnTo>
                    <a:pt x="172" y="331"/>
                  </a:lnTo>
                  <a:lnTo>
                    <a:pt x="171" y="334"/>
                  </a:lnTo>
                  <a:lnTo>
                    <a:pt x="167" y="345"/>
                  </a:lnTo>
                  <a:lnTo>
                    <a:pt x="167" y="345"/>
                  </a:lnTo>
                  <a:lnTo>
                    <a:pt x="165" y="352"/>
                  </a:lnTo>
                  <a:lnTo>
                    <a:pt x="160" y="356"/>
                  </a:lnTo>
                  <a:lnTo>
                    <a:pt x="147" y="360"/>
                  </a:lnTo>
                  <a:lnTo>
                    <a:pt x="147" y="360"/>
                  </a:lnTo>
                  <a:lnTo>
                    <a:pt x="142" y="361"/>
                  </a:lnTo>
                  <a:lnTo>
                    <a:pt x="138" y="365"/>
                  </a:lnTo>
                  <a:lnTo>
                    <a:pt x="136" y="371"/>
                  </a:lnTo>
                  <a:lnTo>
                    <a:pt x="138" y="376"/>
                  </a:lnTo>
                  <a:lnTo>
                    <a:pt x="138" y="376"/>
                  </a:lnTo>
                  <a:lnTo>
                    <a:pt x="138" y="381"/>
                  </a:lnTo>
                  <a:lnTo>
                    <a:pt x="136" y="387"/>
                  </a:lnTo>
                  <a:lnTo>
                    <a:pt x="136" y="387"/>
                  </a:lnTo>
                  <a:lnTo>
                    <a:pt x="131" y="394"/>
                  </a:lnTo>
                  <a:lnTo>
                    <a:pt x="129" y="396"/>
                  </a:lnTo>
                  <a:lnTo>
                    <a:pt x="127" y="401"/>
                  </a:lnTo>
                  <a:lnTo>
                    <a:pt x="127" y="401"/>
                  </a:lnTo>
                  <a:lnTo>
                    <a:pt x="127" y="405"/>
                  </a:lnTo>
                  <a:lnTo>
                    <a:pt x="123" y="409"/>
                  </a:lnTo>
                  <a:lnTo>
                    <a:pt x="123" y="409"/>
                  </a:lnTo>
                  <a:lnTo>
                    <a:pt x="118" y="412"/>
                  </a:lnTo>
                  <a:lnTo>
                    <a:pt x="113" y="412"/>
                  </a:lnTo>
                  <a:lnTo>
                    <a:pt x="113" y="412"/>
                  </a:lnTo>
                  <a:lnTo>
                    <a:pt x="104" y="412"/>
                  </a:lnTo>
                  <a:lnTo>
                    <a:pt x="100" y="414"/>
                  </a:lnTo>
                  <a:lnTo>
                    <a:pt x="96" y="416"/>
                  </a:lnTo>
                  <a:lnTo>
                    <a:pt x="96" y="416"/>
                  </a:lnTo>
                  <a:lnTo>
                    <a:pt x="95" y="418"/>
                  </a:lnTo>
                  <a:lnTo>
                    <a:pt x="91" y="419"/>
                  </a:lnTo>
                  <a:lnTo>
                    <a:pt x="91" y="419"/>
                  </a:lnTo>
                  <a:lnTo>
                    <a:pt x="89" y="421"/>
                  </a:lnTo>
                  <a:lnTo>
                    <a:pt x="89" y="421"/>
                  </a:lnTo>
                  <a:lnTo>
                    <a:pt x="82" y="425"/>
                  </a:lnTo>
                  <a:lnTo>
                    <a:pt x="82" y="425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75" y="430"/>
                  </a:lnTo>
                  <a:lnTo>
                    <a:pt x="71" y="432"/>
                  </a:lnTo>
                  <a:lnTo>
                    <a:pt x="62" y="434"/>
                  </a:lnTo>
                  <a:lnTo>
                    <a:pt x="62" y="434"/>
                  </a:lnTo>
                  <a:lnTo>
                    <a:pt x="53" y="437"/>
                  </a:lnTo>
                  <a:lnTo>
                    <a:pt x="44" y="443"/>
                  </a:lnTo>
                  <a:lnTo>
                    <a:pt x="37" y="450"/>
                  </a:lnTo>
                  <a:lnTo>
                    <a:pt x="26" y="454"/>
                  </a:lnTo>
                  <a:lnTo>
                    <a:pt x="26" y="454"/>
                  </a:lnTo>
                  <a:lnTo>
                    <a:pt x="17" y="459"/>
                  </a:lnTo>
                  <a:lnTo>
                    <a:pt x="11" y="463"/>
                  </a:lnTo>
                  <a:lnTo>
                    <a:pt x="8" y="466"/>
                  </a:lnTo>
                  <a:lnTo>
                    <a:pt x="8" y="466"/>
                  </a:lnTo>
                  <a:lnTo>
                    <a:pt x="2" y="477"/>
                  </a:lnTo>
                  <a:lnTo>
                    <a:pt x="0" y="488"/>
                  </a:lnTo>
                  <a:lnTo>
                    <a:pt x="2" y="497"/>
                  </a:lnTo>
                  <a:lnTo>
                    <a:pt x="8" y="508"/>
                  </a:lnTo>
                  <a:lnTo>
                    <a:pt x="8" y="508"/>
                  </a:lnTo>
                  <a:lnTo>
                    <a:pt x="11" y="515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13" y="530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8" y="542"/>
                  </a:lnTo>
                  <a:lnTo>
                    <a:pt x="8" y="550"/>
                  </a:lnTo>
                  <a:lnTo>
                    <a:pt x="9" y="557"/>
                  </a:lnTo>
                  <a:lnTo>
                    <a:pt x="13" y="564"/>
                  </a:lnTo>
                  <a:lnTo>
                    <a:pt x="13" y="564"/>
                  </a:lnTo>
                  <a:lnTo>
                    <a:pt x="17" y="568"/>
                  </a:lnTo>
                  <a:lnTo>
                    <a:pt x="20" y="573"/>
                  </a:lnTo>
                  <a:lnTo>
                    <a:pt x="26" y="577"/>
                  </a:lnTo>
                  <a:lnTo>
                    <a:pt x="29" y="582"/>
                  </a:lnTo>
                  <a:lnTo>
                    <a:pt x="29" y="582"/>
                  </a:lnTo>
                  <a:lnTo>
                    <a:pt x="31" y="584"/>
                  </a:lnTo>
                  <a:lnTo>
                    <a:pt x="31" y="584"/>
                  </a:lnTo>
                  <a:lnTo>
                    <a:pt x="31" y="589"/>
                  </a:lnTo>
                  <a:lnTo>
                    <a:pt x="31" y="595"/>
                  </a:lnTo>
                  <a:lnTo>
                    <a:pt x="28" y="606"/>
                  </a:lnTo>
                  <a:lnTo>
                    <a:pt x="28" y="606"/>
                  </a:lnTo>
                  <a:lnTo>
                    <a:pt x="26" y="618"/>
                  </a:lnTo>
                  <a:lnTo>
                    <a:pt x="28" y="624"/>
                  </a:lnTo>
                  <a:lnTo>
                    <a:pt x="29" y="629"/>
                  </a:lnTo>
                  <a:lnTo>
                    <a:pt x="29" y="629"/>
                  </a:lnTo>
                  <a:lnTo>
                    <a:pt x="37" y="638"/>
                  </a:lnTo>
                  <a:lnTo>
                    <a:pt x="38" y="644"/>
                  </a:lnTo>
                  <a:lnTo>
                    <a:pt x="42" y="649"/>
                  </a:lnTo>
                  <a:lnTo>
                    <a:pt x="42" y="649"/>
                  </a:lnTo>
                  <a:lnTo>
                    <a:pt x="44" y="655"/>
                  </a:lnTo>
                  <a:lnTo>
                    <a:pt x="44" y="662"/>
                  </a:lnTo>
                  <a:lnTo>
                    <a:pt x="42" y="676"/>
                  </a:lnTo>
                  <a:lnTo>
                    <a:pt x="42" y="676"/>
                  </a:lnTo>
                  <a:lnTo>
                    <a:pt x="40" y="684"/>
                  </a:lnTo>
                  <a:lnTo>
                    <a:pt x="35" y="689"/>
                  </a:lnTo>
                  <a:lnTo>
                    <a:pt x="35" y="689"/>
                  </a:lnTo>
                  <a:lnTo>
                    <a:pt x="33" y="691"/>
                  </a:lnTo>
                  <a:lnTo>
                    <a:pt x="31" y="693"/>
                  </a:lnTo>
                  <a:lnTo>
                    <a:pt x="31" y="693"/>
                  </a:lnTo>
                  <a:lnTo>
                    <a:pt x="31" y="696"/>
                  </a:lnTo>
                  <a:lnTo>
                    <a:pt x="33" y="700"/>
                  </a:lnTo>
                  <a:lnTo>
                    <a:pt x="38" y="705"/>
                  </a:lnTo>
                  <a:lnTo>
                    <a:pt x="44" y="711"/>
                  </a:lnTo>
                  <a:lnTo>
                    <a:pt x="49" y="712"/>
                  </a:lnTo>
                  <a:lnTo>
                    <a:pt x="49" y="712"/>
                  </a:lnTo>
                  <a:lnTo>
                    <a:pt x="58" y="714"/>
                  </a:lnTo>
                  <a:lnTo>
                    <a:pt x="67" y="716"/>
                  </a:lnTo>
                  <a:lnTo>
                    <a:pt x="76" y="714"/>
                  </a:lnTo>
                  <a:lnTo>
                    <a:pt x="84" y="711"/>
                  </a:lnTo>
                  <a:lnTo>
                    <a:pt x="84" y="711"/>
                  </a:lnTo>
                  <a:lnTo>
                    <a:pt x="91" y="703"/>
                  </a:lnTo>
                  <a:lnTo>
                    <a:pt x="91" y="703"/>
                  </a:lnTo>
                  <a:lnTo>
                    <a:pt x="95" y="700"/>
                  </a:lnTo>
                  <a:lnTo>
                    <a:pt x="100" y="700"/>
                  </a:lnTo>
                  <a:lnTo>
                    <a:pt x="100" y="700"/>
                  </a:lnTo>
                  <a:lnTo>
                    <a:pt x="109" y="702"/>
                  </a:lnTo>
                  <a:lnTo>
                    <a:pt x="118" y="702"/>
                  </a:lnTo>
                  <a:lnTo>
                    <a:pt x="125" y="703"/>
                  </a:lnTo>
                  <a:lnTo>
                    <a:pt x="134" y="700"/>
                  </a:lnTo>
                  <a:lnTo>
                    <a:pt x="134" y="700"/>
                  </a:lnTo>
                  <a:lnTo>
                    <a:pt x="145" y="696"/>
                  </a:lnTo>
                  <a:lnTo>
                    <a:pt x="152" y="689"/>
                  </a:lnTo>
                  <a:lnTo>
                    <a:pt x="152" y="689"/>
                  </a:lnTo>
                  <a:lnTo>
                    <a:pt x="165" y="676"/>
                  </a:lnTo>
                  <a:lnTo>
                    <a:pt x="165" y="676"/>
                  </a:lnTo>
                  <a:lnTo>
                    <a:pt x="174" y="671"/>
                  </a:lnTo>
                  <a:lnTo>
                    <a:pt x="187" y="665"/>
                  </a:lnTo>
                  <a:lnTo>
                    <a:pt x="187" y="665"/>
                  </a:lnTo>
                  <a:lnTo>
                    <a:pt x="209" y="662"/>
                  </a:lnTo>
                  <a:lnTo>
                    <a:pt x="219" y="658"/>
                  </a:lnTo>
                  <a:lnTo>
                    <a:pt x="230" y="655"/>
                  </a:lnTo>
                  <a:lnTo>
                    <a:pt x="230" y="655"/>
                  </a:lnTo>
                  <a:lnTo>
                    <a:pt x="243" y="651"/>
                  </a:lnTo>
                  <a:lnTo>
                    <a:pt x="254" y="647"/>
                  </a:lnTo>
                  <a:lnTo>
                    <a:pt x="266" y="646"/>
                  </a:lnTo>
                  <a:lnTo>
                    <a:pt x="272" y="647"/>
                  </a:lnTo>
                  <a:lnTo>
                    <a:pt x="279" y="649"/>
                  </a:lnTo>
                  <a:lnTo>
                    <a:pt x="279" y="649"/>
                  </a:lnTo>
                  <a:lnTo>
                    <a:pt x="292" y="656"/>
                  </a:lnTo>
                  <a:lnTo>
                    <a:pt x="292" y="656"/>
                  </a:lnTo>
                  <a:lnTo>
                    <a:pt x="303" y="662"/>
                  </a:lnTo>
                  <a:lnTo>
                    <a:pt x="303" y="662"/>
                  </a:lnTo>
                  <a:lnTo>
                    <a:pt x="308" y="662"/>
                  </a:lnTo>
                  <a:lnTo>
                    <a:pt x="312" y="665"/>
                  </a:lnTo>
                  <a:lnTo>
                    <a:pt x="312" y="665"/>
                  </a:lnTo>
                  <a:lnTo>
                    <a:pt x="314" y="667"/>
                  </a:lnTo>
                  <a:lnTo>
                    <a:pt x="315" y="671"/>
                  </a:lnTo>
                  <a:lnTo>
                    <a:pt x="315" y="671"/>
                  </a:lnTo>
                  <a:lnTo>
                    <a:pt x="317" y="673"/>
                  </a:lnTo>
                  <a:lnTo>
                    <a:pt x="319" y="674"/>
                  </a:lnTo>
                  <a:lnTo>
                    <a:pt x="326" y="678"/>
                  </a:lnTo>
                  <a:lnTo>
                    <a:pt x="326" y="678"/>
                  </a:lnTo>
                  <a:lnTo>
                    <a:pt x="330" y="684"/>
                  </a:lnTo>
                  <a:lnTo>
                    <a:pt x="330" y="691"/>
                  </a:lnTo>
                  <a:lnTo>
                    <a:pt x="330" y="691"/>
                  </a:lnTo>
                  <a:lnTo>
                    <a:pt x="330" y="694"/>
                  </a:lnTo>
                  <a:lnTo>
                    <a:pt x="332" y="698"/>
                  </a:lnTo>
                  <a:lnTo>
                    <a:pt x="333" y="700"/>
                  </a:lnTo>
                  <a:lnTo>
                    <a:pt x="339" y="702"/>
                  </a:lnTo>
                  <a:lnTo>
                    <a:pt x="339" y="702"/>
                  </a:lnTo>
                  <a:lnTo>
                    <a:pt x="344" y="703"/>
                  </a:lnTo>
                  <a:lnTo>
                    <a:pt x="350" y="703"/>
                  </a:lnTo>
                  <a:lnTo>
                    <a:pt x="352" y="700"/>
                  </a:lnTo>
                  <a:lnTo>
                    <a:pt x="355" y="694"/>
                  </a:lnTo>
                  <a:lnTo>
                    <a:pt x="355" y="694"/>
                  </a:lnTo>
                  <a:lnTo>
                    <a:pt x="359" y="685"/>
                  </a:lnTo>
                  <a:lnTo>
                    <a:pt x="362" y="682"/>
                  </a:lnTo>
                  <a:lnTo>
                    <a:pt x="366" y="680"/>
                  </a:lnTo>
                  <a:lnTo>
                    <a:pt x="366" y="680"/>
                  </a:lnTo>
                  <a:lnTo>
                    <a:pt x="371" y="678"/>
                  </a:lnTo>
                  <a:lnTo>
                    <a:pt x="375" y="678"/>
                  </a:lnTo>
                  <a:lnTo>
                    <a:pt x="377" y="680"/>
                  </a:lnTo>
                  <a:lnTo>
                    <a:pt x="377" y="685"/>
                  </a:lnTo>
                  <a:lnTo>
                    <a:pt x="377" y="685"/>
                  </a:lnTo>
                  <a:lnTo>
                    <a:pt x="377" y="689"/>
                  </a:lnTo>
                  <a:lnTo>
                    <a:pt x="373" y="691"/>
                  </a:lnTo>
                  <a:lnTo>
                    <a:pt x="368" y="696"/>
                  </a:lnTo>
                  <a:lnTo>
                    <a:pt x="368" y="696"/>
                  </a:lnTo>
                  <a:lnTo>
                    <a:pt x="361" y="705"/>
                  </a:lnTo>
                  <a:lnTo>
                    <a:pt x="359" y="711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18"/>
                  </a:lnTo>
                  <a:lnTo>
                    <a:pt x="359" y="720"/>
                  </a:lnTo>
                  <a:lnTo>
                    <a:pt x="364" y="722"/>
                  </a:lnTo>
                  <a:lnTo>
                    <a:pt x="364" y="722"/>
                  </a:lnTo>
                  <a:lnTo>
                    <a:pt x="368" y="722"/>
                  </a:lnTo>
                  <a:lnTo>
                    <a:pt x="370" y="720"/>
                  </a:lnTo>
                  <a:lnTo>
                    <a:pt x="373" y="714"/>
                  </a:lnTo>
                  <a:lnTo>
                    <a:pt x="373" y="714"/>
                  </a:lnTo>
                  <a:lnTo>
                    <a:pt x="377" y="712"/>
                  </a:lnTo>
                  <a:lnTo>
                    <a:pt x="379" y="712"/>
                  </a:lnTo>
                  <a:lnTo>
                    <a:pt x="381" y="714"/>
                  </a:lnTo>
                  <a:lnTo>
                    <a:pt x="381" y="718"/>
                  </a:lnTo>
                  <a:lnTo>
                    <a:pt x="381" y="718"/>
                  </a:lnTo>
                  <a:lnTo>
                    <a:pt x="379" y="722"/>
                  </a:lnTo>
                  <a:lnTo>
                    <a:pt x="377" y="723"/>
                  </a:lnTo>
                  <a:lnTo>
                    <a:pt x="373" y="727"/>
                  </a:lnTo>
                  <a:lnTo>
                    <a:pt x="373" y="731"/>
                  </a:lnTo>
                  <a:lnTo>
                    <a:pt x="373" y="731"/>
                  </a:lnTo>
                  <a:lnTo>
                    <a:pt x="375" y="732"/>
                  </a:lnTo>
                  <a:lnTo>
                    <a:pt x="377" y="734"/>
                  </a:lnTo>
                  <a:lnTo>
                    <a:pt x="382" y="734"/>
                  </a:lnTo>
                  <a:lnTo>
                    <a:pt x="390" y="734"/>
                  </a:lnTo>
                  <a:lnTo>
                    <a:pt x="395" y="736"/>
                  </a:lnTo>
                  <a:lnTo>
                    <a:pt x="395" y="736"/>
                  </a:lnTo>
                  <a:lnTo>
                    <a:pt x="399" y="738"/>
                  </a:lnTo>
                  <a:lnTo>
                    <a:pt x="400" y="740"/>
                  </a:lnTo>
                  <a:lnTo>
                    <a:pt x="402" y="747"/>
                  </a:lnTo>
                  <a:lnTo>
                    <a:pt x="402" y="752"/>
                  </a:lnTo>
                  <a:lnTo>
                    <a:pt x="399" y="760"/>
                  </a:lnTo>
                  <a:lnTo>
                    <a:pt x="399" y="760"/>
                  </a:lnTo>
                  <a:lnTo>
                    <a:pt x="397" y="769"/>
                  </a:lnTo>
                  <a:lnTo>
                    <a:pt x="397" y="774"/>
                  </a:lnTo>
                  <a:lnTo>
                    <a:pt x="399" y="776"/>
                  </a:lnTo>
                  <a:lnTo>
                    <a:pt x="399" y="776"/>
                  </a:lnTo>
                  <a:lnTo>
                    <a:pt x="404" y="779"/>
                  </a:lnTo>
                  <a:lnTo>
                    <a:pt x="409" y="781"/>
                  </a:lnTo>
                  <a:lnTo>
                    <a:pt x="422" y="783"/>
                  </a:lnTo>
                  <a:lnTo>
                    <a:pt x="422" y="783"/>
                  </a:lnTo>
                  <a:lnTo>
                    <a:pt x="431" y="785"/>
                  </a:lnTo>
                  <a:lnTo>
                    <a:pt x="437" y="788"/>
                  </a:lnTo>
                  <a:lnTo>
                    <a:pt x="444" y="801"/>
                  </a:lnTo>
                  <a:lnTo>
                    <a:pt x="444" y="801"/>
                  </a:lnTo>
                  <a:lnTo>
                    <a:pt x="449" y="805"/>
                  </a:lnTo>
                  <a:lnTo>
                    <a:pt x="455" y="805"/>
                  </a:lnTo>
                  <a:lnTo>
                    <a:pt x="460" y="803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9" y="794"/>
                  </a:lnTo>
                  <a:lnTo>
                    <a:pt x="475" y="792"/>
                  </a:lnTo>
                  <a:lnTo>
                    <a:pt x="480" y="792"/>
                  </a:lnTo>
                  <a:lnTo>
                    <a:pt x="485" y="794"/>
                  </a:lnTo>
                  <a:lnTo>
                    <a:pt x="485" y="794"/>
                  </a:lnTo>
                  <a:lnTo>
                    <a:pt x="491" y="801"/>
                  </a:lnTo>
                  <a:lnTo>
                    <a:pt x="495" y="805"/>
                  </a:lnTo>
                  <a:lnTo>
                    <a:pt x="500" y="807"/>
                  </a:lnTo>
                  <a:lnTo>
                    <a:pt x="500" y="807"/>
                  </a:lnTo>
                  <a:lnTo>
                    <a:pt x="505" y="805"/>
                  </a:lnTo>
                  <a:lnTo>
                    <a:pt x="509" y="801"/>
                  </a:lnTo>
                  <a:lnTo>
                    <a:pt x="513" y="798"/>
                  </a:lnTo>
                  <a:lnTo>
                    <a:pt x="514" y="792"/>
                  </a:lnTo>
                  <a:lnTo>
                    <a:pt x="514" y="792"/>
                  </a:lnTo>
                  <a:lnTo>
                    <a:pt x="516" y="785"/>
                  </a:lnTo>
                  <a:lnTo>
                    <a:pt x="518" y="781"/>
                  </a:lnTo>
                  <a:lnTo>
                    <a:pt x="520" y="779"/>
                  </a:lnTo>
                  <a:lnTo>
                    <a:pt x="520" y="779"/>
                  </a:lnTo>
                  <a:lnTo>
                    <a:pt x="523" y="778"/>
                  </a:lnTo>
                  <a:lnTo>
                    <a:pt x="527" y="778"/>
                  </a:lnTo>
                  <a:lnTo>
                    <a:pt x="533" y="778"/>
                  </a:lnTo>
                  <a:lnTo>
                    <a:pt x="533" y="778"/>
                  </a:lnTo>
                  <a:lnTo>
                    <a:pt x="540" y="779"/>
                  </a:lnTo>
                  <a:lnTo>
                    <a:pt x="547" y="778"/>
                  </a:lnTo>
                  <a:lnTo>
                    <a:pt x="552" y="776"/>
                  </a:lnTo>
                  <a:lnTo>
                    <a:pt x="554" y="774"/>
                  </a:lnTo>
                  <a:lnTo>
                    <a:pt x="556" y="770"/>
                  </a:lnTo>
                  <a:lnTo>
                    <a:pt x="556" y="770"/>
                  </a:lnTo>
                  <a:lnTo>
                    <a:pt x="556" y="765"/>
                  </a:lnTo>
                  <a:lnTo>
                    <a:pt x="554" y="761"/>
                  </a:lnTo>
                  <a:lnTo>
                    <a:pt x="552" y="758"/>
                  </a:lnTo>
                  <a:lnTo>
                    <a:pt x="552" y="754"/>
                  </a:lnTo>
                  <a:lnTo>
                    <a:pt x="552" y="754"/>
                  </a:lnTo>
                  <a:lnTo>
                    <a:pt x="554" y="750"/>
                  </a:lnTo>
                  <a:lnTo>
                    <a:pt x="556" y="749"/>
                  </a:lnTo>
                  <a:lnTo>
                    <a:pt x="556" y="749"/>
                  </a:lnTo>
                  <a:lnTo>
                    <a:pt x="556" y="741"/>
                  </a:lnTo>
                  <a:lnTo>
                    <a:pt x="556" y="741"/>
                  </a:lnTo>
                  <a:lnTo>
                    <a:pt x="558" y="731"/>
                  </a:lnTo>
                  <a:lnTo>
                    <a:pt x="558" y="727"/>
                  </a:lnTo>
                  <a:lnTo>
                    <a:pt x="562" y="722"/>
                  </a:lnTo>
                  <a:lnTo>
                    <a:pt x="562" y="722"/>
                  </a:lnTo>
                  <a:lnTo>
                    <a:pt x="565" y="716"/>
                  </a:lnTo>
                  <a:lnTo>
                    <a:pt x="569" y="711"/>
                  </a:lnTo>
                  <a:lnTo>
                    <a:pt x="571" y="703"/>
                  </a:lnTo>
                  <a:lnTo>
                    <a:pt x="571" y="696"/>
                  </a:lnTo>
                  <a:lnTo>
                    <a:pt x="571" y="696"/>
                  </a:lnTo>
                  <a:lnTo>
                    <a:pt x="571" y="687"/>
                  </a:lnTo>
                  <a:lnTo>
                    <a:pt x="571" y="682"/>
                  </a:lnTo>
                  <a:lnTo>
                    <a:pt x="572" y="678"/>
                  </a:lnTo>
                  <a:lnTo>
                    <a:pt x="572" y="678"/>
                  </a:lnTo>
                  <a:lnTo>
                    <a:pt x="576" y="673"/>
                  </a:lnTo>
                  <a:lnTo>
                    <a:pt x="581" y="671"/>
                  </a:lnTo>
                  <a:lnTo>
                    <a:pt x="590" y="667"/>
                  </a:lnTo>
                  <a:lnTo>
                    <a:pt x="596" y="665"/>
                  </a:lnTo>
                  <a:lnTo>
                    <a:pt x="600" y="662"/>
                  </a:lnTo>
                  <a:lnTo>
                    <a:pt x="603" y="658"/>
                  </a:lnTo>
                  <a:lnTo>
                    <a:pt x="605" y="653"/>
                  </a:lnTo>
                  <a:lnTo>
                    <a:pt x="605" y="653"/>
                  </a:lnTo>
                  <a:lnTo>
                    <a:pt x="605" y="644"/>
                  </a:lnTo>
                  <a:lnTo>
                    <a:pt x="603" y="637"/>
                  </a:lnTo>
                  <a:lnTo>
                    <a:pt x="601" y="620"/>
                  </a:lnTo>
                  <a:lnTo>
                    <a:pt x="601" y="620"/>
                  </a:lnTo>
                  <a:lnTo>
                    <a:pt x="601" y="615"/>
                  </a:lnTo>
                  <a:lnTo>
                    <a:pt x="603" y="60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9" y="593"/>
                  </a:lnTo>
                  <a:lnTo>
                    <a:pt x="607" y="589"/>
                  </a:lnTo>
                  <a:lnTo>
                    <a:pt x="603" y="580"/>
                  </a:lnTo>
                  <a:lnTo>
                    <a:pt x="603" y="580"/>
                  </a:lnTo>
                  <a:lnTo>
                    <a:pt x="600" y="570"/>
                  </a:lnTo>
                  <a:lnTo>
                    <a:pt x="598" y="559"/>
                  </a:lnTo>
                  <a:lnTo>
                    <a:pt x="598" y="559"/>
                  </a:lnTo>
                  <a:close/>
                  <a:moveTo>
                    <a:pt x="238" y="19"/>
                  </a:moveTo>
                  <a:lnTo>
                    <a:pt x="238" y="19"/>
                  </a:lnTo>
                  <a:lnTo>
                    <a:pt x="234" y="18"/>
                  </a:lnTo>
                  <a:lnTo>
                    <a:pt x="232" y="18"/>
                  </a:lnTo>
                  <a:lnTo>
                    <a:pt x="228" y="18"/>
                  </a:lnTo>
                  <a:lnTo>
                    <a:pt x="227" y="16"/>
                  </a:lnTo>
                  <a:lnTo>
                    <a:pt x="227" y="16"/>
                  </a:lnTo>
                  <a:lnTo>
                    <a:pt x="227" y="12"/>
                  </a:lnTo>
                  <a:lnTo>
                    <a:pt x="227" y="7"/>
                  </a:lnTo>
                  <a:lnTo>
                    <a:pt x="225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219" y="3"/>
                  </a:lnTo>
                  <a:lnTo>
                    <a:pt x="216" y="12"/>
                  </a:lnTo>
                  <a:lnTo>
                    <a:pt x="216" y="25"/>
                  </a:lnTo>
                  <a:lnTo>
                    <a:pt x="216" y="25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30" y="36"/>
                  </a:lnTo>
                  <a:lnTo>
                    <a:pt x="232" y="34"/>
                  </a:lnTo>
                  <a:lnTo>
                    <a:pt x="234" y="32"/>
                  </a:lnTo>
                  <a:lnTo>
                    <a:pt x="234" y="32"/>
                  </a:lnTo>
                  <a:lnTo>
                    <a:pt x="232" y="32"/>
                  </a:lnTo>
                  <a:lnTo>
                    <a:pt x="232" y="30"/>
                  </a:lnTo>
                  <a:lnTo>
                    <a:pt x="232" y="29"/>
                  </a:lnTo>
                  <a:lnTo>
                    <a:pt x="232" y="27"/>
                  </a:lnTo>
                  <a:lnTo>
                    <a:pt x="232" y="27"/>
                  </a:lnTo>
                  <a:lnTo>
                    <a:pt x="238" y="23"/>
                  </a:lnTo>
                  <a:lnTo>
                    <a:pt x="238" y="21"/>
                  </a:lnTo>
                  <a:lnTo>
                    <a:pt x="238" y="19"/>
                  </a:lnTo>
                  <a:lnTo>
                    <a:pt x="238" y="19"/>
                  </a:lnTo>
                  <a:close/>
                  <a:moveTo>
                    <a:pt x="967" y="792"/>
                  </a:moveTo>
                  <a:lnTo>
                    <a:pt x="967" y="792"/>
                  </a:lnTo>
                  <a:lnTo>
                    <a:pt x="958" y="790"/>
                  </a:lnTo>
                  <a:lnTo>
                    <a:pt x="949" y="787"/>
                  </a:lnTo>
                  <a:lnTo>
                    <a:pt x="949" y="787"/>
                  </a:lnTo>
                  <a:lnTo>
                    <a:pt x="945" y="783"/>
                  </a:lnTo>
                  <a:lnTo>
                    <a:pt x="943" y="776"/>
                  </a:lnTo>
                  <a:lnTo>
                    <a:pt x="943" y="776"/>
                  </a:lnTo>
                  <a:lnTo>
                    <a:pt x="942" y="769"/>
                  </a:lnTo>
                  <a:lnTo>
                    <a:pt x="938" y="763"/>
                  </a:lnTo>
                  <a:lnTo>
                    <a:pt x="933" y="760"/>
                  </a:lnTo>
                  <a:lnTo>
                    <a:pt x="929" y="752"/>
                  </a:lnTo>
                  <a:lnTo>
                    <a:pt x="929" y="752"/>
                  </a:lnTo>
                  <a:lnTo>
                    <a:pt x="927" y="747"/>
                  </a:lnTo>
                  <a:lnTo>
                    <a:pt x="925" y="738"/>
                  </a:lnTo>
                  <a:lnTo>
                    <a:pt x="924" y="731"/>
                  </a:lnTo>
                  <a:lnTo>
                    <a:pt x="920" y="725"/>
                  </a:lnTo>
                  <a:lnTo>
                    <a:pt x="920" y="725"/>
                  </a:lnTo>
                  <a:lnTo>
                    <a:pt x="913" y="722"/>
                  </a:lnTo>
                  <a:lnTo>
                    <a:pt x="907" y="722"/>
                  </a:lnTo>
                  <a:lnTo>
                    <a:pt x="904" y="722"/>
                  </a:lnTo>
                  <a:lnTo>
                    <a:pt x="904" y="722"/>
                  </a:lnTo>
                  <a:lnTo>
                    <a:pt x="902" y="723"/>
                  </a:lnTo>
                  <a:lnTo>
                    <a:pt x="902" y="723"/>
                  </a:lnTo>
                  <a:lnTo>
                    <a:pt x="902" y="729"/>
                  </a:lnTo>
                  <a:lnTo>
                    <a:pt x="905" y="732"/>
                  </a:lnTo>
                  <a:lnTo>
                    <a:pt x="911" y="740"/>
                  </a:lnTo>
                  <a:lnTo>
                    <a:pt x="911" y="740"/>
                  </a:lnTo>
                  <a:lnTo>
                    <a:pt x="916" y="747"/>
                  </a:lnTo>
                  <a:lnTo>
                    <a:pt x="920" y="758"/>
                  </a:lnTo>
                  <a:lnTo>
                    <a:pt x="924" y="779"/>
                  </a:lnTo>
                  <a:lnTo>
                    <a:pt x="924" y="779"/>
                  </a:lnTo>
                  <a:lnTo>
                    <a:pt x="924" y="787"/>
                  </a:lnTo>
                  <a:lnTo>
                    <a:pt x="924" y="790"/>
                  </a:lnTo>
                  <a:lnTo>
                    <a:pt x="922" y="794"/>
                  </a:lnTo>
                  <a:lnTo>
                    <a:pt x="922" y="794"/>
                  </a:lnTo>
                  <a:lnTo>
                    <a:pt x="916" y="801"/>
                  </a:lnTo>
                  <a:lnTo>
                    <a:pt x="914" y="805"/>
                  </a:lnTo>
                  <a:lnTo>
                    <a:pt x="914" y="810"/>
                  </a:lnTo>
                  <a:lnTo>
                    <a:pt x="914" y="810"/>
                  </a:lnTo>
                  <a:lnTo>
                    <a:pt x="916" y="816"/>
                  </a:lnTo>
                  <a:lnTo>
                    <a:pt x="918" y="821"/>
                  </a:lnTo>
                  <a:lnTo>
                    <a:pt x="925" y="832"/>
                  </a:lnTo>
                  <a:lnTo>
                    <a:pt x="925" y="832"/>
                  </a:lnTo>
                  <a:lnTo>
                    <a:pt x="931" y="834"/>
                  </a:lnTo>
                  <a:lnTo>
                    <a:pt x="933" y="837"/>
                  </a:lnTo>
                  <a:lnTo>
                    <a:pt x="933" y="837"/>
                  </a:lnTo>
                  <a:lnTo>
                    <a:pt x="931" y="843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1" y="852"/>
                  </a:lnTo>
                  <a:lnTo>
                    <a:pt x="934" y="857"/>
                  </a:lnTo>
                  <a:lnTo>
                    <a:pt x="938" y="859"/>
                  </a:lnTo>
                  <a:lnTo>
                    <a:pt x="943" y="859"/>
                  </a:lnTo>
                  <a:lnTo>
                    <a:pt x="943" y="859"/>
                  </a:lnTo>
                  <a:lnTo>
                    <a:pt x="949" y="855"/>
                  </a:lnTo>
                  <a:lnTo>
                    <a:pt x="952" y="850"/>
                  </a:lnTo>
                  <a:lnTo>
                    <a:pt x="956" y="837"/>
                  </a:lnTo>
                  <a:lnTo>
                    <a:pt x="956" y="837"/>
                  </a:lnTo>
                  <a:lnTo>
                    <a:pt x="962" y="828"/>
                  </a:lnTo>
                  <a:lnTo>
                    <a:pt x="969" y="821"/>
                  </a:lnTo>
                  <a:lnTo>
                    <a:pt x="969" y="821"/>
                  </a:lnTo>
                  <a:lnTo>
                    <a:pt x="978" y="808"/>
                  </a:lnTo>
                  <a:lnTo>
                    <a:pt x="981" y="803"/>
                  </a:lnTo>
                  <a:lnTo>
                    <a:pt x="983" y="799"/>
                  </a:lnTo>
                  <a:lnTo>
                    <a:pt x="981" y="796"/>
                  </a:lnTo>
                  <a:lnTo>
                    <a:pt x="981" y="796"/>
                  </a:lnTo>
                  <a:lnTo>
                    <a:pt x="980" y="792"/>
                  </a:lnTo>
                  <a:lnTo>
                    <a:pt x="976" y="792"/>
                  </a:lnTo>
                  <a:lnTo>
                    <a:pt x="967" y="792"/>
                  </a:lnTo>
                  <a:lnTo>
                    <a:pt x="967" y="792"/>
                  </a:lnTo>
                  <a:close/>
                  <a:moveTo>
                    <a:pt x="893" y="854"/>
                  </a:moveTo>
                  <a:lnTo>
                    <a:pt x="893" y="854"/>
                  </a:lnTo>
                  <a:lnTo>
                    <a:pt x="889" y="854"/>
                  </a:lnTo>
                  <a:lnTo>
                    <a:pt x="889" y="854"/>
                  </a:lnTo>
                  <a:lnTo>
                    <a:pt x="885" y="857"/>
                  </a:lnTo>
                  <a:lnTo>
                    <a:pt x="882" y="861"/>
                  </a:lnTo>
                  <a:lnTo>
                    <a:pt x="878" y="870"/>
                  </a:lnTo>
                  <a:lnTo>
                    <a:pt x="878" y="870"/>
                  </a:lnTo>
                  <a:lnTo>
                    <a:pt x="876" y="883"/>
                  </a:lnTo>
                  <a:lnTo>
                    <a:pt x="875" y="888"/>
                  </a:lnTo>
                  <a:lnTo>
                    <a:pt x="873" y="895"/>
                  </a:lnTo>
                  <a:lnTo>
                    <a:pt x="873" y="895"/>
                  </a:lnTo>
                  <a:lnTo>
                    <a:pt x="867" y="901"/>
                  </a:lnTo>
                  <a:lnTo>
                    <a:pt x="860" y="908"/>
                  </a:lnTo>
                  <a:lnTo>
                    <a:pt x="853" y="912"/>
                  </a:lnTo>
                  <a:lnTo>
                    <a:pt x="846" y="915"/>
                  </a:lnTo>
                  <a:lnTo>
                    <a:pt x="846" y="915"/>
                  </a:lnTo>
                  <a:lnTo>
                    <a:pt x="838" y="917"/>
                  </a:lnTo>
                  <a:lnTo>
                    <a:pt x="835" y="919"/>
                  </a:lnTo>
                  <a:lnTo>
                    <a:pt x="833" y="921"/>
                  </a:lnTo>
                  <a:lnTo>
                    <a:pt x="833" y="921"/>
                  </a:lnTo>
                  <a:lnTo>
                    <a:pt x="829" y="924"/>
                  </a:lnTo>
                  <a:lnTo>
                    <a:pt x="826" y="928"/>
                  </a:lnTo>
                  <a:lnTo>
                    <a:pt x="826" y="928"/>
                  </a:lnTo>
                  <a:lnTo>
                    <a:pt x="826" y="926"/>
                  </a:lnTo>
                  <a:lnTo>
                    <a:pt x="826" y="926"/>
                  </a:lnTo>
                  <a:lnTo>
                    <a:pt x="826" y="930"/>
                  </a:lnTo>
                  <a:lnTo>
                    <a:pt x="824" y="933"/>
                  </a:lnTo>
                  <a:lnTo>
                    <a:pt x="819" y="937"/>
                  </a:lnTo>
                  <a:lnTo>
                    <a:pt x="813" y="939"/>
                  </a:lnTo>
                  <a:lnTo>
                    <a:pt x="808" y="942"/>
                  </a:lnTo>
                  <a:lnTo>
                    <a:pt x="808" y="942"/>
                  </a:lnTo>
                  <a:lnTo>
                    <a:pt x="802" y="950"/>
                  </a:lnTo>
                  <a:lnTo>
                    <a:pt x="800" y="955"/>
                  </a:lnTo>
                  <a:lnTo>
                    <a:pt x="800" y="959"/>
                  </a:lnTo>
                  <a:lnTo>
                    <a:pt x="800" y="959"/>
                  </a:lnTo>
                  <a:lnTo>
                    <a:pt x="804" y="962"/>
                  </a:lnTo>
                  <a:lnTo>
                    <a:pt x="806" y="964"/>
                  </a:lnTo>
                  <a:lnTo>
                    <a:pt x="815" y="964"/>
                  </a:lnTo>
                  <a:lnTo>
                    <a:pt x="815" y="964"/>
                  </a:lnTo>
                  <a:lnTo>
                    <a:pt x="817" y="966"/>
                  </a:lnTo>
                  <a:lnTo>
                    <a:pt x="820" y="968"/>
                  </a:lnTo>
                  <a:lnTo>
                    <a:pt x="824" y="973"/>
                  </a:lnTo>
                  <a:lnTo>
                    <a:pt x="824" y="973"/>
                  </a:lnTo>
                  <a:lnTo>
                    <a:pt x="829" y="977"/>
                  </a:lnTo>
                  <a:lnTo>
                    <a:pt x="838" y="978"/>
                  </a:lnTo>
                  <a:lnTo>
                    <a:pt x="838" y="978"/>
                  </a:lnTo>
                  <a:lnTo>
                    <a:pt x="847" y="977"/>
                  </a:lnTo>
                  <a:lnTo>
                    <a:pt x="855" y="975"/>
                  </a:lnTo>
                  <a:lnTo>
                    <a:pt x="862" y="971"/>
                  </a:lnTo>
                  <a:lnTo>
                    <a:pt x="864" y="968"/>
                  </a:lnTo>
                  <a:lnTo>
                    <a:pt x="864" y="964"/>
                  </a:lnTo>
                  <a:lnTo>
                    <a:pt x="864" y="964"/>
                  </a:lnTo>
                  <a:lnTo>
                    <a:pt x="866" y="948"/>
                  </a:lnTo>
                  <a:lnTo>
                    <a:pt x="866" y="940"/>
                  </a:lnTo>
                  <a:lnTo>
                    <a:pt x="867" y="933"/>
                  </a:lnTo>
                  <a:lnTo>
                    <a:pt x="867" y="933"/>
                  </a:lnTo>
                  <a:lnTo>
                    <a:pt x="875" y="926"/>
                  </a:lnTo>
                  <a:lnTo>
                    <a:pt x="882" y="922"/>
                  </a:lnTo>
                  <a:lnTo>
                    <a:pt x="882" y="922"/>
                  </a:lnTo>
                  <a:lnTo>
                    <a:pt x="889" y="921"/>
                  </a:lnTo>
                  <a:lnTo>
                    <a:pt x="893" y="919"/>
                  </a:lnTo>
                  <a:lnTo>
                    <a:pt x="895" y="915"/>
                  </a:lnTo>
                  <a:lnTo>
                    <a:pt x="895" y="915"/>
                  </a:lnTo>
                  <a:lnTo>
                    <a:pt x="896" y="912"/>
                  </a:lnTo>
                  <a:lnTo>
                    <a:pt x="896" y="908"/>
                  </a:lnTo>
                  <a:lnTo>
                    <a:pt x="895" y="904"/>
                  </a:lnTo>
                  <a:lnTo>
                    <a:pt x="896" y="901"/>
                  </a:lnTo>
                  <a:lnTo>
                    <a:pt x="896" y="901"/>
                  </a:lnTo>
                  <a:lnTo>
                    <a:pt x="898" y="897"/>
                  </a:lnTo>
                  <a:lnTo>
                    <a:pt x="900" y="893"/>
                  </a:lnTo>
                  <a:lnTo>
                    <a:pt x="907" y="888"/>
                  </a:lnTo>
                  <a:lnTo>
                    <a:pt x="907" y="888"/>
                  </a:lnTo>
                  <a:lnTo>
                    <a:pt x="914" y="883"/>
                  </a:lnTo>
                  <a:lnTo>
                    <a:pt x="918" y="879"/>
                  </a:lnTo>
                  <a:lnTo>
                    <a:pt x="920" y="875"/>
                  </a:lnTo>
                  <a:lnTo>
                    <a:pt x="920" y="875"/>
                  </a:lnTo>
                  <a:lnTo>
                    <a:pt x="920" y="872"/>
                  </a:lnTo>
                  <a:lnTo>
                    <a:pt x="918" y="866"/>
                  </a:lnTo>
                  <a:lnTo>
                    <a:pt x="913" y="859"/>
                  </a:lnTo>
                  <a:lnTo>
                    <a:pt x="913" y="859"/>
                  </a:lnTo>
                  <a:lnTo>
                    <a:pt x="905" y="854"/>
                  </a:lnTo>
                  <a:lnTo>
                    <a:pt x="893" y="854"/>
                  </a:lnTo>
                  <a:lnTo>
                    <a:pt x="893" y="854"/>
                  </a:lnTo>
                  <a:close/>
                  <a:moveTo>
                    <a:pt x="147" y="68"/>
                  </a:moveTo>
                  <a:lnTo>
                    <a:pt x="147" y="68"/>
                  </a:lnTo>
                  <a:lnTo>
                    <a:pt x="151" y="67"/>
                  </a:lnTo>
                  <a:lnTo>
                    <a:pt x="152" y="61"/>
                  </a:lnTo>
                  <a:lnTo>
                    <a:pt x="152" y="57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47" y="50"/>
                  </a:lnTo>
                  <a:lnTo>
                    <a:pt x="140" y="48"/>
                  </a:lnTo>
                  <a:lnTo>
                    <a:pt x="129" y="50"/>
                  </a:lnTo>
                  <a:lnTo>
                    <a:pt x="129" y="50"/>
                  </a:lnTo>
                  <a:lnTo>
                    <a:pt x="120" y="48"/>
                  </a:lnTo>
                  <a:lnTo>
                    <a:pt x="114" y="47"/>
                  </a:lnTo>
                  <a:lnTo>
                    <a:pt x="114" y="45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6" y="39"/>
                  </a:lnTo>
                  <a:lnTo>
                    <a:pt x="12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43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60" y="36"/>
                  </a:lnTo>
                  <a:lnTo>
                    <a:pt x="167" y="34"/>
                  </a:lnTo>
                  <a:lnTo>
                    <a:pt x="174" y="29"/>
                  </a:lnTo>
                  <a:lnTo>
                    <a:pt x="176" y="27"/>
                  </a:lnTo>
                  <a:lnTo>
                    <a:pt x="178" y="21"/>
                  </a:lnTo>
                  <a:lnTo>
                    <a:pt x="178" y="21"/>
                  </a:lnTo>
                  <a:lnTo>
                    <a:pt x="176" y="18"/>
                  </a:lnTo>
                  <a:lnTo>
                    <a:pt x="174" y="16"/>
                  </a:lnTo>
                  <a:lnTo>
                    <a:pt x="174" y="16"/>
                  </a:lnTo>
                  <a:lnTo>
                    <a:pt x="171" y="18"/>
                  </a:lnTo>
                  <a:lnTo>
                    <a:pt x="165" y="19"/>
                  </a:lnTo>
                  <a:lnTo>
                    <a:pt x="165" y="19"/>
                  </a:lnTo>
                  <a:lnTo>
                    <a:pt x="160" y="23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3" y="25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0" y="19"/>
                  </a:lnTo>
                  <a:lnTo>
                    <a:pt x="116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9" y="19"/>
                  </a:lnTo>
                  <a:lnTo>
                    <a:pt x="104" y="21"/>
                  </a:lnTo>
                  <a:lnTo>
                    <a:pt x="100" y="27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8"/>
                  </a:lnTo>
                  <a:lnTo>
                    <a:pt x="100" y="41"/>
                  </a:lnTo>
                  <a:lnTo>
                    <a:pt x="100" y="47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5" y="57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5" y="72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1" y="88"/>
                  </a:lnTo>
                  <a:lnTo>
                    <a:pt x="89" y="92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103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1" y="123"/>
                  </a:lnTo>
                  <a:lnTo>
                    <a:pt x="93" y="132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98" y="141"/>
                  </a:lnTo>
                  <a:lnTo>
                    <a:pt x="102" y="141"/>
                  </a:lnTo>
                  <a:lnTo>
                    <a:pt x="105" y="141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114" y="115"/>
                  </a:lnTo>
                  <a:lnTo>
                    <a:pt x="114" y="110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3"/>
                  </a:lnTo>
                  <a:lnTo>
                    <a:pt x="118" y="101"/>
                  </a:lnTo>
                  <a:lnTo>
                    <a:pt x="122" y="101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5" y="106"/>
                  </a:lnTo>
                  <a:lnTo>
                    <a:pt x="127" y="110"/>
                  </a:lnTo>
                  <a:lnTo>
                    <a:pt x="129" y="115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33" y="123"/>
                  </a:lnTo>
                  <a:lnTo>
                    <a:pt x="134" y="123"/>
                  </a:lnTo>
                  <a:lnTo>
                    <a:pt x="136" y="124"/>
                  </a:lnTo>
                  <a:lnTo>
                    <a:pt x="136" y="124"/>
                  </a:lnTo>
                  <a:lnTo>
                    <a:pt x="138" y="123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45" y="115"/>
                  </a:lnTo>
                  <a:lnTo>
                    <a:pt x="147" y="114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08"/>
                  </a:lnTo>
                  <a:lnTo>
                    <a:pt x="147" y="105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34" y="94"/>
                  </a:lnTo>
                  <a:lnTo>
                    <a:pt x="131" y="92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7" y="85"/>
                  </a:lnTo>
                  <a:lnTo>
                    <a:pt x="127" y="81"/>
                  </a:lnTo>
                  <a:lnTo>
                    <a:pt x="129" y="76"/>
                  </a:lnTo>
                  <a:lnTo>
                    <a:pt x="131" y="72"/>
                  </a:lnTo>
                  <a:lnTo>
                    <a:pt x="131" y="72"/>
                  </a:lnTo>
                  <a:lnTo>
                    <a:pt x="134" y="70"/>
                  </a:lnTo>
                  <a:lnTo>
                    <a:pt x="140" y="70"/>
                  </a:lnTo>
                  <a:lnTo>
                    <a:pt x="143" y="70"/>
                  </a:lnTo>
                  <a:lnTo>
                    <a:pt x="147" y="68"/>
                  </a:lnTo>
                  <a:lnTo>
                    <a:pt x="147" y="68"/>
                  </a:lnTo>
                  <a:close/>
                  <a:moveTo>
                    <a:pt x="156" y="242"/>
                  </a:moveTo>
                  <a:lnTo>
                    <a:pt x="156" y="242"/>
                  </a:lnTo>
                  <a:lnTo>
                    <a:pt x="161" y="240"/>
                  </a:lnTo>
                  <a:lnTo>
                    <a:pt x="165" y="238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80" y="229"/>
                  </a:lnTo>
                  <a:lnTo>
                    <a:pt x="183" y="226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200" y="215"/>
                  </a:lnTo>
                  <a:lnTo>
                    <a:pt x="205" y="211"/>
                  </a:lnTo>
                  <a:lnTo>
                    <a:pt x="209" y="208"/>
                  </a:lnTo>
                  <a:lnTo>
                    <a:pt x="209" y="208"/>
                  </a:lnTo>
                  <a:lnTo>
                    <a:pt x="209" y="206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201" y="204"/>
                  </a:lnTo>
                  <a:lnTo>
                    <a:pt x="198" y="206"/>
                  </a:lnTo>
                  <a:lnTo>
                    <a:pt x="198" y="206"/>
                  </a:lnTo>
                  <a:lnTo>
                    <a:pt x="194" y="208"/>
                  </a:lnTo>
                  <a:lnTo>
                    <a:pt x="190" y="209"/>
                  </a:lnTo>
                  <a:lnTo>
                    <a:pt x="190" y="209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81" y="209"/>
                  </a:lnTo>
                  <a:lnTo>
                    <a:pt x="180" y="211"/>
                  </a:lnTo>
                  <a:lnTo>
                    <a:pt x="180" y="213"/>
                  </a:lnTo>
                  <a:lnTo>
                    <a:pt x="178" y="215"/>
                  </a:lnTo>
                  <a:lnTo>
                    <a:pt x="178" y="215"/>
                  </a:lnTo>
                  <a:lnTo>
                    <a:pt x="174" y="217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67" y="219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54" y="231"/>
                  </a:lnTo>
                  <a:lnTo>
                    <a:pt x="154" y="231"/>
                  </a:lnTo>
                  <a:lnTo>
                    <a:pt x="151" y="235"/>
                  </a:lnTo>
                  <a:lnTo>
                    <a:pt x="149" y="238"/>
                  </a:lnTo>
                  <a:lnTo>
                    <a:pt x="151" y="240"/>
                  </a:lnTo>
                  <a:lnTo>
                    <a:pt x="156" y="242"/>
                  </a:lnTo>
                  <a:lnTo>
                    <a:pt x="156" y="2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A84C4BE8-0CB9-4206-8714-32C1C4A16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" y="1412875"/>
              <a:ext cx="3741738" cy="2843213"/>
            </a:xfrm>
            <a:custGeom>
              <a:avLst/>
              <a:gdLst>
                <a:gd name="T0" fmla="*/ 1408 w 2357"/>
                <a:gd name="T1" fmla="*/ 487 h 1791"/>
                <a:gd name="T2" fmla="*/ 1207 w 2357"/>
                <a:gd name="T3" fmla="*/ 268 h 1791"/>
                <a:gd name="T4" fmla="*/ 1005 w 2357"/>
                <a:gd name="T5" fmla="*/ 246 h 1791"/>
                <a:gd name="T6" fmla="*/ 1095 w 2357"/>
                <a:gd name="T7" fmla="*/ 469 h 1791"/>
                <a:gd name="T8" fmla="*/ 1050 w 2357"/>
                <a:gd name="T9" fmla="*/ 391 h 1791"/>
                <a:gd name="T10" fmla="*/ 786 w 2357"/>
                <a:gd name="T11" fmla="*/ 313 h 1791"/>
                <a:gd name="T12" fmla="*/ 773 w 2357"/>
                <a:gd name="T13" fmla="*/ 223 h 1791"/>
                <a:gd name="T14" fmla="*/ 829 w 2357"/>
                <a:gd name="T15" fmla="*/ 273 h 1791"/>
                <a:gd name="T16" fmla="*/ 891 w 2357"/>
                <a:gd name="T17" fmla="*/ 255 h 1791"/>
                <a:gd name="T18" fmla="*/ 923 w 2357"/>
                <a:gd name="T19" fmla="*/ 353 h 1791"/>
                <a:gd name="T20" fmla="*/ 755 w 2357"/>
                <a:gd name="T21" fmla="*/ 364 h 1791"/>
                <a:gd name="T22" fmla="*/ 901 w 2357"/>
                <a:gd name="T23" fmla="*/ 447 h 1791"/>
                <a:gd name="T24" fmla="*/ 865 w 2357"/>
                <a:gd name="T25" fmla="*/ 221 h 1791"/>
                <a:gd name="T26" fmla="*/ 1531 w 2357"/>
                <a:gd name="T27" fmla="*/ 483 h 1791"/>
                <a:gd name="T28" fmla="*/ 1249 w 2357"/>
                <a:gd name="T29" fmla="*/ 380 h 1791"/>
                <a:gd name="T30" fmla="*/ 1435 w 2357"/>
                <a:gd name="T31" fmla="*/ 539 h 1791"/>
                <a:gd name="T32" fmla="*/ 1560 w 2357"/>
                <a:gd name="T33" fmla="*/ 592 h 1791"/>
                <a:gd name="T34" fmla="*/ 1146 w 2357"/>
                <a:gd name="T35" fmla="*/ 166 h 1791"/>
                <a:gd name="T36" fmla="*/ 1215 w 2357"/>
                <a:gd name="T37" fmla="*/ 208 h 1791"/>
                <a:gd name="T38" fmla="*/ 1392 w 2357"/>
                <a:gd name="T39" fmla="*/ 192 h 1791"/>
                <a:gd name="T40" fmla="*/ 1604 w 2357"/>
                <a:gd name="T41" fmla="*/ 67 h 1791"/>
                <a:gd name="T42" fmla="*/ 1381 w 2357"/>
                <a:gd name="T43" fmla="*/ 38 h 1791"/>
                <a:gd name="T44" fmla="*/ 1229 w 2357"/>
                <a:gd name="T45" fmla="*/ 71 h 1791"/>
                <a:gd name="T46" fmla="*/ 1274 w 2357"/>
                <a:gd name="T47" fmla="*/ 98 h 1791"/>
                <a:gd name="T48" fmla="*/ 1229 w 2357"/>
                <a:gd name="T49" fmla="*/ 128 h 1791"/>
                <a:gd name="T50" fmla="*/ 1307 w 2357"/>
                <a:gd name="T51" fmla="*/ 603 h 1791"/>
                <a:gd name="T52" fmla="*/ 1694 w 2357"/>
                <a:gd name="T53" fmla="*/ 910 h 1791"/>
                <a:gd name="T54" fmla="*/ 1419 w 2357"/>
                <a:gd name="T55" fmla="*/ 1596 h 1791"/>
                <a:gd name="T56" fmla="*/ 1394 w 2357"/>
                <a:gd name="T57" fmla="*/ 1552 h 1791"/>
                <a:gd name="T58" fmla="*/ 2246 w 2357"/>
                <a:gd name="T59" fmla="*/ 333 h 1791"/>
                <a:gd name="T60" fmla="*/ 2252 w 2357"/>
                <a:gd name="T61" fmla="*/ 195 h 1791"/>
                <a:gd name="T62" fmla="*/ 2232 w 2357"/>
                <a:gd name="T63" fmla="*/ 89 h 1791"/>
                <a:gd name="T64" fmla="*/ 2215 w 2357"/>
                <a:gd name="T65" fmla="*/ 36 h 1791"/>
                <a:gd name="T66" fmla="*/ 1949 w 2357"/>
                <a:gd name="T67" fmla="*/ 25 h 1791"/>
                <a:gd name="T68" fmla="*/ 1776 w 2357"/>
                <a:gd name="T69" fmla="*/ 81 h 1791"/>
                <a:gd name="T70" fmla="*/ 1528 w 2357"/>
                <a:gd name="T71" fmla="*/ 125 h 1791"/>
                <a:gd name="T72" fmla="*/ 1484 w 2357"/>
                <a:gd name="T73" fmla="*/ 246 h 1791"/>
                <a:gd name="T74" fmla="*/ 1718 w 2357"/>
                <a:gd name="T75" fmla="*/ 431 h 1791"/>
                <a:gd name="T76" fmla="*/ 1758 w 2357"/>
                <a:gd name="T77" fmla="*/ 577 h 1791"/>
                <a:gd name="T78" fmla="*/ 1924 w 2357"/>
                <a:gd name="T79" fmla="*/ 610 h 1791"/>
                <a:gd name="T80" fmla="*/ 1272 w 2357"/>
                <a:gd name="T81" fmla="*/ 1717 h 1791"/>
                <a:gd name="T82" fmla="*/ 1106 w 2357"/>
                <a:gd name="T83" fmla="*/ 1598 h 1791"/>
                <a:gd name="T84" fmla="*/ 1330 w 2357"/>
                <a:gd name="T85" fmla="*/ 1451 h 1791"/>
                <a:gd name="T86" fmla="*/ 1511 w 2357"/>
                <a:gd name="T87" fmla="*/ 1073 h 1791"/>
                <a:gd name="T88" fmla="*/ 1569 w 2357"/>
                <a:gd name="T89" fmla="*/ 966 h 1791"/>
                <a:gd name="T90" fmla="*/ 1642 w 2357"/>
                <a:gd name="T91" fmla="*/ 869 h 1791"/>
                <a:gd name="T92" fmla="*/ 1423 w 2357"/>
                <a:gd name="T93" fmla="*/ 626 h 1791"/>
                <a:gd name="T94" fmla="*/ 1316 w 2357"/>
                <a:gd name="T95" fmla="*/ 887 h 1791"/>
                <a:gd name="T96" fmla="*/ 1182 w 2357"/>
                <a:gd name="T97" fmla="*/ 565 h 1791"/>
                <a:gd name="T98" fmla="*/ 1267 w 2357"/>
                <a:gd name="T99" fmla="*/ 465 h 1791"/>
                <a:gd name="T100" fmla="*/ 1164 w 2357"/>
                <a:gd name="T101" fmla="*/ 414 h 1791"/>
                <a:gd name="T102" fmla="*/ 1097 w 2357"/>
                <a:gd name="T103" fmla="*/ 385 h 1791"/>
                <a:gd name="T104" fmla="*/ 1010 w 2357"/>
                <a:gd name="T105" fmla="*/ 496 h 1791"/>
                <a:gd name="T106" fmla="*/ 811 w 2357"/>
                <a:gd name="T107" fmla="*/ 476 h 1791"/>
                <a:gd name="T108" fmla="*/ 552 w 2357"/>
                <a:gd name="T109" fmla="*/ 458 h 1791"/>
                <a:gd name="T110" fmla="*/ 65 w 2357"/>
                <a:gd name="T111" fmla="*/ 445 h 1791"/>
                <a:gd name="T112" fmla="*/ 67 w 2357"/>
                <a:gd name="T113" fmla="*/ 572 h 1791"/>
                <a:gd name="T114" fmla="*/ 87 w 2357"/>
                <a:gd name="T115" fmla="*/ 720 h 1791"/>
                <a:gd name="T116" fmla="*/ 217 w 2357"/>
                <a:gd name="T117" fmla="*/ 697 h 1791"/>
                <a:gd name="T118" fmla="*/ 469 w 2357"/>
                <a:gd name="T119" fmla="*/ 733 h 1791"/>
                <a:gd name="T120" fmla="*/ 650 w 2357"/>
                <a:gd name="T121" fmla="*/ 977 h 1791"/>
                <a:gd name="T122" fmla="*/ 880 w 2357"/>
                <a:gd name="T123" fmla="*/ 1489 h 1791"/>
                <a:gd name="T124" fmla="*/ 1122 w 2357"/>
                <a:gd name="T125" fmla="*/ 1647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57" h="1791">
                  <a:moveTo>
                    <a:pt x="1086" y="284"/>
                  </a:moveTo>
                  <a:lnTo>
                    <a:pt x="1086" y="284"/>
                  </a:lnTo>
                  <a:lnTo>
                    <a:pt x="1086" y="279"/>
                  </a:lnTo>
                  <a:lnTo>
                    <a:pt x="1088" y="275"/>
                  </a:lnTo>
                  <a:lnTo>
                    <a:pt x="1093" y="268"/>
                  </a:lnTo>
                  <a:lnTo>
                    <a:pt x="1093" y="268"/>
                  </a:lnTo>
                  <a:lnTo>
                    <a:pt x="1102" y="261"/>
                  </a:lnTo>
                  <a:lnTo>
                    <a:pt x="1102" y="261"/>
                  </a:lnTo>
                  <a:lnTo>
                    <a:pt x="1111" y="259"/>
                  </a:lnTo>
                  <a:lnTo>
                    <a:pt x="1111" y="259"/>
                  </a:lnTo>
                  <a:lnTo>
                    <a:pt x="1115" y="261"/>
                  </a:lnTo>
                  <a:lnTo>
                    <a:pt x="1119" y="262"/>
                  </a:lnTo>
                  <a:lnTo>
                    <a:pt x="1124" y="268"/>
                  </a:lnTo>
                  <a:lnTo>
                    <a:pt x="1128" y="275"/>
                  </a:lnTo>
                  <a:lnTo>
                    <a:pt x="1128" y="282"/>
                  </a:lnTo>
                  <a:lnTo>
                    <a:pt x="1128" y="282"/>
                  </a:lnTo>
                  <a:lnTo>
                    <a:pt x="1126" y="290"/>
                  </a:lnTo>
                  <a:lnTo>
                    <a:pt x="1122" y="291"/>
                  </a:lnTo>
                  <a:lnTo>
                    <a:pt x="1117" y="293"/>
                  </a:lnTo>
                  <a:lnTo>
                    <a:pt x="1110" y="293"/>
                  </a:lnTo>
                  <a:lnTo>
                    <a:pt x="1110" y="293"/>
                  </a:lnTo>
                  <a:lnTo>
                    <a:pt x="1097" y="291"/>
                  </a:lnTo>
                  <a:lnTo>
                    <a:pt x="1090" y="290"/>
                  </a:lnTo>
                  <a:lnTo>
                    <a:pt x="1088" y="286"/>
                  </a:lnTo>
                  <a:lnTo>
                    <a:pt x="1086" y="284"/>
                  </a:lnTo>
                  <a:lnTo>
                    <a:pt x="1086" y="284"/>
                  </a:lnTo>
                  <a:close/>
                  <a:moveTo>
                    <a:pt x="1122" y="214"/>
                  </a:moveTo>
                  <a:lnTo>
                    <a:pt x="1122" y="214"/>
                  </a:lnTo>
                  <a:lnTo>
                    <a:pt x="1131" y="214"/>
                  </a:lnTo>
                  <a:lnTo>
                    <a:pt x="1137" y="210"/>
                  </a:lnTo>
                  <a:lnTo>
                    <a:pt x="1140" y="208"/>
                  </a:lnTo>
                  <a:lnTo>
                    <a:pt x="1142" y="204"/>
                  </a:lnTo>
                  <a:lnTo>
                    <a:pt x="1140" y="201"/>
                  </a:lnTo>
                  <a:lnTo>
                    <a:pt x="1137" y="197"/>
                  </a:lnTo>
                  <a:lnTo>
                    <a:pt x="1131" y="197"/>
                  </a:lnTo>
                  <a:lnTo>
                    <a:pt x="1122" y="197"/>
                  </a:lnTo>
                  <a:lnTo>
                    <a:pt x="1122" y="197"/>
                  </a:lnTo>
                  <a:lnTo>
                    <a:pt x="1115" y="201"/>
                  </a:lnTo>
                  <a:lnTo>
                    <a:pt x="1106" y="204"/>
                  </a:lnTo>
                  <a:lnTo>
                    <a:pt x="1100" y="204"/>
                  </a:lnTo>
                  <a:lnTo>
                    <a:pt x="1100" y="204"/>
                  </a:lnTo>
                  <a:lnTo>
                    <a:pt x="1099" y="203"/>
                  </a:lnTo>
                  <a:lnTo>
                    <a:pt x="1095" y="203"/>
                  </a:lnTo>
                  <a:lnTo>
                    <a:pt x="1091" y="208"/>
                  </a:lnTo>
                  <a:lnTo>
                    <a:pt x="1091" y="208"/>
                  </a:lnTo>
                  <a:lnTo>
                    <a:pt x="1095" y="208"/>
                  </a:lnTo>
                  <a:lnTo>
                    <a:pt x="1097" y="208"/>
                  </a:lnTo>
                  <a:lnTo>
                    <a:pt x="1099" y="206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1111" y="210"/>
                  </a:lnTo>
                  <a:lnTo>
                    <a:pt x="1117" y="212"/>
                  </a:lnTo>
                  <a:lnTo>
                    <a:pt x="1122" y="214"/>
                  </a:lnTo>
                  <a:lnTo>
                    <a:pt x="1122" y="214"/>
                  </a:lnTo>
                  <a:close/>
                  <a:moveTo>
                    <a:pt x="1403" y="481"/>
                  </a:moveTo>
                  <a:lnTo>
                    <a:pt x="1403" y="481"/>
                  </a:lnTo>
                  <a:lnTo>
                    <a:pt x="1401" y="481"/>
                  </a:lnTo>
                  <a:lnTo>
                    <a:pt x="1401" y="481"/>
                  </a:lnTo>
                  <a:lnTo>
                    <a:pt x="1397" y="483"/>
                  </a:lnTo>
                  <a:lnTo>
                    <a:pt x="1394" y="485"/>
                  </a:lnTo>
                  <a:lnTo>
                    <a:pt x="1392" y="487"/>
                  </a:lnTo>
                  <a:lnTo>
                    <a:pt x="1392" y="490"/>
                  </a:lnTo>
                  <a:lnTo>
                    <a:pt x="1392" y="499"/>
                  </a:lnTo>
                  <a:lnTo>
                    <a:pt x="1396" y="501"/>
                  </a:lnTo>
                  <a:lnTo>
                    <a:pt x="1397" y="505"/>
                  </a:lnTo>
                  <a:lnTo>
                    <a:pt x="1397" y="505"/>
                  </a:lnTo>
                  <a:lnTo>
                    <a:pt x="1403" y="505"/>
                  </a:lnTo>
                  <a:lnTo>
                    <a:pt x="1406" y="503"/>
                  </a:lnTo>
                  <a:lnTo>
                    <a:pt x="1408" y="499"/>
                  </a:lnTo>
                  <a:lnTo>
                    <a:pt x="1410" y="496"/>
                  </a:lnTo>
                  <a:lnTo>
                    <a:pt x="1410" y="490"/>
                  </a:lnTo>
                  <a:lnTo>
                    <a:pt x="1408" y="487"/>
                  </a:lnTo>
                  <a:lnTo>
                    <a:pt x="1406" y="483"/>
                  </a:lnTo>
                  <a:lnTo>
                    <a:pt x="1403" y="481"/>
                  </a:lnTo>
                  <a:lnTo>
                    <a:pt x="1403" y="481"/>
                  </a:lnTo>
                  <a:close/>
                  <a:moveTo>
                    <a:pt x="1153" y="268"/>
                  </a:moveTo>
                  <a:lnTo>
                    <a:pt x="1153" y="268"/>
                  </a:lnTo>
                  <a:lnTo>
                    <a:pt x="1155" y="275"/>
                  </a:lnTo>
                  <a:lnTo>
                    <a:pt x="1157" y="282"/>
                  </a:lnTo>
                  <a:lnTo>
                    <a:pt x="1160" y="286"/>
                  </a:lnTo>
                  <a:lnTo>
                    <a:pt x="1166" y="290"/>
                  </a:lnTo>
                  <a:lnTo>
                    <a:pt x="1166" y="290"/>
                  </a:lnTo>
                  <a:lnTo>
                    <a:pt x="1173" y="291"/>
                  </a:lnTo>
                  <a:lnTo>
                    <a:pt x="1182" y="291"/>
                  </a:lnTo>
                  <a:lnTo>
                    <a:pt x="1182" y="291"/>
                  </a:lnTo>
                  <a:lnTo>
                    <a:pt x="1187" y="290"/>
                  </a:lnTo>
                  <a:lnTo>
                    <a:pt x="1191" y="290"/>
                  </a:lnTo>
                  <a:lnTo>
                    <a:pt x="1191" y="290"/>
                  </a:lnTo>
                  <a:lnTo>
                    <a:pt x="1196" y="293"/>
                  </a:lnTo>
                  <a:lnTo>
                    <a:pt x="1200" y="295"/>
                  </a:lnTo>
                  <a:lnTo>
                    <a:pt x="1200" y="295"/>
                  </a:lnTo>
                  <a:lnTo>
                    <a:pt x="1204" y="295"/>
                  </a:lnTo>
                  <a:lnTo>
                    <a:pt x="1205" y="295"/>
                  </a:lnTo>
                  <a:lnTo>
                    <a:pt x="1213" y="290"/>
                  </a:lnTo>
                  <a:lnTo>
                    <a:pt x="1224" y="280"/>
                  </a:lnTo>
                  <a:lnTo>
                    <a:pt x="1224" y="280"/>
                  </a:lnTo>
                  <a:lnTo>
                    <a:pt x="1229" y="277"/>
                  </a:lnTo>
                  <a:lnTo>
                    <a:pt x="1236" y="277"/>
                  </a:lnTo>
                  <a:lnTo>
                    <a:pt x="1242" y="279"/>
                  </a:lnTo>
                  <a:lnTo>
                    <a:pt x="1247" y="282"/>
                  </a:lnTo>
                  <a:lnTo>
                    <a:pt x="1247" y="282"/>
                  </a:lnTo>
                  <a:lnTo>
                    <a:pt x="1254" y="288"/>
                  </a:lnTo>
                  <a:lnTo>
                    <a:pt x="1260" y="291"/>
                  </a:lnTo>
                  <a:lnTo>
                    <a:pt x="1265" y="291"/>
                  </a:lnTo>
                  <a:lnTo>
                    <a:pt x="1274" y="290"/>
                  </a:lnTo>
                  <a:lnTo>
                    <a:pt x="1274" y="290"/>
                  </a:lnTo>
                  <a:lnTo>
                    <a:pt x="1280" y="286"/>
                  </a:lnTo>
                  <a:lnTo>
                    <a:pt x="1283" y="284"/>
                  </a:lnTo>
                  <a:lnTo>
                    <a:pt x="1287" y="284"/>
                  </a:lnTo>
                  <a:lnTo>
                    <a:pt x="1287" y="284"/>
                  </a:lnTo>
                  <a:lnTo>
                    <a:pt x="1292" y="288"/>
                  </a:lnTo>
                  <a:lnTo>
                    <a:pt x="1298" y="291"/>
                  </a:lnTo>
                  <a:lnTo>
                    <a:pt x="1298" y="291"/>
                  </a:lnTo>
                  <a:lnTo>
                    <a:pt x="1307" y="293"/>
                  </a:lnTo>
                  <a:lnTo>
                    <a:pt x="1320" y="291"/>
                  </a:lnTo>
                  <a:lnTo>
                    <a:pt x="1330" y="288"/>
                  </a:lnTo>
                  <a:lnTo>
                    <a:pt x="1334" y="286"/>
                  </a:lnTo>
                  <a:lnTo>
                    <a:pt x="1336" y="282"/>
                  </a:lnTo>
                  <a:lnTo>
                    <a:pt x="1336" y="282"/>
                  </a:lnTo>
                  <a:lnTo>
                    <a:pt x="1338" y="273"/>
                  </a:lnTo>
                  <a:lnTo>
                    <a:pt x="1336" y="268"/>
                  </a:lnTo>
                  <a:lnTo>
                    <a:pt x="1330" y="262"/>
                  </a:lnTo>
                  <a:lnTo>
                    <a:pt x="1323" y="259"/>
                  </a:lnTo>
                  <a:lnTo>
                    <a:pt x="1323" y="259"/>
                  </a:lnTo>
                  <a:lnTo>
                    <a:pt x="1307" y="259"/>
                  </a:lnTo>
                  <a:lnTo>
                    <a:pt x="1307" y="259"/>
                  </a:lnTo>
                  <a:lnTo>
                    <a:pt x="1300" y="257"/>
                  </a:lnTo>
                  <a:lnTo>
                    <a:pt x="1292" y="255"/>
                  </a:lnTo>
                  <a:lnTo>
                    <a:pt x="1292" y="255"/>
                  </a:lnTo>
                  <a:lnTo>
                    <a:pt x="1287" y="255"/>
                  </a:lnTo>
                  <a:lnTo>
                    <a:pt x="1283" y="255"/>
                  </a:lnTo>
                  <a:lnTo>
                    <a:pt x="1276" y="257"/>
                  </a:lnTo>
                  <a:lnTo>
                    <a:pt x="1276" y="257"/>
                  </a:lnTo>
                  <a:lnTo>
                    <a:pt x="1271" y="259"/>
                  </a:lnTo>
                  <a:lnTo>
                    <a:pt x="1265" y="259"/>
                  </a:lnTo>
                  <a:lnTo>
                    <a:pt x="1253" y="257"/>
                  </a:lnTo>
                  <a:lnTo>
                    <a:pt x="1253" y="257"/>
                  </a:lnTo>
                  <a:lnTo>
                    <a:pt x="1247" y="257"/>
                  </a:lnTo>
                  <a:lnTo>
                    <a:pt x="1242" y="259"/>
                  </a:lnTo>
                  <a:lnTo>
                    <a:pt x="1231" y="264"/>
                  </a:lnTo>
                  <a:lnTo>
                    <a:pt x="1231" y="264"/>
                  </a:lnTo>
                  <a:lnTo>
                    <a:pt x="1224" y="266"/>
                  </a:lnTo>
                  <a:lnTo>
                    <a:pt x="1215" y="268"/>
                  </a:lnTo>
                  <a:lnTo>
                    <a:pt x="1207" y="268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5" y="261"/>
                  </a:lnTo>
                  <a:lnTo>
                    <a:pt x="1195" y="261"/>
                  </a:lnTo>
                  <a:lnTo>
                    <a:pt x="1187" y="259"/>
                  </a:lnTo>
                  <a:lnTo>
                    <a:pt x="1187" y="259"/>
                  </a:lnTo>
                  <a:lnTo>
                    <a:pt x="1186" y="255"/>
                  </a:lnTo>
                  <a:lnTo>
                    <a:pt x="1184" y="252"/>
                  </a:lnTo>
                  <a:lnTo>
                    <a:pt x="1182" y="244"/>
                  </a:lnTo>
                  <a:lnTo>
                    <a:pt x="1182" y="244"/>
                  </a:lnTo>
                  <a:lnTo>
                    <a:pt x="1178" y="239"/>
                  </a:lnTo>
                  <a:lnTo>
                    <a:pt x="1175" y="237"/>
                  </a:lnTo>
                  <a:lnTo>
                    <a:pt x="1169" y="237"/>
                  </a:lnTo>
                  <a:lnTo>
                    <a:pt x="1164" y="235"/>
                  </a:lnTo>
                  <a:lnTo>
                    <a:pt x="1164" y="235"/>
                  </a:lnTo>
                  <a:lnTo>
                    <a:pt x="1158" y="230"/>
                  </a:lnTo>
                  <a:lnTo>
                    <a:pt x="1155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46" y="228"/>
                  </a:lnTo>
                  <a:lnTo>
                    <a:pt x="1139" y="230"/>
                  </a:lnTo>
                  <a:lnTo>
                    <a:pt x="1139" y="230"/>
                  </a:lnTo>
                  <a:lnTo>
                    <a:pt x="1135" y="230"/>
                  </a:lnTo>
                  <a:lnTo>
                    <a:pt x="1133" y="228"/>
                  </a:lnTo>
                  <a:lnTo>
                    <a:pt x="1131" y="226"/>
                  </a:lnTo>
                  <a:lnTo>
                    <a:pt x="1129" y="223"/>
                  </a:lnTo>
                  <a:lnTo>
                    <a:pt x="1129" y="223"/>
                  </a:lnTo>
                  <a:lnTo>
                    <a:pt x="1122" y="221"/>
                  </a:lnTo>
                  <a:lnTo>
                    <a:pt x="1115" y="219"/>
                  </a:lnTo>
                  <a:lnTo>
                    <a:pt x="1106" y="221"/>
                  </a:lnTo>
                  <a:lnTo>
                    <a:pt x="1099" y="224"/>
                  </a:lnTo>
                  <a:lnTo>
                    <a:pt x="1099" y="224"/>
                  </a:lnTo>
                  <a:lnTo>
                    <a:pt x="1097" y="226"/>
                  </a:lnTo>
                  <a:lnTo>
                    <a:pt x="1097" y="226"/>
                  </a:lnTo>
                  <a:lnTo>
                    <a:pt x="1095" y="230"/>
                  </a:lnTo>
                  <a:lnTo>
                    <a:pt x="1097" y="232"/>
                  </a:lnTo>
                  <a:lnTo>
                    <a:pt x="1100" y="235"/>
                  </a:lnTo>
                  <a:lnTo>
                    <a:pt x="1106" y="237"/>
                  </a:lnTo>
                  <a:lnTo>
                    <a:pt x="1111" y="237"/>
                  </a:lnTo>
                  <a:lnTo>
                    <a:pt x="1111" y="237"/>
                  </a:lnTo>
                  <a:lnTo>
                    <a:pt x="1133" y="237"/>
                  </a:lnTo>
                  <a:lnTo>
                    <a:pt x="1144" y="241"/>
                  </a:lnTo>
                  <a:lnTo>
                    <a:pt x="1148" y="242"/>
                  </a:lnTo>
                  <a:lnTo>
                    <a:pt x="1151" y="246"/>
                  </a:lnTo>
                  <a:lnTo>
                    <a:pt x="1151" y="246"/>
                  </a:lnTo>
                  <a:lnTo>
                    <a:pt x="1153" y="250"/>
                  </a:lnTo>
                  <a:lnTo>
                    <a:pt x="1153" y="257"/>
                  </a:lnTo>
                  <a:lnTo>
                    <a:pt x="1153" y="268"/>
                  </a:lnTo>
                  <a:lnTo>
                    <a:pt x="1153" y="268"/>
                  </a:lnTo>
                  <a:close/>
                  <a:moveTo>
                    <a:pt x="1032" y="226"/>
                  </a:moveTo>
                  <a:lnTo>
                    <a:pt x="1032" y="226"/>
                  </a:lnTo>
                  <a:lnTo>
                    <a:pt x="1028" y="228"/>
                  </a:lnTo>
                  <a:lnTo>
                    <a:pt x="1026" y="232"/>
                  </a:lnTo>
                  <a:lnTo>
                    <a:pt x="1026" y="233"/>
                  </a:lnTo>
                  <a:lnTo>
                    <a:pt x="1026" y="237"/>
                  </a:lnTo>
                  <a:lnTo>
                    <a:pt x="1030" y="242"/>
                  </a:lnTo>
                  <a:lnTo>
                    <a:pt x="1030" y="250"/>
                  </a:lnTo>
                  <a:lnTo>
                    <a:pt x="1030" y="250"/>
                  </a:lnTo>
                  <a:lnTo>
                    <a:pt x="1030" y="253"/>
                  </a:lnTo>
                  <a:lnTo>
                    <a:pt x="1028" y="255"/>
                  </a:lnTo>
                  <a:lnTo>
                    <a:pt x="1026" y="253"/>
                  </a:lnTo>
                  <a:lnTo>
                    <a:pt x="1023" y="252"/>
                  </a:lnTo>
                  <a:lnTo>
                    <a:pt x="1015" y="239"/>
                  </a:lnTo>
                  <a:lnTo>
                    <a:pt x="1015" y="239"/>
                  </a:lnTo>
                  <a:lnTo>
                    <a:pt x="1014" y="237"/>
                  </a:lnTo>
                  <a:lnTo>
                    <a:pt x="1008" y="235"/>
                  </a:lnTo>
                  <a:lnTo>
                    <a:pt x="1005" y="235"/>
                  </a:lnTo>
                  <a:lnTo>
                    <a:pt x="1003" y="237"/>
                  </a:lnTo>
                  <a:lnTo>
                    <a:pt x="1003" y="237"/>
                  </a:lnTo>
                  <a:lnTo>
                    <a:pt x="1001" y="241"/>
                  </a:lnTo>
                  <a:lnTo>
                    <a:pt x="1003" y="242"/>
                  </a:lnTo>
                  <a:lnTo>
                    <a:pt x="1005" y="246"/>
                  </a:lnTo>
                  <a:lnTo>
                    <a:pt x="1010" y="250"/>
                  </a:lnTo>
                  <a:lnTo>
                    <a:pt x="1012" y="255"/>
                  </a:lnTo>
                  <a:lnTo>
                    <a:pt x="1012" y="255"/>
                  </a:lnTo>
                  <a:lnTo>
                    <a:pt x="1012" y="259"/>
                  </a:lnTo>
                  <a:lnTo>
                    <a:pt x="1008" y="261"/>
                  </a:lnTo>
                  <a:lnTo>
                    <a:pt x="1001" y="262"/>
                  </a:lnTo>
                  <a:lnTo>
                    <a:pt x="1001" y="262"/>
                  </a:lnTo>
                  <a:lnTo>
                    <a:pt x="996" y="262"/>
                  </a:lnTo>
                  <a:lnTo>
                    <a:pt x="992" y="266"/>
                  </a:lnTo>
                  <a:lnTo>
                    <a:pt x="990" y="268"/>
                  </a:lnTo>
                  <a:lnTo>
                    <a:pt x="992" y="273"/>
                  </a:lnTo>
                  <a:lnTo>
                    <a:pt x="992" y="273"/>
                  </a:lnTo>
                  <a:lnTo>
                    <a:pt x="996" y="275"/>
                  </a:lnTo>
                  <a:lnTo>
                    <a:pt x="997" y="275"/>
                  </a:lnTo>
                  <a:lnTo>
                    <a:pt x="1003" y="273"/>
                  </a:lnTo>
                  <a:lnTo>
                    <a:pt x="1012" y="270"/>
                  </a:lnTo>
                  <a:lnTo>
                    <a:pt x="1012" y="270"/>
                  </a:lnTo>
                  <a:lnTo>
                    <a:pt x="1019" y="266"/>
                  </a:lnTo>
                  <a:lnTo>
                    <a:pt x="1023" y="266"/>
                  </a:lnTo>
                  <a:lnTo>
                    <a:pt x="1026" y="266"/>
                  </a:lnTo>
                  <a:lnTo>
                    <a:pt x="1026" y="266"/>
                  </a:lnTo>
                  <a:lnTo>
                    <a:pt x="1028" y="268"/>
                  </a:lnTo>
                  <a:lnTo>
                    <a:pt x="1028" y="270"/>
                  </a:lnTo>
                  <a:lnTo>
                    <a:pt x="1026" y="273"/>
                  </a:lnTo>
                  <a:lnTo>
                    <a:pt x="1026" y="273"/>
                  </a:lnTo>
                  <a:lnTo>
                    <a:pt x="1026" y="277"/>
                  </a:lnTo>
                  <a:lnTo>
                    <a:pt x="1026" y="280"/>
                  </a:lnTo>
                  <a:lnTo>
                    <a:pt x="1030" y="284"/>
                  </a:lnTo>
                  <a:lnTo>
                    <a:pt x="1035" y="286"/>
                  </a:lnTo>
                  <a:lnTo>
                    <a:pt x="1035" y="286"/>
                  </a:lnTo>
                  <a:lnTo>
                    <a:pt x="1048" y="286"/>
                  </a:lnTo>
                  <a:lnTo>
                    <a:pt x="1061" y="284"/>
                  </a:lnTo>
                  <a:lnTo>
                    <a:pt x="1061" y="284"/>
                  </a:lnTo>
                  <a:lnTo>
                    <a:pt x="1066" y="282"/>
                  </a:lnTo>
                  <a:lnTo>
                    <a:pt x="1072" y="275"/>
                  </a:lnTo>
                  <a:lnTo>
                    <a:pt x="1072" y="275"/>
                  </a:lnTo>
                  <a:lnTo>
                    <a:pt x="1073" y="270"/>
                  </a:lnTo>
                  <a:lnTo>
                    <a:pt x="1072" y="266"/>
                  </a:lnTo>
                  <a:lnTo>
                    <a:pt x="1068" y="262"/>
                  </a:lnTo>
                  <a:lnTo>
                    <a:pt x="1066" y="257"/>
                  </a:lnTo>
                  <a:lnTo>
                    <a:pt x="1066" y="257"/>
                  </a:lnTo>
                  <a:lnTo>
                    <a:pt x="1064" y="253"/>
                  </a:lnTo>
                  <a:lnTo>
                    <a:pt x="1066" y="248"/>
                  </a:lnTo>
                  <a:lnTo>
                    <a:pt x="1066" y="242"/>
                  </a:lnTo>
                  <a:lnTo>
                    <a:pt x="1066" y="237"/>
                  </a:lnTo>
                  <a:lnTo>
                    <a:pt x="1066" y="237"/>
                  </a:lnTo>
                  <a:lnTo>
                    <a:pt x="1061" y="232"/>
                  </a:lnTo>
                  <a:lnTo>
                    <a:pt x="1052" y="226"/>
                  </a:lnTo>
                  <a:lnTo>
                    <a:pt x="1052" y="226"/>
                  </a:lnTo>
                  <a:lnTo>
                    <a:pt x="1044" y="224"/>
                  </a:lnTo>
                  <a:lnTo>
                    <a:pt x="1035" y="224"/>
                  </a:lnTo>
                  <a:lnTo>
                    <a:pt x="1035" y="224"/>
                  </a:lnTo>
                  <a:lnTo>
                    <a:pt x="1032" y="226"/>
                  </a:lnTo>
                  <a:lnTo>
                    <a:pt x="1032" y="226"/>
                  </a:lnTo>
                  <a:close/>
                  <a:moveTo>
                    <a:pt x="1061" y="434"/>
                  </a:moveTo>
                  <a:lnTo>
                    <a:pt x="1061" y="434"/>
                  </a:lnTo>
                  <a:lnTo>
                    <a:pt x="1055" y="432"/>
                  </a:lnTo>
                  <a:lnTo>
                    <a:pt x="1048" y="434"/>
                  </a:lnTo>
                  <a:lnTo>
                    <a:pt x="1044" y="438"/>
                  </a:lnTo>
                  <a:lnTo>
                    <a:pt x="1041" y="443"/>
                  </a:lnTo>
                  <a:lnTo>
                    <a:pt x="1041" y="443"/>
                  </a:lnTo>
                  <a:lnTo>
                    <a:pt x="1041" y="451"/>
                  </a:lnTo>
                  <a:lnTo>
                    <a:pt x="1044" y="458"/>
                  </a:lnTo>
                  <a:lnTo>
                    <a:pt x="1050" y="463"/>
                  </a:lnTo>
                  <a:lnTo>
                    <a:pt x="1057" y="469"/>
                  </a:lnTo>
                  <a:lnTo>
                    <a:pt x="1066" y="472"/>
                  </a:lnTo>
                  <a:lnTo>
                    <a:pt x="1075" y="474"/>
                  </a:lnTo>
                  <a:lnTo>
                    <a:pt x="1082" y="474"/>
                  </a:lnTo>
                  <a:lnTo>
                    <a:pt x="1090" y="472"/>
                  </a:lnTo>
                  <a:lnTo>
                    <a:pt x="1090" y="472"/>
                  </a:lnTo>
                  <a:lnTo>
                    <a:pt x="1093" y="470"/>
                  </a:lnTo>
                  <a:lnTo>
                    <a:pt x="1095" y="469"/>
                  </a:lnTo>
                  <a:lnTo>
                    <a:pt x="1097" y="461"/>
                  </a:lnTo>
                  <a:lnTo>
                    <a:pt x="1095" y="454"/>
                  </a:lnTo>
                  <a:lnTo>
                    <a:pt x="1095" y="447"/>
                  </a:lnTo>
                  <a:lnTo>
                    <a:pt x="1095" y="447"/>
                  </a:lnTo>
                  <a:lnTo>
                    <a:pt x="1090" y="443"/>
                  </a:lnTo>
                  <a:lnTo>
                    <a:pt x="1082" y="440"/>
                  </a:lnTo>
                  <a:lnTo>
                    <a:pt x="1068" y="434"/>
                  </a:lnTo>
                  <a:lnTo>
                    <a:pt x="1068" y="434"/>
                  </a:lnTo>
                  <a:lnTo>
                    <a:pt x="1061" y="434"/>
                  </a:lnTo>
                  <a:lnTo>
                    <a:pt x="1061" y="434"/>
                  </a:lnTo>
                  <a:close/>
                  <a:moveTo>
                    <a:pt x="1077" y="346"/>
                  </a:moveTo>
                  <a:lnTo>
                    <a:pt x="1077" y="346"/>
                  </a:lnTo>
                  <a:lnTo>
                    <a:pt x="1072" y="344"/>
                  </a:lnTo>
                  <a:lnTo>
                    <a:pt x="1064" y="340"/>
                  </a:lnTo>
                  <a:lnTo>
                    <a:pt x="1061" y="335"/>
                  </a:lnTo>
                  <a:lnTo>
                    <a:pt x="1061" y="333"/>
                  </a:lnTo>
                  <a:lnTo>
                    <a:pt x="1062" y="329"/>
                  </a:lnTo>
                  <a:lnTo>
                    <a:pt x="1062" y="329"/>
                  </a:lnTo>
                  <a:lnTo>
                    <a:pt x="1066" y="326"/>
                  </a:lnTo>
                  <a:lnTo>
                    <a:pt x="1072" y="324"/>
                  </a:lnTo>
                  <a:lnTo>
                    <a:pt x="1072" y="324"/>
                  </a:lnTo>
                  <a:lnTo>
                    <a:pt x="1073" y="320"/>
                  </a:lnTo>
                  <a:lnTo>
                    <a:pt x="1073" y="315"/>
                  </a:lnTo>
                  <a:lnTo>
                    <a:pt x="1072" y="311"/>
                  </a:lnTo>
                  <a:lnTo>
                    <a:pt x="1070" y="308"/>
                  </a:lnTo>
                  <a:lnTo>
                    <a:pt x="1070" y="308"/>
                  </a:lnTo>
                  <a:lnTo>
                    <a:pt x="1068" y="306"/>
                  </a:lnTo>
                  <a:lnTo>
                    <a:pt x="1064" y="304"/>
                  </a:lnTo>
                  <a:lnTo>
                    <a:pt x="1057" y="304"/>
                  </a:lnTo>
                  <a:lnTo>
                    <a:pt x="1057" y="304"/>
                  </a:lnTo>
                  <a:lnTo>
                    <a:pt x="1052" y="306"/>
                  </a:lnTo>
                  <a:lnTo>
                    <a:pt x="1048" y="308"/>
                  </a:lnTo>
                  <a:lnTo>
                    <a:pt x="1048" y="308"/>
                  </a:lnTo>
                  <a:lnTo>
                    <a:pt x="1039" y="313"/>
                  </a:lnTo>
                  <a:lnTo>
                    <a:pt x="1030" y="315"/>
                  </a:lnTo>
                  <a:lnTo>
                    <a:pt x="1030" y="315"/>
                  </a:lnTo>
                  <a:lnTo>
                    <a:pt x="1023" y="317"/>
                  </a:lnTo>
                  <a:lnTo>
                    <a:pt x="1017" y="320"/>
                  </a:lnTo>
                  <a:lnTo>
                    <a:pt x="1015" y="322"/>
                  </a:lnTo>
                  <a:lnTo>
                    <a:pt x="1015" y="324"/>
                  </a:lnTo>
                  <a:lnTo>
                    <a:pt x="1017" y="328"/>
                  </a:lnTo>
                  <a:lnTo>
                    <a:pt x="1021" y="331"/>
                  </a:lnTo>
                  <a:lnTo>
                    <a:pt x="1021" y="331"/>
                  </a:lnTo>
                  <a:lnTo>
                    <a:pt x="1024" y="335"/>
                  </a:lnTo>
                  <a:lnTo>
                    <a:pt x="1026" y="340"/>
                  </a:lnTo>
                  <a:lnTo>
                    <a:pt x="1026" y="342"/>
                  </a:lnTo>
                  <a:lnTo>
                    <a:pt x="1024" y="346"/>
                  </a:lnTo>
                  <a:lnTo>
                    <a:pt x="1023" y="346"/>
                  </a:lnTo>
                  <a:lnTo>
                    <a:pt x="1019" y="347"/>
                  </a:lnTo>
                  <a:lnTo>
                    <a:pt x="1019" y="347"/>
                  </a:lnTo>
                  <a:lnTo>
                    <a:pt x="1015" y="347"/>
                  </a:lnTo>
                  <a:lnTo>
                    <a:pt x="1010" y="346"/>
                  </a:lnTo>
                  <a:lnTo>
                    <a:pt x="1006" y="344"/>
                  </a:lnTo>
                  <a:lnTo>
                    <a:pt x="1003" y="342"/>
                  </a:lnTo>
                  <a:lnTo>
                    <a:pt x="1003" y="342"/>
                  </a:lnTo>
                  <a:lnTo>
                    <a:pt x="997" y="344"/>
                  </a:lnTo>
                  <a:lnTo>
                    <a:pt x="996" y="346"/>
                  </a:lnTo>
                  <a:lnTo>
                    <a:pt x="994" y="349"/>
                  </a:lnTo>
                  <a:lnTo>
                    <a:pt x="992" y="355"/>
                  </a:lnTo>
                  <a:lnTo>
                    <a:pt x="992" y="355"/>
                  </a:lnTo>
                  <a:lnTo>
                    <a:pt x="994" y="360"/>
                  </a:lnTo>
                  <a:lnTo>
                    <a:pt x="997" y="362"/>
                  </a:lnTo>
                  <a:lnTo>
                    <a:pt x="1008" y="362"/>
                  </a:lnTo>
                  <a:lnTo>
                    <a:pt x="1008" y="362"/>
                  </a:lnTo>
                  <a:lnTo>
                    <a:pt x="1015" y="364"/>
                  </a:lnTo>
                  <a:lnTo>
                    <a:pt x="1021" y="369"/>
                  </a:lnTo>
                  <a:lnTo>
                    <a:pt x="1030" y="380"/>
                  </a:lnTo>
                  <a:lnTo>
                    <a:pt x="1030" y="380"/>
                  </a:lnTo>
                  <a:lnTo>
                    <a:pt x="1039" y="387"/>
                  </a:lnTo>
                  <a:lnTo>
                    <a:pt x="1043" y="391"/>
                  </a:lnTo>
                  <a:lnTo>
                    <a:pt x="1050" y="391"/>
                  </a:lnTo>
                  <a:lnTo>
                    <a:pt x="1050" y="391"/>
                  </a:lnTo>
                  <a:lnTo>
                    <a:pt x="1055" y="389"/>
                  </a:lnTo>
                  <a:lnTo>
                    <a:pt x="1061" y="387"/>
                  </a:lnTo>
                  <a:lnTo>
                    <a:pt x="1072" y="384"/>
                  </a:lnTo>
                  <a:lnTo>
                    <a:pt x="1072" y="384"/>
                  </a:lnTo>
                  <a:lnTo>
                    <a:pt x="1077" y="382"/>
                  </a:lnTo>
                  <a:lnTo>
                    <a:pt x="1079" y="380"/>
                  </a:lnTo>
                  <a:lnTo>
                    <a:pt x="1084" y="373"/>
                  </a:lnTo>
                  <a:lnTo>
                    <a:pt x="1088" y="364"/>
                  </a:lnTo>
                  <a:lnTo>
                    <a:pt x="1090" y="355"/>
                  </a:lnTo>
                  <a:lnTo>
                    <a:pt x="1090" y="355"/>
                  </a:lnTo>
                  <a:lnTo>
                    <a:pt x="1088" y="349"/>
                  </a:lnTo>
                  <a:lnTo>
                    <a:pt x="1086" y="347"/>
                  </a:lnTo>
                  <a:lnTo>
                    <a:pt x="1077" y="346"/>
                  </a:lnTo>
                  <a:lnTo>
                    <a:pt x="1077" y="346"/>
                  </a:lnTo>
                  <a:close/>
                  <a:moveTo>
                    <a:pt x="1068" y="183"/>
                  </a:moveTo>
                  <a:lnTo>
                    <a:pt x="1068" y="183"/>
                  </a:lnTo>
                  <a:lnTo>
                    <a:pt x="1072" y="185"/>
                  </a:lnTo>
                  <a:lnTo>
                    <a:pt x="1072" y="186"/>
                  </a:lnTo>
                  <a:lnTo>
                    <a:pt x="1072" y="190"/>
                  </a:lnTo>
                  <a:lnTo>
                    <a:pt x="1073" y="194"/>
                  </a:lnTo>
                  <a:lnTo>
                    <a:pt x="1073" y="194"/>
                  </a:lnTo>
                  <a:lnTo>
                    <a:pt x="1077" y="197"/>
                  </a:lnTo>
                  <a:lnTo>
                    <a:pt x="1081" y="199"/>
                  </a:lnTo>
                  <a:lnTo>
                    <a:pt x="1090" y="201"/>
                  </a:lnTo>
                  <a:lnTo>
                    <a:pt x="1099" y="199"/>
                  </a:lnTo>
                  <a:lnTo>
                    <a:pt x="1106" y="195"/>
                  </a:lnTo>
                  <a:lnTo>
                    <a:pt x="1106" y="195"/>
                  </a:lnTo>
                  <a:lnTo>
                    <a:pt x="1108" y="192"/>
                  </a:lnTo>
                  <a:lnTo>
                    <a:pt x="1108" y="190"/>
                  </a:lnTo>
                  <a:lnTo>
                    <a:pt x="1106" y="186"/>
                  </a:lnTo>
                  <a:lnTo>
                    <a:pt x="1104" y="183"/>
                  </a:lnTo>
                  <a:lnTo>
                    <a:pt x="1090" y="174"/>
                  </a:lnTo>
                  <a:lnTo>
                    <a:pt x="1090" y="174"/>
                  </a:lnTo>
                  <a:lnTo>
                    <a:pt x="1084" y="168"/>
                  </a:lnTo>
                  <a:lnTo>
                    <a:pt x="1075" y="165"/>
                  </a:lnTo>
                  <a:lnTo>
                    <a:pt x="1068" y="163"/>
                  </a:lnTo>
                  <a:lnTo>
                    <a:pt x="1064" y="163"/>
                  </a:lnTo>
                  <a:lnTo>
                    <a:pt x="1061" y="165"/>
                  </a:lnTo>
                  <a:lnTo>
                    <a:pt x="1061" y="165"/>
                  </a:lnTo>
                  <a:lnTo>
                    <a:pt x="1057" y="168"/>
                  </a:lnTo>
                  <a:lnTo>
                    <a:pt x="1057" y="168"/>
                  </a:lnTo>
                  <a:lnTo>
                    <a:pt x="1055" y="170"/>
                  </a:lnTo>
                  <a:lnTo>
                    <a:pt x="1055" y="172"/>
                  </a:lnTo>
                  <a:lnTo>
                    <a:pt x="1059" y="177"/>
                  </a:lnTo>
                  <a:lnTo>
                    <a:pt x="1068" y="183"/>
                  </a:lnTo>
                  <a:lnTo>
                    <a:pt x="1068" y="183"/>
                  </a:lnTo>
                  <a:close/>
                  <a:moveTo>
                    <a:pt x="679" y="391"/>
                  </a:moveTo>
                  <a:lnTo>
                    <a:pt x="679" y="391"/>
                  </a:lnTo>
                  <a:lnTo>
                    <a:pt x="691" y="393"/>
                  </a:lnTo>
                  <a:lnTo>
                    <a:pt x="702" y="391"/>
                  </a:lnTo>
                  <a:lnTo>
                    <a:pt x="702" y="391"/>
                  </a:lnTo>
                  <a:lnTo>
                    <a:pt x="710" y="391"/>
                  </a:lnTo>
                  <a:lnTo>
                    <a:pt x="711" y="389"/>
                  </a:lnTo>
                  <a:lnTo>
                    <a:pt x="713" y="389"/>
                  </a:lnTo>
                  <a:lnTo>
                    <a:pt x="713" y="389"/>
                  </a:lnTo>
                  <a:lnTo>
                    <a:pt x="715" y="384"/>
                  </a:lnTo>
                  <a:lnTo>
                    <a:pt x="715" y="380"/>
                  </a:lnTo>
                  <a:lnTo>
                    <a:pt x="719" y="371"/>
                  </a:lnTo>
                  <a:lnTo>
                    <a:pt x="719" y="371"/>
                  </a:lnTo>
                  <a:lnTo>
                    <a:pt x="724" y="362"/>
                  </a:lnTo>
                  <a:lnTo>
                    <a:pt x="731" y="355"/>
                  </a:lnTo>
                  <a:lnTo>
                    <a:pt x="731" y="355"/>
                  </a:lnTo>
                  <a:lnTo>
                    <a:pt x="740" y="347"/>
                  </a:lnTo>
                  <a:lnTo>
                    <a:pt x="751" y="342"/>
                  </a:lnTo>
                  <a:lnTo>
                    <a:pt x="751" y="342"/>
                  </a:lnTo>
                  <a:lnTo>
                    <a:pt x="771" y="335"/>
                  </a:lnTo>
                  <a:lnTo>
                    <a:pt x="780" y="329"/>
                  </a:lnTo>
                  <a:lnTo>
                    <a:pt x="784" y="326"/>
                  </a:lnTo>
                  <a:lnTo>
                    <a:pt x="786" y="320"/>
                  </a:lnTo>
                  <a:lnTo>
                    <a:pt x="786" y="320"/>
                  </a:lnTo>
                  <a:lnTo>
                    <a:pt x="787" y="317"/>
                  </a:lnTo>
                  <a:lnTo>
                    <a:pt x="786" y="313"/>
                  </a:lnTo>
                  <a:lnTo>
                    <a:pt x="786" y="309"/>
                  </a:lnTo>
                  <a:lnTo>
                    <a:pt x="782" y="308"/>
                  </a:lnTo>
                  <a:lnTo>
                    <a:pt x="776" y="306"/>
                  </a:lnTo>
                  <a:lnTo>
                    <a:pt x="769" y="308"/>
                  </a:lnTo>
                  <a:lnTo>
                    <a:pt x="769" y="308"/>
                  </a:lnTo>
                  <a:lnTo>
                    <a:pt x="764" y="311"/>
                  </a:lnTo>
                  <a:lnTo>
                    <a:pt x="760" y="313"/>
                  </a:lnTo>
                  <a:lnTo>
                    <a:pt x="755" y="313"/>
                  </a:lnTo>
                  <a:lnTo>
                    <a:pt x="755" y="313"/>
                  </a:lnTo>
                  <a:lnTo>
                    <a:pt x="746" y="311"/>
                  </a:lnTo>
                  <a:lnTo>
                    <a:pt x="737" y="309"/>
                  </a:lnTo>
                  <a:lnTo>
                    <a:pt x="737" y="309"/>
                  </a:lnTo>
                  <a:lnTo>
                    <a:pt x="720" y="304"/>
                  </a:lnTo>
                  <a:lnTo>
                    <a:pt x="708" y="299"/>
                  </a:lnTo>
                  <a:lnTo>
                    <a:pt x="708" y="299"/>
                  </a:lnTo>
                  <a:lnTo>
                    <a:pt x="700" y="297"/>
                  </a:lnTo>
                  <a:lnTo>
                    <a:pt x="693" y="297"/>
                  </a:lnTo>
                  <a:lnTo>
                    <a:pt x="693" y="297"/>
                  </a:lnTo>
                  <a:lnTo>
                    <a:pt x="684" y="300"/>
                  </a:lnTo>
                  <a:lnTo>
                    <a:pt x="675" y="306"/>
                  </a:lnTo>
                  <a:lnTo>
                    <a:pt x="670" y="313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4" y="337"/>
                  </a:lnTo>
                  <a:lnTo>
                    <a:pt x="664" y="337"/>
                  </a:lnTo>
                  <a:lnTo>
                    <a:pt x="661" y="347"/>
                  </a:lnTo>
                  <a:lnTo>
                    <a:pt x="657" y="360"/>
                  </a:lnTo>
                  <a:lnTo>
                    <a:pt x="657" y="360"/>
                  </a:lnTo>
                  <a:lnTo>
                    <a:pt x="659" y="369"/>
                  </a:lnTo>
                  <a:lnTo>
                    <a:pt x="662" y="378"/>
                  </a:lnTo>
                  <a:lnTo>
                    <a:pt x="670" y="387"/>
                  </a:lnTo>
                  <a:lnTo>
                    <a:pt x="679" y="391"/>
                  </a:lnTo>
                  <a:lnTo>
                    <a:pt x="679" y="391"/>
                  </a:lnTo>
                  <a:close/>
                  <a:moveTo>
                    <a:pt x="690" y="257"/>
                  </a:moveTo>
                  <a:lnTo>
                    <a:pt x="690" y="257"/>
                  </a:lnTo>
                  <a:lnTo>
                    <a:pt x="693" y="255"/>
                  </a:lnTo>
                  <a:lnTo>
                    <a:pt x="697" y="255"/>
                  </a:lnTo>
                  <a:lnTo>
                    <a:pt x="706" y="257"/>
                  </a:lnTo>
                  <a:lnTo>
                    <a:pt x="706" y="257"/>
                  </a:lnTo>
                  <a:lnTo>
                    <a:pt x="708" y="257"/>
                  </a:lnTo>
                  <a:lnTo>
                    <a:pt x="711" y="255"/>
                  </a:lnTo>
                  <a:lnTo>
                    <a:pt x="717" y="253"/>
                  </a:lnTo>
                  <a:lnTo>
                    <a:pt x="717" y="253"/>
                  </a:lnTo>
                  <a:lnTo>
                    <a:pt x="720" y="252"/>
                  </a:lnTo>
                  <a:lnTo>
                    <a:pt x="724" y="253"/>
                  </a:lnTo>
                  <a:lnTo>
                    <a:pt x="724" y="253"/>
                  </a:lnTo>
                  <a:lnTo>
                    <a:pt x="728" y="252"/>
                  </a:lnTo>
                  <a:lnTo>
                    <a:pt x="731" y="250"/>
                  </a:lnTo>
                  <a:lnTo>
                    <a:pt x="735" y="248"/>
                  </a:lnTo>
                  <a:lnTo>
                    <a:pt x="738" y="244"/>
                  </a:lnTo>
                  <a:lnTo>
                    <a:pt x="738" y="244"/>
                  </a:lnTo>
                  <a:lnTo>
                    <a:pt x="738" y="237"/>
                  </a:lnTo>
                  <a:lnTo>
                    <a:pt x="740" y="230"/>
                  </a:lnTo>
                  <a:lnTo>
                    <a:pt x="740" y="230"/>
                  </a:lnTo>
                  <a:lnTo>
                    <a:pt x="742" y="228"/>
                  </a:lnTo>
                  <a:lnTo>
                    <a:pt x="744" y="228"/>
                  </a:lnTo>
                  <a:lnTo>
                    <a:pt x="748" y="230"/>
                  </a:lnTo>
                  <a:lnTo>
                    <a:pt x="748" y="230"/>
                  </a:lnTo>
                  <a:lnTo>
                    <a:pt x="751" y="224"/>
                  </a:lnTo>
                  <a:lnTo>
                    <a:pt x="753" y="223"/>
                  </a:lnTo>
                  <a:lnTo>
                    <a:pt x="755" y="224"/>
                  </a:lnTo>
                  <a:lnTo>
                    <a:pt x="755" y="224"/>
                  </a:lnTo>
                  <a:lnTo>
                    <a:pt x="755" y="228"/>
                  </a:lnTo>
                  <a:lnTo>
                    <a:pt x="753" y="232"/>
                  </a:lnTo>
                  <a:lnTo>
                    <a:pt x="751" y="235"/>
                  </a:lnTo>
                  <a:lnTo>
                    <a:pt x="753" y="237"/>
                  </a:lnTo>
                  <a:lnTo>
                    <a:pt x="755" y="239"/>
                  </a:lnTo>
                  <a:lnTo>
                    <a:pt x="755" y="239"/>
                  </a:lnTo>
                  <a:lnTo>
                    <a:pt x="757" y="239"/>
                  </a:lnTo>
                  <a:lnTo>
                    <a:pt x="760" y="239"/>
                  </a:lnTo>
                  <a:lnTo>
                    <a:pt x="766" y="23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8" y="219"/>
                  </a:lnTo>
                  <a:lnTo>
                    <a:pt x="786" y="217"/>
                  </a:lnTo>
                  <a:lnTo>
                    <a:pt x="789" y="214"/>
                  </a:lnTo>
                  <a:lnTo>
                    <a:pt x="791" y="210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199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0" y="190"/>
                  </a:lnTo>
                  <a:lnTo>
                    <a:pt x="776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1" y="192"/>
                  </a:lnTo>
                  <a:lnTo>
                    <a:pt x="769" y="195"/>
                  </a:lnTo>
                  <a:lnTo>
                    <a:pt x="766" y="199"/>
                  </a:lnTo>
                  <a:lnTo>
                    <a:pt x="766" y="199"/>
                  </a:lnTo>
                  <a:lnTo>
                    <a:pt x="764" y="203"/>
                  </a:lnTo>
                  <a:lnTo>
                    <a:pt x="762" y="203"/>
                  </a:lnTo>
                  <a:lnTo>
                    <a:pt x="755" y="203"/>
                  </a:lnTo>
                  <a:lnTo>
                    <a:pt x="742" y="201"/>
                  </a:lnTo>
                  <a:lnTo>
                    <a:pt x="742" y="201"/>
                  </a:lnTo>
                  <a:lnTo>
                    <a:pt x="735" y="201"/>
                  </a:lnTo>
                  <a:lnTo>
                    <a:pt x="728" y="201"/>
                  </a:lnTo>
                  <a:lnTo>
                    <a:pt x="720" y="204"/>
                  </a:lnTo>
                  <a:lnTo>
                    <a:pt x="715" y="208"/>
                  </a:lnTo>
                  <a:lnTo>
                    <a:pt x="715" y="208"/>
                  </a:lnTo>
                  <a:lnTo>
                    <a:pt x="711" y="212"/>
                  </a:lnTo>
                  <a:lnTo>
                    <a:pt x="708" y="215"/>
                  </a:lnTo>
                  <a:lnTo>
                    <a:pt x="708" y="215"/>
                  </a:lnTo>
                  <a:lnTo>
                    <a:pt x="702" y="219"/>
                  </a:lnTo>
                  <a:lnTo>
                    <a:pt x="697" y="221"/>
                  </a:lnTo>
                  <a:lnTo>
                    <a:pt x="697" y="221"/>
                  </a:lnTo>
                  <a:lnTo>
                    <a:pt x="690" y="223"/>
                  </a:lnTo>
                  <a:lnTo>
                    <a:pt x="682" y="226"/>
                  </a:lnTo>
                  <a:lnTo>
                    <a:pt x="677" y="232"/>
                  </a:lnTo>
                  <a:lnTo>
                    <a:pt x="672" y="237"/>
                  </a:lnTo>
                  <a:lnTo>
                    <a:pt x="672" y="237"/>
                  </a:lnTo>
                  <a:lnTo>
                    <a:pt x="670" y="242"/>
                  </a:lnTo>
                  <a:lnTo>
                    <a:pt x="670" y="248"/>
                  </a:lnTo>
                  <a:lnTo>
                    <a:pt x="672" y="253"/>
                  </a:lnTo>
                  <a:lnTo>
                    <a:pt x="673" y="259"/>
                  </a:lnTo>
                  <a:lnTo>
                    <a:pt x="673" y="259"/>
                  </a:lnTo>
                  <a:lnTo>
                    <a:pt x="677" y="261"/>
                  </a:lnTo>
                  <a:lnTo>
                    <a:pt x="681" y="261"/>
                  </a:lnTo>
                  <a:lnTo>
                    <a:pt x="690" y="257"/>
                  </a:lnTo>
                  <a:lnTo>
                    <a:pt x="690" y="257"/>
                  </a:lnTo>
                  <a:close/>
                  <a:moveTo>
                    <a:pt x="776" y="259"/>
                  </a:moveTo>
                  <a:lnTo>
                    <a:pt x="776" y="259"/>
                  </a:lnTo>
                  <a:lnTo>
                    <a:pt x="775" y="264"/>
                  </a:lnTo>
                  <a:lnTo>
                    <a:pt x="776" y="268"/>
                  </a:lnTo>
                  <a:lnTo>
                    <a:pt x="778" y="271"/>
                  </a:lnTo>
                  <a:lnTo>
                    <a:pt x="782" y="275"/>
                  </a:lnTo>
                  <a:lnTo>
                    <a:pt x="786" y="277"/>
                  </a:lnTo>
                  <a:lnTo>
                    <a:pt x="791" y="277"/>
                  </a:lnTo>
                  <a:lnTo>
                    <a:pt x="796" y="275"/>
                  </a:lnTo>
                  <a:lnTo>
                    <a:pt x="800" y="271"/>
                  </a:lnTo>
                  <a:lnTo>
                    <a:pt x="800" y="271"/>
                  </a:lnTo>
                  <a:lnTo>
                    <a:pt x="804" y="266"/>
                  </a:lnTo>
                  <a:lnTo>
                    <a:pt x="805" y="264"/>
                  </a:lnTo>
                  <a:lnTo>
                    <a:pt x="807" y="262"/>
                  </a:lnTo>
                  <a:lnTo>
                    <a:pt x="807" y="262"/>
                  </a:lnTo>
                  <a:lnTo>
                    <a:pt x="813" y="261"/>
                  </a:lnTo>
                  <a:lnTo>
                    <a:pt x="815" y="264"/>
                  </a:lnTo>
                  <a:lnTo>
                    <a:pt x="818" y="268"/>
                  </a:lnTo>
                  <a:lnTo>
                    <a:pt x="820" y="271"/>
                  </a:lnTo>
                  <a:lnTo>
                    <a:pt x="820" y="271"/>
                  </a:lnTo>
                  <a:lnTo>
                    <a:pt x="825" y="273"/>
                  </a:lnTo>
                  <a:lnTo>
                    <a:pt x="829" y="273"/>
                  </a:lnTo>
                  <a:lnTo>
                    <a:pt x="840" y="271"/>
                  </a:lnTo>
                  <a:lnTo>
                    <a:pt x="840" y="271"/>
                  </a:lnTo>
                  <a:lnTo>
                    <a:pt x="858" y="271"/>
                  </a:lnTo>
                  <a:lnTo>
                    <a:pt x="858" y="271"/>
                  </a:lnTo>
                  <a:lnTo>
                    <a:pt x="863" y="271"/>
                  </a:lnTo>
                  <a:lnTo>
                    <a:pt x="863" y="273"/>
                  </a:lnTo>
                  <a:lnTo>
                    <a:pt x="863" y="275"/>
                  </a:lnTo>
                  <a:lnTo>
                    <a:pt x="863" y="275"/>
                  </a:lnTo>
                  <a:lnTo>
                    <a:pt x="860" y="279"/>
                  </a:lnTo>
                  <a:lnTo>
                    <a:pt x="854" y="280"/>
                  </a:lnTo>
                  <a:lnTo>
                    <a:pt x="843" y="282"/>
                  </a:lnTo>
                  <a:lnTo>
                    <a:pt x="843" y="282"/>
                  </a:lnTo>
                  <a:lnTo>
                    <a:pt x="834" y="284"/>
                  </a:lnTo>
                  <a:lnTo>
                    <a:pt x="824" y="288"/>
                  </a:lnTo>
                  <a:lnTo>
                    <a:pt x="818" y="291"/>
                  </a:lnTo>
                  <a:lnTo>
                    <a:pt x="815" y="295"/>
                  </a:lnTo>
                  <a:lnTo>
                    <a:pt x="815" y="299"/>
                  </a:lnTo>
                  <a:lnTo>
                    <a:pt x="816" y="302"/>
                  </a:lnTo>
                  <a:lnTo>
                    <a:pt x="816" y="302"/>
                  </a:lnTo>
                  <a:lnTo>
                    <a:pt x="822" y="304"/>
                  </a:lnTo>
                  <a:lnTo>
                    <a:pt x="825" y="306"/>
                  </a:lnTo>
                  <a:lnTo>
                    <a:pt x="831" y="304"/>
                  </a:lnTo>
                  <a:lnTo>
                    <a:pt x="836" y="302"/>
                  </a:lnTo>
                  <a:lnTo>
                    <a:pt x="847" y="297"/>
                  </a:lnTo>
                  <a:lnTo>
                    <a:pt x="856" y="291"/>
                  </a:lnTo>
                  <a:lnTo>
                    <a:pt x="856" y="291"/>
                  </a:lnTo>
                  <a:lnTo>
                    <a:pt x="869" y="286"/>
                  </a:lnTo>
                  <a:lnTo>
                    <a:pt x="876" y="284"/>
                  </a:lnTo>
                  <a:lnTo>
                    <a:pt x="883" y="284"/>
                  </a:lnTo>
                  <a:lnTo>
                    <a:pt x="883" y="284"/>
                  </a:lnTo>
                  <a:lnTo>
                    <a:pt x="894" y="284"/>
                  </a:lnTo>
                  <a:lnTo>
                    <a:pt x="905" y="282"/>
                  </a:lnTo>
                  <a:lnTo>
                    <a:pt x="905" y="282"/>
                  </a:lnTo>
                  <a:lnTo>
                    <a:pt x="912" y="280"/>
                  </a:lnTo>
                  <a:lnTo>
                    <a:pt x="923" y="275"/>
                  </a:lnTo>
                  <a:lnTo>
                    <a:pt x="932" y="270"/>
                  </a:lnTo>
                  <a:lnTo>
                    <a:pt x="934" y="264"/>
                  </a:lnTo>
                  <a:lnTo>
                    <a:pt x="936" y="261"/>
                  </a:lnTo>
                  <a:lnTo>
                    <a:pt x="936" y="261"/>
                  </a:lnTo>
                  <a:lnTo>
                    <a:pt x="936" y="255"/>
                  </a:lnTo>
                  <a:lnTo>
                    <a:pt x="934" y="248"/>
                  </a:lnTo>
                  <a:lnTo>
                    <a:pt x="932" y="246"/>
                  </a:lnTo>
                  <a:lnTo>
                    <a:pt x="930" y="246"/>
                  </a:lnTo>
                  <a:lnTo>
                    <a:pt x="927" y="246"/>
                  </a:lnTo>
                  <a:lnTo>
                    <a:pt x="925" y="250"/>
                  </a:lnTo>
                  <a:lnTo>
                    <a:pt x="925" y="250"/>
                  </a:lnTo>
                  <a:lnTo>
                    <a:pt x="921" y="257"/>
                  </a:lnTo>
                  <a:lnTo>
                    <a:pt x="919" y="259"/>
                  </a:lnTo>
                  <a:lnTo>
                    <a:pt x="914" y="259"/>
                  </a:lnTo>
                  <a:lnTo>
                    <a:pt x="914" y="259"/>
                  </a:lnTo>
                  <a:lnTo>
                    <a:pt x="912" y="255"/>
                  </a:lnTo>
                  <a:lnTo>
                    <a:pt x="910" y="250"/>
                  </a:lnTo>
                  <a:lnTo>
                    <a:pt x="909" y="246"/>
                  </a:lnTo>
                  <a:lnTo>
                    <a:pt x="907" y="241"/>
                  </a:lnTo>
                  <a:lnTo>
                    <a:pt x="907" y="241"/>
                  </a:lnTo>
                  <a:lnTo>
                    <a:pt x="900" y="235"/>
                  </a:lnTo>
                  <a:lnTo>
                    <a:pt x="900" y="235"/>
                  </a:lnTo>
                  <a:lnTo>
                    <a:pt x="892" y="226"/>
                  </a:lnTo>
                  <a:lnTo>
                    <a:pt x="892" y="226"/>
                  </a:lnTo>
                  <a:lnTo>
                    <a:pt x="887" y="224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78" y="224"/>
                  </a:lnTo>
                  <a:lnTo>
                    <a:pt x="876" y="226"/>
                  </a:lnTo>
                  <a:lnTo>
                    <a:pt x="874" y="228"/>
                  </a:lnTo>
                  <a:lnTo>
                    <a:pt x="874" y="228"/>
                  </a:lnTo>
                  <a:lnTo>
                    <a:pt x="874" y="233"/>
                  </a:lnTo>
                  <a:lnTo>
                    <a:pt x="876" y="235"/>
                  </a:lnTo>
                  <a:lnTo>
                    <a:pt x="881" y="242"/>
                  </a:lnTo>
                  <a:lnTo>
                    <a:pt x="887" y="248"/>
                  </a:lnTo>
                  <a:lnTo>
                    <a:pt x="889" y="252"/>
                  </a:lnTo>
                  <a:lnTo>
                    <a:pt x="891" y="255"/>
                  </a:lnTo>
                  <a:lnTo>
                    <a:pt x="891" y="255"/>
                  </a:lnTo>
                  <a:lnTo>
                    <a:pt x="889" y="259"/>
                  </a:lnTo>
                  <a:lnTo>
                    <a:pt x="887" y="261"/>
                  </a:lnTo>
                  <a:lnTo>
                    <a:pt x="881" y="264"/>
                  </a:lnTo>
                  <a:lnTo>
                    <a:pt x="874" y="266"/>
                  </a:lnTo>
                  <a:lnTo>
                    <a:pt x="869" y="266"/>
                  </a:lnTo>
                  <a:lnTo>
                    <a:pt x="869" y="266"/>
                  </a:lnTo>
                  <a:lnTo>
                    <a:pt x="862" y="264"/>
                  </a:lnTo>
                  <a:lnTo>
                    <a:pt x="856" y="259"/>
                  </a:lnTo>
                  <a:lnTo>
                    <a:pt x="851" y="255"/>
                  </a:lnTo>
                  <a:lnTo>
                    <a:pt x="843" y="252"/>
                  </a:lnTo>
                  <a:lnTo>
                    <a:pt x="843" y="252"/>
                  </a:lnTo>
                  <a:lnTo>
                    <a:pt x="838" y="252"/>
                  </a:lnTo>
                  <a:lnTo>
                    <a:pt x="833" y="252"/>
                  </a:lnTo>
                  <a:lnTo>
                    <a:pt x="833" y="252"/>
                  </a:lnTo>
                  <a:lnTo>
                    <a:pt x="825" y="248"/>
                  </a:lnTo>
                  <a:lnTo>
                    <a:pt x="820" y="244"/>
                  </a:lnTo>
                  <a:lnTo>
                    <a:pt x="820" y="244"/>
                  </a:lnTo>
                  <a:lnTo>
                    <a:pt x="813" y="242"/>
                  </a:lnTo>
                  <a:lnTo>
                    <a:pt x="807" y="242"/>
                  </a:lnTo>
                  <a:lnTo>
                    <a:pt x="795" y="244"/>
                  </a:lnTo>
                  <a:lnTo>
                    <a:pt x="795" y="244"/>
                  </a:lnTo>
                  <a:lnTo>
                    <a:pt x="787" y="246"/>
                  </a:lnTo>
                  <a:lnTo>
                    <a:pt x="782" y="248"/>
                  </a:lnTo>
                  <a:lnTo>
                    <a:pt x="778" y="252"/>
                  </a:lnTo>
                  <a:lnTo>
                    <a:pt x="776" y="259"/>
                  </a:lnTo>
                  <a:lnTo>
                    <a:pt x="776" y="259"/>
                  </a:lnTo>
                  <a:close/>
                  <a:moveTo>
                    <a:pt x="952" y="166"/>
                  </a:moveTo>
                  <a:lnTo>
                    <a:pt x="952" y="166"/>
                  </a:lnTo>
                  <a:lnTo>
                    <a:pt x="956" y="170"/>
                  </a:lnTo>
                  <a:lnTo>
                    <a:pt x="959" y="176"/>
                  </a:lnTo>
                  <a:lnTo>
                    <a:pt x="959" y="176"/>
                  </a:lnTo>
                  <a:lnTo>
                    <a:pt x="965" y="179"/>
                  </a:lnTo>
                  <a:lnTo>
                    <a:pt x="972" y="179"/>
                  </a:lnTo>
                  <a:lnTo>
                    <a:pt x="985" y="177"/>
                  </a:lnTo>
                  <a:lnTo>
                    <a:pt x="985" y="177"/>
                  </a:lnTo>
                  <a:lnTo>
                    <a:pt x="990" y="177"/>
                  </a:lnTo>
                  <a:lnTo>
                    <a:pt x="996" y="177"/>
                  </a:lnTo>
                  <a:lnTo>
                    <a:pt x="999" y="179"/>
                  </a:lnTo>
                  <a:lnTo>
                    <a:pt x="1005" y="183"/>
                  </a:lnTo>
                  <a:lnTo>
                    <a:pt x="1005" y="183"/>
                  </a:lnTo>
                  <a:lnTo>
                    <a:pt x="1017" y="195"/>
                  </a:lnTo>
                  <a:lnTo>
                    <a:pt x="1024" y="201"/>
                  </a:lnTo>
                  <a:lnTo>
                    <a:pt x="1034" y="203"/>
                  </a:lnTo>
                  <a:lnTo>
                    <a:pt x="1034" y="203"/>
                  </a:lnTo>
                  <a:lnTo>
                    <a:pt x="1037" y="201"/>
                  </a:lnTo>
                  <a:lnTo>
                    <a:pt x="1039" y="197"/>
                  </a:lnTo>
                  <a:lnTo>
                    <a:pt x="1039" y="194"/>
                  </a:lnTo>
                  <a:lnTo>
                    <a:pt x="1037" y="190"/>
                  </a:lnTo>
                  <a:lnTo>
                    <a:pt x="1037" y="190"/>
                  </a:lnTo>
                  <a:lnTo>
                    <a:pt x="1034" y="185"/>
                  </a:lnTo>
                  <a:lnTo>
                    <a:pt x="1028" y="181"/>
                  </a:lnTo>
                  <a:lnTo>
                    <a:pt x="1015" y="176"/>
                  </a:lnTo>
                  <a:lnTo>
                    <a:pt x="1015" y="176"/>
                  </a:lnTo>
                  <a:lnTo>
                    <a:pt x="1008" y="170"/>
                  </a:lnTo>
                  <a:lnTo>
                    <a:pt x="1001" y="165"/>
                  </a:lnTo>
                  <a:lnTo>
                    <a:pt x="1001" y="165"/>
                  </a:lnTo>
                  <a:lnTo>
                    <a:pt x="992" y="161"/>
                  </a:lnTo>
                  <a:lnTo>
                    <a:pt x="976" y="156"/>
                  </a:lnTo>
                  <a:lnTo>
                    <a:pt x="959" y="154"/>
                  </a:lnTo>
                  <a:lnTo>
                    <a:pt x="952" y="154"/>
                  </a:lnTo>
                  <a:lnTo>
                    <a:pt x="947" y="156"/>
                  </a:lnTo>
                  <a:lnTo>
                    <a:pt x="947" y="156"/>
                  </a:lnTo>
                  <a:lnTo>
                    <a:pt x="945" y="157"/>
                  </a:lnTo>
                  <a:lnTo>
                    <a:pt x="945" y="161"/>
                  </a:lnTo>
                  <a:lnTo>
                    <a:pt x="945" y="161"/>
                  </a:lnTo>
                  <a:lnTo>
                    <a:pt x="947" y="165"/>
                  </a:lnTo>
                  <a:lnTo>
                    <a:pt x="952" y="166"/>
                  </a:lnTo>
                  <a:lnTo>
                    <a:pt x="952" y="166"/>
                  </a:lnTo>
                  <a:close/>
                  <a:moveTo>
                    <a:pt x="918" y="346"/>
                  </a:moveTo>
                  <a:lnTo>
                    <a:pt x="918" y="346"/>
                  </a:lnTo>
                  <a:lnTo>
                    <a:pt x="923" y="353"/>
                  </a:lnTo>
                  <a:lnTo>
                    <a:pt x="930" y="358"/>
                  </a:lnTo>
                  <a:lnTo>
                    <a:pt x="930" y="358"/>
                  </a:lnTo>
                  <a:lnTo>
                    <a:pt x="936" y="360"/>
                  </a:lnTo>
                  <a:lnTo>
                    <a:pt x="938" y="362"/>
                  </a:lnTo>
                  <a:lnTo>
                    <a:pt x="938" y="366"/>
                  </a:lnTo>
                  <a:lnTo>
                    <a:pt x="938" y="366"/>
                  </a:lnTo>
                  <a:lnTo>
                    <a:pt x="932" y="367"/>
                  </a:lnTo>
                  <a:lnTo>
                    <a:pt x="929" y="366"/>
                  </a:lnTo>
                  <a:lnTo>
                    <a:pt x="923" y="366"/>
                  </a:lnTo>
                  <a:lnTo>
                    <a:pt x="919" y="367"/>
                  </a:lnTo>
                  <a:lnTo>
                    <a:pt x="919" y="367"/>
                  </a:lnTo>
                  <a:lnTo>
                    <a:pt x="918" y="369"/>
                  </a:lnTo>
                  <a:lnTo>
                    <a:pt x="914" y="375"/>
                  </a:lnTo>
                  <a:lnTo>
                    <a:pt x="910" y="378"/>
                  </a:lnTo>
                  <a:lnTo>
                    <a:pt x="907" y="378"/>
                  </a:lnTo>
                  <a:lnTo>
                    <a:pt x="907" y="378"/>
                  </a:lnTo>
                  <a:lnTo>
                    <a:pt x="905" y="376"/>
                  </a:lnTo>
                  <a:lnTo>
                    <a:pt x="903" y="371"/>
                  </a:lnTo>
                  <a:lnTo>
                    <a:pt x="903" y="367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9" y="360"/>
                  </a:lnTo>
                  <a:lnTo>
                    <a:pt x="910" y="356"/>
                  </a:lnTo>
                  <a:lnTo>
                    <a:pt x="912" y="355"/>
                  </a:lnTo>
                  <a:lnTo>
                    <a:pt x="912" y="355"/>
                  </a:lnTo>
                  <a:lnTo>
                    <a:pt x="910" y="351"/>
                  </a:lnTo>
                  <a:lnTo>
                    <a:pt x="909" y="349"/>
                  </a:lnTo>
                  <a:lnTo>
                    <a:pt x="905" y="344"/>
                  </a:lnTo>
                  <a:lnTo>
                    <a:pt x="905" y="344"/>
                  </a:lnTo>
                  <a:lnTo>
                    <a:pt x="900" y="342"/>
                  </a:lnTo>
                  <a:lnTo>
                    <a:pt x="894" y="344"/>
                  </a:lnTo>
                  <a:lnTo>
                    <a:pt x="883" y="349"/>
                  </a:lnTo>
                  <a:lnTo>
                    <a:pt x="878" y="353"/>
                  </a:lnTo>
                  <a:lnTo>
                    <a:pt x="874" y="353"/>
                  </a:lnTo>
                  <a:lnTo>
                    <a:pt x="869" y="351"/>
                  </a:lnTo>
                  <a:lnTo>
                    <a:pt x="865" y="344"/>
                  </a:lnTo>
                  <a:lnTo>
                    <a:pt x="865" y="344"/>
                  </a:lnTo>
                  <a:lnTo>
                    <a:pt x="865" y="340"/>
                  </a:lnTo>
                  <a:lnTo>
                    <a:pt x="863" y="338"/>
                  </a:lnTo>
                  <a:lnTo>
                    <a:pt x="863" y="338"/>
                  </a:lnTo>
                  <a:lnTo>
                    <a:pt x="858" y="335"/>
                  </a:lnTo>
                  <a:lnTo>
                    <a:pt x="853" y="335"/>
                  </a:lnTo>
                  <a:lnTo>
                    <a:pt x="853" y="335"/>
                  </a:lnTo>
                  <a:lnTo>
                    <a:pt x="849" y="335"/>
                  </a:lnTo>
                  <a:lnTo>
                    <a:pt x="847" y="337"/>
                  </a:lnTo>
                  <a:lnTo>
                    <a:pt x="845" y="342"/>
                  </a:lnTo>
                  <a:lnTo>
                    <a:pt x="845" y="349"/>
                  </a:lnTo>
                  <a:lnTo>
                    <a:pt x="845" y="353"/>
                  </a:lnTo>
                  <a:lnTo>
                    <a:pt x="842" y="355"/>
                  </a:lnTo>
                  <a:lnTo>
                    <a:pt x="842" y="355"/>
                  </a:lnTo>
                  <a:lnTo>
                    <a:pt x="836" y="356"/>
                  </a:lnTo>
                  <a:lnTo>
                    <a:pt x="831" y="356"/>
                  </a:lnTo>
                  <a:lnTo>
                    <a:pt x="825" y="353"/>
                  </a:lnTo>
                  <a:lnTo>
                    <a:pt x="822" y="347"/>
                  </a:lnTo>
                  <a:lnTo>
                    <a:pt x="822" y="347"/>
                  </a:lnTo>
                  <a:lnTo>
                    <a:pt x="818" y="338"/>
                  </a:lnTo>
                  <a:lnTo>
                    <a:pt x="816" y="335"/>
                  </a:lnTo>
                  <a:lnTo>
                    <a:pt x="811" y="333"/>
                  </a:lnTo>
                  <a:lnTo>
                    <a:pt x="811" y="333"/>
                  </a:lnTo>
                  <a:lnTo>
                    <a:pt x="805" y="335"/>
                  </a:lnTo>
                  <a:lnTo>
                    <a:pt x="805" y="335"/>
                  </a:lnTo>
                  <a:lnTo>
                    <a:pt x="796" y="338"/>
                  </a:lnTo>
                  <a:lnTo>
                    <a:pt x="793" y="342"/>
                  </a:lnTo>
                  <a:lnTo>
                    <a:pt x="787" y="344"/>
                  </a:lnTo>
                  <a:lnTo>
                    <a:pt x="787" y="344"/>
                  </a:lnTo>
                  <a:lnTo>
                    <a:pt x="773" y="347"/>
                  </a:lnTo>
                  <a:lnTo>
                    <a:pt x="767" y="351"/>
                  </a:lnTo>
                  <a:lnTo>
                    <a:pt x="762" y="355"/>
                  </a:lnTo>
                  <a:lnTo>
                    <a:pt x="762" y="355"/>
                  </a:lnTo>
                  <a:lnTo>
                    <a:pt x="758" y="360"/>
                  </a:lnTo>
                  <a:lnTo>
                    <a:pt x="755" y="364"/>
                  </a:lnTo>
                  <a:lnTo>
                    <a:pt x="755" y="364"/>
                  </a:lnTo>
                  <a:lnTo>
                    <a:pt x="749" y="367"/>
                  </a:lnTo>
                  <a:lnTo>
                    <a:pt x="748" y="371"/>
                  </a:lnTo>
                  <a:lnTo>
                    <a:pt x="746" y="375"/>
                  </a:lnTo>
                  <a:lnTo>
                    <a:pt x="746" y="375"/>
                  </a:lnTo>
                  <a:lnTo>
                    <a:pt x="748" y="378"/>
                  </a:lnTo>
                  <a:lnTo>
                    <a:pt x="749" y="380"/>
                  </a:lnTo>
                  <a:lnTo>
                    <a:pt x="753" y="384"/>
                  </a:lnTo>
                  <a:lnTo>
                    <a:pt x="760" y="384"/>
                  </a:lnTo>
                  <a:lnTo>
                    <a:pt x="766" y="385"/>
                  </a:lnTo>
                  <a:lnTo>
                    <a:pt x="766" y="385"/>
                  </a:lnTo>
                  <a:lnTo>
                    <a:pt x="782" y="382"/>
                  </a:lnTo>
                  <a:lnTo>
                    <a:pt x="782" y="382"/>
                  </a:lnTo>
                  <a:lnTo>
                    <a:pt x="795" y="382"/>
                  </a:lnTo>
                  <a:lnTo>
                    <a:pt x="807" y="384"/>
                  </a:lnTo>
                  <a:lnTo>
                    <a:pt x="807" y="384"/>
                  </a:lnTo>
                  <a:lnTo>
                    <a:pt x="807" y="387"/>
                  </a:lnTo>
                  <a:lnTo>
                    <a:pt x="807" y="389"/>
                  </a:lnTo>
                  <a:lnTo>
                    <a:pt x="802" y="393"/>
                  </a:lnTo>
                  <a:lnTo>
                    <a:pt x="795" y="394"/>
                  </a:lnTo>
                  <a:lnTo>
                    <a:pt x="786" y="394"/>
                  </a:lnTo>
                  <a:lnTo>
                    <a:pt x="776" y="396"/>
                  </a:lnTo>
                  <a:lnTo>
                    <a:pt x="769" y="398"/>
                  </a:lnTo>
                  <a:lnTo>
                    <a:pt x="764" y="400"/>
                  </a:lnTo>
                  <a:lnTo>
                    <a:pt x="762" y="402"/>
                  </a:lnTo>
                  <a:lnTo>
                    <a:pt x="762" y="405"/>
                  </a:lnTo>
                  <a:lnTo>
                    <a:pt x="762" y="405"/>
                  </a:lnTo>
                  <a:lnTo>
                    <a:pt x="764" y="409"/>
                  </a:lnTo>
                  <a:lnTo>
                    <a:pt x="769" y="411"/>
                  </a:lnTo>
                  <a:lnTo>
                    <a:pt x="775" y="411"/>
                  </a:lnTo>
                  <a:lnTo>
                    <a:pt x="784" y="411"/>
                  </a:lnTo>
                  <a:lnTo>
                    <a:pt x="798" y="407"/>
                  </a:lnTo>
                  <a:lnTo>
                    <a:pt x="809" y="405"/>
                  </a:lnTo>
                  <a:lnTo>
                    <a:pt x="809" y="405"/>
                  </a:lnTo>
                  <a:lnTo>
                    <a:pt x="818" y="402"/>
                  </a:lnTo>
                  <a:lnTo>
                    <a:pt x="829" y="400"/>
                  </a:lnTo>
                  <a:lnTo>
                    <a:pt x="834" y="400"/>
                  </a:lnTo>
                  <a:lnTo>
                    <a:pt x="840" y="402"/>
                  </a:lnTo>
                  <a:lnTo>
                    <a:pt x="845" y="404"/>
                  </a:lnTo>
                  <a:lnTo>
                    <a:pt x="849" y="407"/>
                  </a:lnTo>
                  <a:lnTo>
                    <a:pt x="849" y="407"/>
                  </a:lnTo>
                  <a:lnTo>
                    <a:pt x="851" y="411"/>
                  </a:lnTo>
                  <a:lnTo>
                    <a:pt x="851" y="414"/>
                  </a:lnTo>
                  <a:lnTo>
                    <a:pt x="851" y="416"/>
                  </a:lnTo>
                  <a:lnTo>
                    <a:pt x="849" y="418"/>
                  </a:lnTo>
                  <a:lnTo>
                    <a:pt x="842" y="420"/>
                  </a:lnTo>
                  <a:lnTo>
                    <a:pt x="834" y="420"/>
                  </a:lnTo>
                  <a:lnTo>
                    <a:pt x="834" y="420"/>
                  </a:lnTo>
                  <a:lnTo>
                    <a:pt x="820" y="420"/>
                  </a:lnTo>
                  <a:lnTo>
                    <a:pt x="798" y="422"/>
                  </a:lnTo>
                  <a:lnTo>
                    <a:pt x="787" y="423"/>
                  </a:lnTo>
                  <a:lnTo>
                    <a:pt x="780" y="427"/>
                  </a:lnTo>
                  <a:lnTo>
                    <a:pt x="778" y="429"/>
                  </a:lnTo>
                  <a:lnTo>
                    <a:pt x="778" y="432"/>
                  </a:lnTo>
                  <a:lnTo>
                    <a:pt x="778" y="436"/>
                  </a:lnTo>
                  <a:lnTo>
                    <a:pt x="780" y="442"/>
                  </a:lnTo>
                  <a:lnTo>
                    <a:pt x="780" y="442"/>
                  </a:lnTo>
                  <a:lnTo>
                    <a:pt x="782" y="445"/>
                  </a:lnTo>
                  <a:lnTo>
                    <a:pt x="786" y="449"/>
                  </a:lnTo>
                  <a:lnTo>
                    <a:pt x="795" y="452"/>
                  </a:lnTo>
                  <a:lnTo>
                    <a:pt x="795" y="452"/>
                  </a:lnTo>
                  <a:lnTo>
                    <a:pt x="809" y="460"/>
                  </a:lnTo>
                  <a:lnTo>
                    <a:pt x="824" y="465"/>
                  </a:lnTo>
                  <a:lnTo>
                    <a:pt x="824" y="465"/>
                  </a:lnTo>
                  <a:lnTo>
                    <a:pt x="834" y="465"/>
                  </a:lnTo>
                  <a:lnTo>
                    <a:pt x="843" y="465"/>
                  </a:lnTo>
                  <a:lnTo>
                    <a:pt x="863" y="461"/>
                  </a:lnTo>
                  <a:lnTo>
                    <a:pt x="863" y="461"/>
                  </a:lnTo>
                  <a:lnTo>
                    <a:pt x="872" y="460"/>
                  </a:lnTo>
                  <a:lnTo>
                    <a:pt x="880" y="456"/>
                  </a:lnTo>
                  <a:lnTo>
                    <a:pt x="880" y="456"/>
                  </a:lnTo>
                  <a:lnTo>
                    <a:pt x="891" y="451"/>
                  </a:lnTo>
                  <a:lnTo>
                    <a:pt x="901" y="447"/>
                  </a:lnTo>
                  <a:lnTo>
                    <a:pt x="901" y="447"/>
                  </a:lnTo>
                  <a:lnTo>
                    <a:pt x="914" y="445"/>
                  </a:lnTo>
                  <a:lnTo>
                    <a:pt x="927" y="443"/>
                  </a:lnTo>
                  <a:lnTo>
                    <a:pt x="927" y="443"/>
                  </a:lnTo>
                  <a:lnTo>
                    <a:pt x="930" y="443"/>
                  </a:lnTo>
                  <a:lnTo>
                    <a:pt x="932" y="440"/>
                  </a:lnTo>
                  <a:lnTo>
                    <a:pt x="936" y="438"/>
                  </a:lnTo>
                  <a:lnTo>
                    <a:pt x="939" y="438"/>
                  </a:lnTo>
                  <a:lnTo>
                    <a:pt x="939" y="438"/>
                  </a:lnTo>
                  <a:lnTo>
                    <a:pt x="945" y="440"/>
                  </a:lnTo>
                  <a:lnTo>
                    <a:pt x="948" y="443"/>
                  </a:lnTo>
                  <a:lnTo>
                    <a:pt x="956" y="452"/>
                  </a:lnTo>
                  <a:lnTo>
                    <a:pt x="956" y="452"/>
                  </a:lnTo>
                  <a:lnTo>
                    <a:pt x="963" y="458"/>
                  </a:lnTo>
                  <a:lnTo>
                    <a:pt x="972" y="461"/>
                  </a:lnTo>
                  <a:lnTo>
                    <a:pt x="979" y="463"/>
                  </a:lnTo>
                  <a:lnTo>
                    <a:pt x="988" y="463"/>
                  </a:lnTo>
                  <a:lnTo>
                    <a:pt x="988" y="463"/>
                  </a:lnTo>
                  <a:lnTo>
                    <a:pt x="994" y="461"/>
                  </a:lnTo>
                  <a:lnTo>
                    <a:pt x="997" y="460"/>
                  </a:lnTo>
                  <a:lnTo>
                    <a:pt x="999" y="456"/>
                  </a:lnTo>
                  <a:lnTo>
                    <a:pt x="996" y="452"/>
                  </a:lnTo>
                  <a:lnTo>
                    <a:pt x="996" y="452"/>
                  </a:lnTo>
                  <a:lnTo>
                    <a:pt x="986" y="447"/>
                  </a:lnTo>
                  <a:lnTo>
                    <a:pt x="983" y="443"/>
                  </a:lnTo>
                  <a:lnTo>
                    <a:pt x="983" y="442"/>
                  </a:lnTo>
                  <a:lnTo>
                    <a:pt x="985" y="440"/>
                  </a:lnTo>
                  <a:lnTo>
                    <a:pt x="985" y="440"/>
                  </a:lnTo>
                  <a:lnTo>
                    <a:pt x="988" y="438"/>
                  </a:lnTo>
                  <a:lnTo>
                    <a:pt x="994" y="438"/>
                  </a:lnTo>
                  <a:lnTo>
                    <a:pt x="1006" y="438"/>
                  </a:lnTo>
                  <a:lnTo>
                    <a:pt x="1012" y="438"/>
                  </a:lnTo>
                  <a:lnTo>
                    <a:pt x="1015" y="436"/>
                  </a:lnTo>
                  <a:lnTo>
                    <a:pt x="1017" y="432"/>
                  </a:lnTo>
                  <a:lnTo>
                    <a:pt x="1015" y="427"/>
                  </a:lnTo>
                  <a:lnTo>
                    <a:pt x="1015" y="427"/>
                  </a:lnTo>
                  <a:lnTo>
                    <a:pt x="1010" y="422"/>
                  </a:lnTo>
                  <a:lnTo>
                    <a:pt x="1003" y="418"/>
                  </a:lnTo>
                  <a:lnTo>
                    <a:pt x="990" y="414"/>
                  </a:lnTo>
                  <a:lnTo>
                    <a:pt x="990" y="414"/>
                  </a:lnTo>
                  <a:lnTo>
                    <a:pt x="974" y="407"/>
                  </a:lnTo>
                  <a:lnTo>
                    <a:pt x="968" y="402"/>
                  </a:lnTo>
                  <a:lnTo>
                    <a:pt x="961" y="396"/>
                  </a:lnTo>
                  <a:lnTo>
                    <a:pt x="961" y="396"/>
                  </a:lnTo>
                  <a:lnTo>
                    <a:pt x="957" y="391"/>
                  </a:lnTo>
                  <a:lnTo>
                    <a:pt x="956" y="384"/>
                  </a:lnTo>
                  <a:lnTo>
                    <a:pt x="956" y="384"/>
                  </a:lnTo>
                  <a:lnTo>
                    <a:pt x="954" y="376"/>
                  </a:lnTo>
                  <a:lnTo>
                    <a:pt x="954" y="373"/>
                  </a:lnTo>
                  <a:lnTo>
                    <a:pt x="952" y="369"/>
                  </a:lnTo>
                  <a:lnTo>
                    <a:pt x="952" y="369"/>
                  </a:lnTo>
                  <a:lnTo>
                    <a:pt x="947" y="367"/>
                  </a:lnTo>
                  <a:lnTo>
                    <a:pt x="945" y="366"/>
                  </a:lnTo>
                  <a:lnTo>
                    <a:pt x="943" y="362"/>
                  </a:lnTo>
                  <a:lnTo>
                    <a:pt x="943" y="362"/>
                  </a:lnTo>
                  <a:lnTo>
                    <a:pt x="943" y="358"/>
                  </a:lnTo>
                  <a:lnTo>
                    <a:pt x="945" y="356"/>
                  </a:lnTo>
                  <a:lnTo>
                    <a:pt x="945" y="353"/>
                  </a:lnTo>
                  <a:lnTo>
                    <a:pt x="945" y="349"/>
                  </a:lnTo>
                  <a:lnTo>
                    <a:pt x="945" y="349"/>
                  </a:lnTo>
                  <a:lnTo>
                    <a:pt x="939" y="340"/>
                  </a:lnTo>
                  <a:lnTo>
                    <a:pt x="932" y="335"/>
                  </a:lnTo>
                  <a:lnTo>
                    <a:pt x="932" y="335"/>
                  </a:lnTo>
                  <a:lnTo>
                    <a:pt x="927" y="333"/>
                  </a:lnTo>
                  <a:lnTo>
                    <a:pt x="921" y="337"/>
                  </a:lnTo>
                  <a:lnTo>
                    <a:pt x="918" y="340"/>
                  </a:lnTo>
                  <a:lnTo>
                    <a:pt x="918" y="344"/>
                  </a:lnTo>
                  <a:lnTo>
                    <a:pt x="918" y="346"/>
                  </a:lnTo>
                  <a:lnTo>
                    <a:pt x="918" y="346"/>
                  </a:lnTo>
                  <a:close/>
                  <a:moveTo>
                    <a:pt x="858" y="223"/>
                  </a:moveTo>
                  <a:lnTo>
                    <a:pt x="858" y="223"/>
                  </a:lnTo>
                  <a:lnTo>
                    <a:pt x="865" y="221"/>
                  </a:lnTo>
                  <a:lnTo>
                    <a:pt x="869" y="219"/>
                  </a:lnTo>
                  <a:lnTo>
                    <a:pt x="871" y="217"/>
                  </a:lnTo>
                  <a:lnTo>
                    <a:pt x="871" y="217"/>
                  </a:lnTo>
                  <a:lnTo>
                    <a:pt x="872" y="212"/>
                  </a:lnTo>
                  <a:lnTo>
                    <a:pt x="874" y="208"/>
                  </a:lnTo>
                  <a:lnTo>
                    <a:pt x="874" y="203"/>
                  </a:lnTo>
                  <a:lnTo>
                    <a:pt x="876" y="199"/>
                  </a:lnTo>
                  <a:lnTo>
                    <a:pt x="876" y="199"/>
                  </a:lnTo>
                  <a:lnTo>
                    <a:pt x="880" y="195"/>
                  </a:lnTo>
                  <a:lnTo>
                    <a:pt x="881" y="194"/>
                  </a:lnTo>
                  <a:lnTo>
                    <a:pt x="883" y="192"/>
                  </a:lnTo>
                  <a:lnTo>
                    <a:pt x="883" y="192"/>
                  </a:lnTo>
                  <a:lnTo>
                    <a:pt x="881" y="190"/>
                  </a:lnTo>
                  <a:lnTo>
                    <a:pt x="878" y="186"/>
                  </a:lnTo>
                  <a:lnTo>
                    <a:pt x="869" y="185"/>
                  </a:lnTo>
                  <a:lnTo>
                    <a:pt x="869" y="185"/>
                  </a:lnTo>
                  <a:lnTo>
                    <a:pt x="863" y="186"/>
                  </a:lnTo>
                  <a:lnTo>
                    <a:pt x="858" y="190"/>
                  </a:lnTo>
                  <a:lnTo>
                    <a:pt x="858" y="190"/>
                  </a:lnTo>
                  <a:lnTo>
                    <a:pt x="851" y="195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38" y="201"/>
                  </a:lnTo>
                  <a:lnTo>
                    <a:pt x="834" y="201"/>
                  </a:lnTo>
                  <a:lnTo>
                    <a:pt x="833" y="203"/>
                  </a:lnTo>
                  <a:lnTo>
                    <a:pt x="833" y="203"/>
                  </a:lnTo>
                  <a:lnTo>
                    <a:pt x="831" y="208"/>
                  </a:lnTo>
                  <a:lnTo>
                    <a:pt x="831" y="212"/>
                  </a:lnTo>
                  <a:lnTo>
                    <a:pt x="833" y="215"/>
                  </a:lnTo>
                  <a:lnTo>
                    <a:pt x="838" y="219"/>
                  </a:lnTo>
                  <a:lnTo>
                    <a:pt x="849" y="221"/>
                  </a:lnTo>
                  <a:lnTo>
                    <a:pt x="858" y="223"/>
                  </a:lnTo>
                  <a:lnTo>
                    <a:pt x="858" y="223"/>
                  </a:lnTo>
                  <a:close/>
                  <a:moveTo>
                    <a:pt x="872" y="181"/>
                  </a:moveTo>
                  <a:lnTo>
                    <a:pt x="872" y="181"/>
                  </a:lnTo>
                  <a:lnTo>
                    <a:pt x="876" y="183"/>
                  </a:lnTo>
                  <a:lnTo>
                    <a:pt x="880" y="183"/>
                  </a:lnTo>
                  <a:lnTo>
                    <a:pt x="883" y="183"/>
                  </a:lnTo>
                  <a:lnTo>
                    <a:pt x="883" y="183"/>
                  </a:lnTo>
                  <a:lnTo>
                    <a:pt x="889" y="181"/>
                  </a:lnTo>
                  <a:lnTo>
                    <a:pt x="892" y="176"/>
                  </a:lnTo>
                  <a:lnTo>
                    <a:pt x="891" y="170"/>
                  </a:lnTo>
                  <a:lnTo>
                    <a:pt x="887" y="166"/>
                  </a:lnTo>
                  <a:lnTo>
                    <a:pt x="887" y="166"/>
                  </a:lnTo>
                  <a:lnTo>
                    <a:pt x="883" y="165"/>
                  </a:lnTo>
                  <a:lnTo>
                    <a:pt x="880" y="165"/>
                  </a:lnTo>
                  <a:lnTo>
                    <a:pt x="880" y="165"/>
                  </a:lnTo>
                  <a:lnTo>
                    <a:pt x="872" y="168"/>
                  </a:lnTo>
                  <a:lnTo>
                    <a:pt x="867" y="174"/>
                  </a:lnTo>
                  <a:lnTo>
                    <a:pt x="865" y="176"/>
                  </a:lnTo>
                  <a:lnTo>
                    <a:pt x="867" y="177"/>
                  </a:lnTo>
                  <a:lnTo>
                    <a:pt x="869" y="179"/>
                  </a:lnTo>
                  <a:lnTo>
                    <a:pt x="872" y="181"/>
                  </a:lnTo>
                  <a:lnTo>
                    <a:pt x="872" y="181"/>
                  </a:lnTo>
                  <a:close/>
                  <a:moveTo>
                    <a:pt x="1624" y="532"/>
                  </a:moveTo>
                  <a:lnTo>
                    <a:pt x="1624" y="532"/>
                  </a:lnTo>
                  <a:lnTo>
                    <a:pt x="1624" y="527"/>
                  </a:lnTo>
                  <a:lnTo>
                    <a:pt x="1624" y="521"/>
                  </a:lnTo>
                  <a:lnTo>
                    <a:pt x="1624" y="517"/>
                  </a:lnTo>
                  <a:lnTo>
                    <a:pt x="1620" y="514"/>
                  </a:lnTo>
                  <a:lnTo>
                    <a:pt x="1618" y="510"/>
                  </a:lnTo>
                  <a:lnTo>
                    <a:pt x="1613" y="508"/>
                  </a:lnTo>
                  <a:lnTo>
                    <a:pt x="1604" y="507"/>
                  </a:lnTo>
                  <a:lnTo>
                    <a:pt x="1604" y="507"/>
                  </a:lnTo>
                  <a:lnTo>
                    <a:pt x="1584" y="507"/>
                  </a:lnTo>
                  <a:lnTo>
                    <a:pt x="1575" y="505"/>
                  </a:lnTo>
                  <a:lnTo>
                    <a:pt x="1566" y="501"/>
                  </a:lnTo>
                  <a:lnTo>
                    <a:pt x="1566" y="501"/>
                  </a:lnTo>
                  <a:lnTo>
                    <a:pt x="1548" y="492"/>
                  </a:lnTo>
                  <a:lnTo>
                    <a:pt x="1539" y="489"/>
                  </a:lnTo>
                  <a:lnTo>
                    <a:pt x="1531" y="483"/>
                  </a:lnTo>
                  <a:lnTo>
                    <a:pt x="1531" y="483"/>
                  </a:lnTo>
                  <a:lnTo>
                    <a:pt x="1528" y="478"/>
                  </a:lnTo>
                  <a:lnTo>
                    <a:pt x="1524" y="472"/>
                  </a:lnTo>
                  <a:lnTo>
                    <a:pt x="1519" y="460"/>
                  </a:lnTo>
                  <a:lnTo>
                    <a:pt x="1513" y="447"/>
                  </a:lnTo>
                  <a:lnTo>
                    <a:pt x="1510" y="434"/>
                  </a:lnTo>
                  <a:lnTo>
                    <a:pt x="1510" y="434"/>
                  </a:lnTo>
                  <a:lnTo>
                    <a:pt x="1499" y="418"/>
                  </a:lnTo>
                  <a:lnTo>
                    <a:pt x="1493" y="411"/>
                  </a:lnTo>
                  <a:lnTo>
                    <a:pt x="1486" y="405"/>
                  </a:lnTo>
                  <a:lnTo>
                    <a:pt x="1486" y="405"/>
                  </a:lnTo>
                  <a:lnTo>
                    <a:pt x="1477" y="400"/>
                  </a:lnTo>
                  <a:lnTo>
                    <a:pt x="1466" y="396"/>
                  </a:lnTo>
                  <a:lnTo>
                    <a:pt x="1466" y="396"/>
                  </a:lnTo>
                  <a:lnTo>
                    <a:pt x="1455" y="393"/>
                  </a:lnTo>
                  <a:lnTo>
                    <a:pt x="1455" y="393"/>
                  </a:lnTo>
                  <a:lnTo>
                    <a:pt x="1450" y="391"/>
                  </a:lnTo>
                  <a:lnTo>
                    <a:pt x="1450" y="391"/>
                  </a:lnTo>
                  <a:lnTo>
                    <a:pt x="1450" y="387"/>
                  </a:lnTo>
                  <a:lnTo>
                    <a:pt x="1448" y="387"/>
                  </a:lnTo>
                  <a:lnTo>
                    <a:pt x="1450" y="389"/>
                  </a:lnTo>
                  <a:lnTo>
                    <a:pt x="1450" y="389"/>
                  </a:lnTo>
                  <a:lnTo>
                    <a:pt x="1444" y="385"/>
                  </a:lnTo>
                  <a:lnTo>
                    <a:pt x="1441" y="380"/>
                  </a:lnTo>
                  <a:lnTo>
                    <a:pt x="1432" y="369"/>
                  </a:lnTo>
                  <a:lnTo>
                    <a:pt x="1432" y="369"/>
                  </a:lnTo>
                  <a:lnTo>
                    <a:pt x="1426" y="364"/>
                  </a:lnTo>
                  <a:lnTo>
                    <a:pt x="1419" y="362"/>
                  </a:lnTo>
                  <a:lnTo>
                    <a:pt x="1403" y="358"/>
                  </a:lnTo>
                  <a:lnTo>
                    <a:pt x="1403" y="358"/>
                  </a:lnTo>
                  <a:lnTo>
                    <a:pt x="1390" y="356"/>
                  </a:lnTo>
                  <a:lnTo>
                    <a:pt x="1374" y="353"/>
                  </a:lnTo>
                  <a:lnTo>
                    <a:pt x="1367" y="351"/>
                  </a:lnTo>
                  <a:lnTo>
                    <a:pt x="1361" y="346"/>
                  </a:lnTo>
                  <a:lnTo>
                    <a:pt x="1359" y="340"/>
                  </a:lnTo>
                  <a:lnTo>
                    <a:pt x="1363" y="333"/>
                  </a:lnTo>
                  <a:lnTo>
                    <a:pt x="1363" y="333"/>
                  </a:lnTo>
                  <a:lnTo>
                    <a:pt x="1368" y="328"/>
                  </a:lnTo>
                  <a:lnTo>
                    <a:pt x="1370" y="324"/>
                  </a:lnTo>
                  <a:lnTo>
                    <a:pt x="1372" y="320"/>
                  </a:lnTo>
                  <a:lnTo>
                    <a:pt x="1372" y="320"/>
                  </a:lnTo>
                  <a:lnTo>
                    <a:pt x="1370" y="317"/>
                  </a:lnTo>
                  <a:lnTo>
                    <a:pt x="1368" y="315"/>
                  </a:lnTo>
                  <a:lnTo>
                    <a:pt x="1361" y="313"/>
                  </a:lnTo>
                  <a:lnTo>
                    <a:pt x="1354" y="313"/>
                  </a:lnTo>
                  <a:lnTo>
                    <a:pt x="1348" y="315"/>
                  </a:lnTo>
                  <a:lnTo>
                    <a:pt x="1348" y="315"/>
                  </a:lnTo>
                  <a:lnTo>
                    <a:pt x="1338" y="318"/>
                  </a:lnTo>
                  <a:lnTo>
                    <a:pt x="1325" y="320"/>
                  </a:lnTo>
                  <a:lnTo>
                    <a:pt x="1325" y="320"/>
                  </a:lnTo>
                  <a:lnTo>
                    <a:pt x="1316" y="320"/>
                  </a:lnTo>
                  <a:lnTo>
                    <a:pt x="1305" y="320"/>
                  </a:lnTo>
                  <a:lnTo>
                    <a:pt x="1305" y="320"/>
                  </a:lnTo>
                  <a:lnTo>
                    <a:pt x="1294" y="320"/>
                  </a:lnTo>
                  <a:lnTo>
                    <a:pt x="1281" y="322"/>
                  </a:lnTo>
                  <a:lnTo>
                    <a:pt x="1271" y="328"/>
                  </a:lnTo>
                  <a:lnTo>
                    <a:pt x="1265" y="329"/>
                  </a:lnTo>
                  <a:lnTo>
                    <a:pt x="1263" y="335"/>
                  </a:lnTo>
                  <a:lnTo>
                    <a:pt x="1263" y="335"/>
                  </a:lnTo>
                  <a:lnTo>
                    <a:pt x="1262" y="340"/>
                  </a:lnTo>
                  <a:lnTo>
                    <a:pt x="1263" y="347"/>
                  </a:lnTo>
                  <a:lnTo>
                    <a:pt x="1267" y="362"/>
                  </a:lnTo>
                  <a:lnTo>
                    <a:pt x="1267" y="362"/>
                  </a:lnTo>
                  <a:lnTo>
                    <a:pt x="1271" y="375"/>
                  </a:lnTo>
                  <a:lnTo>
                    <a:pt x="1271" y="382"/>
                  </a:lnTo>
                  <a:lnTo>
                    <a:pt x="1271" y="384"/>
                  </a:lnTo>
                  <a:lnTo>
                    <a:pt x="1269" y="385"/>
                  </a:lnTo>
                  <a:lnTo>
                    <a:pt x="1269" y="385"/>
                  </a:lnTo>
                  <a:lnTo>
                    <a:pt x="1263" y="387"/>
                  </a:lnTo>
                  <a:lnTo>
                    <a:pt x="1258" y="385"/>
                  </a:lnTo>
                  <a:lnTo>
                    <a:pt x="1253" y="384"/>
                  </a:lnTo>
                  <a:lnTo>
                    <a:pt x="1249" y="380"/>
                  </a:lnTo>
                  <a:lnTo>
                    <a:pt x="1249" y="380"/>
                  </a:lnTo>
                  <a:lnTo>
                    <a:pt x="1247" y="375"/>
                  </a:lnTo>
                  <a:lnTo>
                    <a:pt x="1245" y="367"/>
                  </a:lnTo>
                  <a:lnTo>
                    <a:pt x="1245" y="355"/>
                  </a:lnTo>
                  <a:lnTo>
                    <a:pt x="1245" y="355"/>
                  </a:lnTo>
                  <a:lnTo>
                    <a:pt x="1247" y="337"/>
                  </a:lnTo>
                  <a:lnTo>
                    <a:pt x="1247" y="326"/>
                  </a:lnTo>
                  <a:lnTo>
                    <a:pt x="1243" y="322"/>
                  </a:lnTo>
                  <a:lnTo>
                    <a:pt x="1242" y="318"/>
                  </a:lnTo>
                  <a:lnTo>
                    <a:pt x="1242" y="318"/>
                  </a:lnTo>
                  <a:lnTo>
                    <a:pt x="1236" y="317"/>
                  </a:lnTo>
                  <a:lnTo>
                    <a:pt x="1233" y="317"/>
                  </a:lnTo>
                  <a:lnTo>
                    <a:pt x="1227" y="317"/>
                  </a:lnTo>
                  <a:lnTo>
                    <a:pt x="1224" y="318"/>
                  </a:lnTo>
                  <a:lnTo>
                    <a:pt x="1218" y="326"/>
                  </a:lnTo>
                  <a:lnTo>
                    <a:pt x="1213" y="333"/>
                  </a:lnTo>
                  <a:lnTo>
                    <a:pt x="1213" y="333"/>
                  </a:lnTo>
                  <a:lnTo>
                    <a:pt x="1205" y="344"/>
                  </a:lnTo>
                  <a:lnTo>
                    <a:pt x="1202" y="347"/>
                  </a:lnTo>
                  <a:lnTo>
                    <a:pt x="1198" y="355"/>
                  </a:lnTo>
                  <a:lnTo>
                    <a:pt x="1198" y="355"/>
                  </a:lnTo>
                  <a:lnTo>
                    <a:pt x="1195" y="369"/>
                  </a:lnTo>
                  <a:lnTo>
                    <a:pt x="1195" y="376"/>
                  </a:lnTo>
                  <a:lnTo>
                    <a:pt x="1195" y="380"/>
                  </a:lnTo>
                  <a:lnTo>
                    <a:pt x="1198" y="382"/>
                  </a:lnTo>
                  <a:lnTo>
                    <a:pt x="1198" y="382"/>
                  </a:lnTo>
                  <a:lnTo>
                    <a:pt x="1205" y="387"/>
                  </a:lnTo>
                  <a:lnTo>
                    <a:pt x="1207" y="389"/>
                  </a:lnTo>
                  <a:lnTo>
                    <a:pt x="1211" y="393"/>
                  </a:lnTo>
                  <a:lnTo>
                    <a:pt x="1211" y="393"/>
                  </a:lnTo>
                  <a:lnTo>
                    <a:pt x="1215" y="398"/>
                  </a:lnTo>
                  <a:lnTo>
                    <a:pt x="1216" y="405"/>
                  </a:lnTo>
                  <a:lnTo>
                    <a:pt x="1218" y="411"/>
                  </a:lnTo>
                  <a:lnTo>
                    <a:pt x="1224" y="414"/>
                  </a:lnTo>
                  <a:lnTo>
                    <a:pt x="1224" y="414"/>
                  </a:lnTo>
                  <a:lnTo>
                    <a:pt x="1231" y="420"/>
                  </a:lnTo>
                  <a:lnTo>
                    <a:pt x="1238" y="420"/>
                  </a:lnTo>
                  <a:lnTo>
                    <a:pt x="1245" y="418"/>
                  </a:lnTo>
                  <a:lnTo>
                    <a:pt x="1254" y="418"/>
                  </a:lnTo>
                  <a:lnTo>
                    <a:pt x="1254" y="418"/>
                  </a:lnTo>
                  <a:lnTo>
                    <a:pt x="1262" y="420"/>
                  </a:lnTo>
                  <a:lnTo>
                    <a:pt x="1267" y="423"/>
                  </a:lnTo>
                  <a:lnTo>
                    <a:pt x="1267" y="423"/>
                  </a:lnTo>
                  <a:lnTo>
                    <a:pt x="1274" y="425"/>
                  </a:lnTo>
                  <a:lnTo>
                    <a:pt x="1281" y="427"/>
                  </a:lnTo>
                  <a:lnTo>
                    <a:pt x="1281" y="427"/>
                  </a:lnTo>
                  <a:lnTo>
                    <a:pt x="1296" y="427"/>
                  </a:lnTo>
                  <a:lnTo>
                    <a:pt x="1296" y="427"/>
                  </a:lnTo>
                  <a:lnTo>
                    <a:pt x="1303" y="429"/>
                  </a:lnTo>
                  <a:lnTo>
                    <a:pt x="1312" y="431"/>
                  </a:lnTo>
                  <a:lnTo>
                    <a:pt x="1312" y="431"/>
                  </a:lnTo>
                  <a:lnTo>
                    <a:pt x="1318" y="429"/>
                  </a:lnTo>
                  <a:lnTo>
                    <a:pt x="1323" y="427"/>
                  </a:lnTo>
                  <a:lnTo>
                    <a:pt x="1332" y="422"/>
                  </a:lnTo>
                  <a:lnTo>
                    <a:pt x="1332" y="422"/>
                  </a:lnTo>
                  <a:lnTo>
                    <a:pt x="1339" y="420"/>
                  </a:lnTo>
                  <a:lnTo>
                    <a:pt x="1347" y="420"/>
                  </a:lnTo>
                  <a:lnTo>
                    <a:pt x="1361" y="420"/>
                  </a:lnTo>
                  <a:lnTo>
                    <a:pt x="1374" y="425"/>
                  </a:lnTo>
                  <a:lnTo>
                    <a:pt x="1386" y="429"/>
                  </a:lnTo>
                  <a:lnTo>
                    <a:pt x="1386" y="429"/>
                  </a:lnTo>
                  <a:lnTo>
                    <a:pt x="1397" y="434"/>
                  </a:lnTo>
                  <a:lnTo>
                    <a:pt x="1406" y="442"/>
                  </a:lnTo>
                  <a:lnTo>
                    <a:pt x="1415" y="447"/>
                  </a:lnTo>
                  <a:lnTo>
                    <a:pt x="1424" y="456"/>
                  </a:lnTo>
                  <a:lnTo>
                    <a:pt x="1432" y="465"/>
                  </a:lnTo>
                  <a:lnTo>
                    <a:pt x="1437" y="474"/>
                  </a:lnTo>
                  <a:lnTo>
                    <a:pt x="1441" y="485"/>
                  </a:lnTo>
                  <a:lnTo>
                    <a:pt x="1444" y="496"/>
                  </a:lnTo>
                  <a:lnTo>
                    <a:pt x="1444" y="496"/>
                  </a:lnTo>
                  <a:lnTo>
                    <a:pt x="1443" y="507"/>
                  </a:lnTo>
                  <a:lnTo>
                    <a:pt x="1441" y="517"/>
                  </a:lnTo>
                  <a:lnTo>
                    <a:pt x="1435" y="539"/>
                  </a:lnTo>
                  <a:lnTo>
                    <a:pt x="1435" y="539"/>
                  </a:lnTo>
                  <a:lnTo>
                    <a:pt x="1434" y="545"/>
                  </a:lnTo>
                  <a:lnTo>
                    <a:pt x="1432" y="552"/>
                  </a:lnTo>
                  <a:lnTo>
                    <a:pt x="1432" y="552"/>
                  </a:lnTo>
                  <a:lnTo>
                    <a:pt x="1434" y="555"/>
                  </a:lnTo>
                  <a:lnTo>
                    <a:pt x="1435" y="561"/>
                  </a:lnTo>
                  <a:lnTo>
                    <a:pt x="1435" y="561"/>
                  </a:lnTo>
                  <a:lnTo>
                    <a:pt x="1434" y="566"/>
                  </a:lnTo>
                  <a:lnTo>
                    <a:pt x="1430" y="572"/>
                  </a:lnTo>
                  <a:lnTo>
                    <a:pt x="1424" y="577"/>
                  </a:lnTo>
                  <a:lnTo>
                    <a:pt x="1421" y="581"/>
                  </a:lnTo>
                  <a:lnTo>
                    <a:pt x="1421" y="581"/>
                  </a:lnTo>
                  <a:lnTo>
                    <a:pt x="1414" y="583"/>
                  </a:lnTo>
                  <a:lnTo>
                    <a:pt x="1405" y="583"/>
                  </a:lnTo>
                  <a:lnTo>
                    <a:pt x="1388" y="583"/>
                  </a:lnTo>
                  <a:lnTo>
                    <a:pt x="1388" y="583"/>
                  </a:lnTo>
                  <a:lnTo>
                    <a:pt x="1376" y="583"/>
                  </a:lnTo>
                  <a:lnTo>
                    <a:pt x="1368" y="583"/>
                  </a:lnTo>
                  <a:lnTo>
                    <a:pt x="1363" y="586"/>
                  </a:lnTo>
                  <a:lnTo>
                    <a:pt x="1363" y="586"/>
                  </a:lnTo>
                  <a:lnTo>
                    <a:pt x="1361" y="588"/>
                  </a:lnTo>
                  <a:lnTo>
                    <a:pt x="1359" y="592"/>
                  </a:lnTo>
                  <a:lnTo>
                    <a:pt x="1359" y="599"/>
                  </a:lnTo>
                  <a:lnTo>
                    <a:pt x="1365" y="606"/>
                  </a:lnTo>
                  <a:lnTo>
                    <a:pt x="1370" y="612"/>
                  </a:lnTo>
                  <a:lnTo>
                    <a:pt x="1370" y="612"/>
                  </a:lnTo>
                  <a:lnTo>
                    <a:pt x="1377" y="613"/>
                  </a:lnTo>
                  <a:lnTo>
                    <a:pt x="1385" y="613"/>
                  </a:lnTo>
                  <a:lnTo>
                    <a:pt x="1399" y="610"/>
                  </a:lnTo>
                  <a:lnTo>
                    <a:pt x="1414" y="606"/>
                  </a:lnTo>
                  <a:lnTo>
                    <a:pt x="1421" y="608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7" y="619"/>
                  </a:lnTo>
                  <a:lnTo>
                    <a:pt x="1448" y="628"/>
                  </a:lnTo>
                  <a:lnTo>
                    <a:pt x="1448" y="628"/>
                  </a:lnTo>
                  <a:lnTo>
                    <a:pt x="1455" y="631"/>
                  </a:lnTo>
                  <a:lnTo>
                    <a:pt x="1462" y="635"/>
                  </a:lnTo>
                  <a:lnTo>
                    <a:pt x="1462" y="635"/>
                  </a:lnTo>
                  <a:lnTo>
                    <a:pt x="1470" y="635"/>
                  </a:lnTo>
                  <a:lnTo>
                    <a:pt x="1477" y="635"/>
                  </a:lnTo>
                  <a:lnTo>
                    <a:pt x="1491" y="633"/>
                  </a:lnTo>
                  <a:lnTo>
                    <a:pt x="1491" y="633"/>
                  </a:lnTo>
                  <a:lnTo>
                    <a:pt x="1506" y="635"/>
                  </a:lnTo>
                  <a:lnTo>
                    <a:pt x="1519" y="639"/>
                  </a:lnTo>
                  <a:lnTo>
                    <a:pt x="1519" y="639"/>
                  </a:lnTo>
                  <a:lnTo>
                    <a:pt x="1528" y="641"/>
                  </a:lnTo>
                  <a:lnTo>
                    <a:pt x="1537" y="644"/>
                  </a:lnTo>
                  <a:lnTo>
                    <a:pt x="1537" y="644"/>
                  </a:lnTo>
                  <a:lnTo>
                    <a:pt x="1544" y="642"/>
                  </a:lnTo>
                  <a:lnTo>
                    <a:pt x="1546" y="642"/>
                  </a:lnTo>
                  <a:lnTo>
                    <a:pt x="1546" y="639"/>
                  </a:lnTo>
                  <a:lnTo>
                    <a:pt x="1546" y="639"/>
                  </a:lnTo>
                  <a:lnTo>
                    <a:pt x="1546" y="635"/>
                  </a:lnTo>
                  <a:lnTo>
                    <a:pt x="1542" y="633"/>
                  </a:lnTo>
                  <a:lnTo>
                    <a:pt x="1535" y="630"/>
                  </a:lnTo>
                  <a:lnTo>
                    <a:pt x="1535" y="630"/>
                  </a:lnTo>
                  <a:lnTo>
                    <a:pt x="1517" y="624"/>
                  </a:lnTo>
                  <a:lnTo>
                    <a:pt x="1510" y="619"/>
                  </a:lnTo>
                  <a:lnTo>
                    <a:pt x="1508" y="615"/>
                  </a:lnTo>
                  <a:lnTo>
                    <a:pt x="1508" y="612"/>
                  </a:lnTo>
                  <a:lnTo>
                    <a:pt x="1508" y="612"/>
                  </a:lnTo>
                  <a:lnTo>
                    <a:pt x="1510" y="608"/>
                  </a:lnTo>
                  <a:lnTo>
                    <a:pt x="1515" y="606"/>
                  </a:lnTo>
                  <a:lnTo>
                    <a:pt x="1526" y="606"/>
                  </a:lnTo>
                  <a:lnTo>
                    <a:pt x="1526" y="606"/>
                  </a:lnTo>
                  <a:lnTo>
                    <a:pt x="1537" y="604"/>
                  </a:lnTo>
                  <a:lnTo>
                    <a:pt x="1548" y="603"/>
                  </a:lnTo>
                  <a:lnTo>
                    <a:pt x="1548" y="603"/>
                  </a:lnTo>
                  <a:lnTo>
                    <a:pt x="1557" y="599"/>
                  </a:lnTo>
                  <a:lnTo>
                    <a:pt x="1558" y="597"/>
                  </a:lnTo>
                  <a:lnTo>
                    <a:pt x="1560" y="592"/>
                  </a:lnTo>
                  <a:lnTo>
                    <a:pt x="1560" y="592"/>
                  </a:lnTo>
                  <a:lnTo>
                    <a:pt x="1558" y="586"/>
                  </a:lnTo>
                  <a:lnTo>
                    <a:pt x="1557" y="581"/>
                  </a:lnTo>
                  <a:lnTo>
                    <a:pt x="1548" y="574"/>
                  </a:lnTo>
                  <a:lnTo>
                    <a:pt x="1548" y="574"/>
                  </a:lnTo>
                  <a:lnTo>
                    <a:pt x="1540" y="568"/>
                  </a:lnTo>
                  <a:lnTo>
                    <a:pt x="1531" y="559"/>
                  </a:lnTo>
                  <a:lnTo>
                    <a:pt x="1528" y="555"/>
                  </a:lnTo>
                  <a:lnTo>
                    <a:pt x="1524" y="550"/>
                  </a:lnTo>
                  <a:lnTo>
                    <a:pt x="1524" y="545"/>
                  </a:lnTo>
                  <a:lnTo>
                    <a:pt x="1526" y="539"/>
                  </a:lnTo>
                  <a:lnTo>
                    <a:pt x="1526" y="539"/>
                  </a:lnTo>
                  <a:lnTo>
                    <a:pt x="1528" y="537"/>
                  </a:lnTo>
                  <a:lnTo>
                    <a:pt x="1531" y="536"/>
                  </a:lnTo>
                  <a:lnTo>
                    <a:pt x="1537" y="536"/>
                  </a:lnTo>
                  <a:lnTo>
                    <a:pt x="1542" y="536"/>
                  </a:lnTo>
                  <a:lnTo>
                    <a:pt x="1551" y="539"/>
                  </a:lnTo>
                  <a:lnTo>
                    <a:pt x="1560" y="543"/>
                  </a:lnTo>
                  <a:lnTo>
                    <a:pt x="1560" y="543"/>
                  </a:lnTo>
                  <a:lnTo>
                    <a:pt x="1575" y="555"/>
                  </a:lnTo>
                  <a:lnTo>
                    <a:pt x="1582" y="559"/>
                  </a:lnTo>
                  <a:lnTo>
                    <a:pt x="1591" y="563"/>
                  </a:lnTo>
                  <a:lnTo>
                    <a:pt x="1591" y="563"/>
                  </a:lnTo>
                  <a:lnTo>
                    <a:pt x="1596" y="561"/>
                  </a:lnTo>
                  <a:lnTo>
                    <a:pt x="1602" y="559"/>
                  </a:lnTo>
                  <a:lnTo>
                    <a:pt x="1611" y="552"/>
                  </a:lnTo>
                  <a:lnTo>
                    <a:pt x="1618" y="541"/>
                  </a:lnTo>
                  <a:lnTo>
                    <a:pt x="1624" y="532"/>
                  </a:lnTo>
                  <a:lnTo>
                    <a:pt x="1624" y="532"/>
                  </a:lnTo>
                  <a:close/>
                  <a:moveTo>
                    <a:pt x="1115" y="101"/>
                  </a:moveTo>
                  <a:lnTo>
                    <a:pt x="1115" y="101"/>
                  </a:lnTo>
                  <a:lnTo>
                    <a:pt x="1122" y="103"/>
                  </a:lnTo>
                  <a:lnTo>
                    <a:pt x="1129" y="107"/>
                  </a:lnTo>
                  <a:lnTo>
                    <a:pt x="1133" y="109"/>
                  </a:lnTo>
                  <a:lnTo>
                    <a:pt x="1133" y="112"/>
                  </a:lnTo>
                  <a:lnTo>
                    <a:pt x="1129" y="114"/>
                  </a:lnTo>
                  <a:lnTo>
                    <a:pt x="1129" y="114"/>
                  </a:lnTo>
                  <a:lnTo>
                    <a:pt x="1124" y="114"/>
                  </a:lnTo>
                  <a:lnTo>
                    <a:pt x="1119" y="114"/>
                  </a:lnTo>
                  <a:lnTo>
                    <a:pt x="1111" y="114"/>
                  </a:lnTo>
                  <a:lnTo>
                    <a:pt x="1110" y="116"/>
                  </a:lnTo>
                  <a:lnTo>
                    <a:pt x="1108" y="118"/>
                  </a:lnTo>
                  <a:lnTo>
                    <a:pt x="1108" y="118"/>
                  </a:lnTo>
                  <a:lnTo>
                    <a:pt x="1108" y="121"/>
                  </a:lnTo>
                  <a:lnTo>
                    <a:pt x="1110" y="123"/>
                  </a:lnTo>
                  <a:lnTo>
                    <a:pt x="1113" y="127"/>
                  </a:lnTo>
                  <a:lnTo>
                    <a:pt x="1126" y="127"/>
                  </a:lnTo>
                  <a:lnTo>
                    <a:pt x="1126" y="127"/>
                  </a:lnTo>
                  <a:lnTo>
                    <a:pt x="1133" y="128"/>
                  </a:lnTo>
                  <a:lnTo>
                    <a:pt x="1135" y="130"/>
                  </a:lnTo>
                  <a:lnTo>
                    <a:pt x="1133" y="134"/>
                  </a:lnTo>
                  <a:lnTo>
                    <a:pt x="1133" y="134"/>
                  </a:lnTo>
                  <a:lnTo>
                    <a:pt x="1131" y="136"/>
                  </a:lnTo>
                  <a:lnTo>
                    <a:pt x="1128" y="136"/>
                  </a:lnTo>
                  <a:lnTo>
                    <a:pt x="1124" y="136"/>
                  </a:lnTo>
                  <a:lnTo>
                    <a:pt x="1120" y="138"/>
                  </a:lnTo>
                  <a:lnTo>
                    <a:pt x="1120" y="138"/>
                  </a:lnTo>
                  <a:lnTo>
                    <a:pt x="1117" y="143"/>
                  </a:lnTo>
                  <a:lnTo>
                    <a:pt x="1119" y="147"/>
                  </a:lnTo>
                  <a:lnTo>
                    <a:pt x="1122" y="150"/>
                  </a:lnTo>
                  <a:lnTo>
                    <a:pt x="1128" y="150"/>
                  </a:lnTo>
                  <a:lnTo>
                    <a:pt x="1144" y="152"/>
                  </a:lnTo>
                  <a:lnTo>
                    <a:pt x="1153" y="152"/>
                  </a:lnTo>
                  <a:lnTo>
                    <a:pt x="1153" y="152"/>
                  </a:lnTo>
                  <a:lnTo>
                    <a:pt x="1160" y="156"/>
                  </a:lnTo>
                  <a:lnTo>
                    <a:pt x="1162" y="157"/>
                  </a:lnTo>
                  <a:lnTo>
                    <a:pt x="1160" y="159"/>
                  </a:lnTo>
                  <a:lnTo>
                    <a:pt x="1160" y="159"/>
                  </a:lnTo>
                  <a:lnTo>
                    <a:pt x="1158" y="161"/>
                  </a:lnTo>
                  <a:lnTo>
                    <a:pt x="1153" y="163"/>
                  </a:lnTo>
                  <a:lnTo>
                    <a:pt x="1149" y="163"/>
                  </a:lnTo>
                  <a:lnTo>
                    <a:pt x="1146" y="166"/>
                  </a:lnTo>
                  <a:lnTo>
                    <a:pt x="1146" y="166"/>
                  </a:lnTo>
                  <a:lnTo>
                    <a:pt x="1144" y="170"/>
                  </a:lnTo>
                  <a:lnTo>
                    <a:pt x="1142" y="176"/>
                  </a:lnTo>
                  <a:lnTo>
                    <a:pt x="1142" y="179"/>
                  </a:lnTo>
                  <a:lnTo>
                    <a:pt x="1144" y="181"/>
                  </a:lnTo>
                  <a:lnTo>
                    <a:pt x="1148" y="186"/>
                  </a:lnTo>
                  <a:lnTo>
                    <a:pt x="1157" y="190"/>
                  </a:lnTo>
                  <a:lnTo>
                    <a:pt x="1166" y="192"/>
                  </a:lnTo>
                  <a:lnTo>
                    <a:pt x="1175" y="190"/>
                  </a:lnTo>
                  <a:lnTo>
                    <a:pt x="1182" y="188"/>
                  </a:lnTo>
                  <a:lnTo>
                    <a:pt x="1189" y="183"/>
                  </a:lnTo>
                  <a:lnTo>
                    <a:pt x="1189" y="183"/>
                  </a:lnTo>
                  <a:lnTo>
                    <a:pt x="1195" y="174"/>
                  </a:lnTo>
                  <a:lnTo>
                    <a:pt x="1198" y="170"/>
                  </a:lnTo>
                  <a:lnTo>
                    <a:pt x="1202" y="168"/>
                  </a:lnTo>
                  <a:lnTo>
                    <a:pt x="1202" y="168"/>
                  </a:lnTo>
                  <a:lnTo>
                    <a:pt x="1213" y="165"/>
                  </a:lnTo>
                  <a:lnTo>
                    <a:pt x="1213" y="165"/>
                  </a:lnTo>
                  <a:lnTo>
                    <a:pt x="1225" y="161"/>
                  </a:lnTo>
                  <a:lnTo>
                    <a:pt x="1233" y="161"/>
                  </a:lnTo>
                  <a:lnTo>
                    <a:pt x="1236" y="163"/>
                  </a:lnTo>
                  <a:lnTo>
                    <a:pt x="1236" y="163"/>
                  </a:lnTo>
                  <a:lnTo>
                    <a:pt x="1238" y="165"/>
                  </a:lnTo>
                  <a:lnTo>
                    <a:pt x="1238" y="166"/>
                  </a:lnTo>
                  <a:lnTo>
                    <a:pt x="1231" y="172"/>
                  </a:lnTo>
                  <a:lnTo>
                    <a:pt x="1222" y="177"/>
                  </a:lnTo>
                  <a:lnTo>
                    <a:pt x="1216" y="179"/>
                  </a:lnTo>
                  <a:lnTo>
                    <a:pt x="1216" y="179"/>
                  </a:lnTo>
                  <a:lnTo>
                    <a:pt x="1215" y="183"/>
                  </a:lnTo>
                  <a:lnTo>
                    <a:pt x="1216" y="186"/>
                  </a:lnTo>
                  <a:lnTo>
                    <a:pt x="1225" y="188"/>
                  </a:lnTo>
                  <a:lnTo>
                    <a:pt x="1225" y="188"/>
                  </a:lnTo>
                  <a:lnTo>
                    <a:pt x="1233" y="188"/>
                  </a:lnTo>
                  <a:lnTo>
                    <a:pt x="1240" y="186"/>
                  </a:lnTo>
                  <a:lnTo>
                    <a:pt x="1240" y="186"/>
                  </a:lnTo>
                  <a:lnTo>
                    <a:pt x="1251" y="181"/>
                  </a:lnTo>
                  <a:lnTo>
                    <a:pt x="1258" y="179"/>
                  </a:lnTo>
                  <a:lnTo>
                    <a:pt x="1263" y="179"/>
                  </a:lnTo>
                  <a:lnTo>
                    <a:pt x="1263" y="179"/>
                  </a:lnTo>
                  <a:lnTo>
                    <a:pt x="1265" y="181"/>
                  </a:lnTo>
                  <a:lnTo>
                    <a:pt x="1265" y="183"/>
                  </a:lnTo>
                  <a:lnTo>
                    <a:pt x="1265" y="186"/>
                  </a:lnTo>
                  <a:lnTo>
                    <a:pt x="1265" y="192"/>
                  </a:lnTo>
                  <a:lnTo>
                    <a:pt x="1267" y="197"/>
                  </a:lnTo>
                  <a:lnTo>
                    <a:pt x="1267" y="197"/>
                  </a:lnTo>
                  <a:lnTo>
                    <a:pt x="1271" y="199"/>
                  </a:lnTo>
                  <a:lnTo>
                    <a:pt x="1274" y="199"/>
                  </a:lnTo>
                  <a:lnTo>
                    <a:pt x="1278" y="197"/>
                  </a:lnTo>
                  <a:lnTo>
                    <a:pt x="1283" y="199"/>
                  </a:lnTo>
                  <a:lnTo>
                    <a:pt x="1283" y="199"/>
                  </a:lnTo>
                  <a:lnTo>
                    <a:pt x="1287" y="201"/>
                  </a:lnTo>
                  <a:lnTo>
                    <a:pt x="1289" y="204"/>
                  </a:lnTo>
                  <a:lnTo>
                    <a:pt x="1287" y="210"/>
                  </a:lnTo>
                  <a:lnTo>
                    <a:pt x="1283" y="212"/>
                  </a:lnTo>
                  <a:lnTo>
                    <a:pt x="1283" y="212"/>
                  </a:lnTo>
                  <a:lnTo>
                    <a:pt x="1278" y="215"/>
                  </a:lnTo>
                  <a:lnTo>
                    <a:pt x="1272" y="214"/>
                  </a:lnTo>
                  <a:lnTo>
                    <a:pt x="1267" y="212"/>
                  </a:lnTo>
                  <a:lnTo>
                    <a:pt x="1260" y="208"/>
                  </a:lnTo>
                  <a:lnTo>
                    <a:pt x="1249" y="201"/>
                  </a:lnTo>
                  <a:lnTo>
                    <a:pt x="1243" y="197"/>
                  </a:lnTo>
                  <a:lnTo>
                    <a:pt x="1238" y="195"/>
                  </a:lnTo>
                  <a:lnTo>
                    <a:pt x="1238" y="195"/>
                  </a:lnTo>
                  <a:lnTo>
                    <a:pt x="1227" y="194"/>
                  </a:lnTo>
                  <a:lnTo>
                    <a:pt x="1222" y="194"/>
                  </a:lnTo>
                  <a:lnTo>
                    <a:pt x="1216" y="195"/>
                  </a:lnTo>
                  <a:lnTo>
                    <a:pt x="1216" y="195"/>
                  </a:lnTo>
                  <a:lnTo>
                    <a:pt x="1215" y="197"/>
                  </a:lnTo>
                  <a:lnTo>
                    <a:pt x="1213" y="201"/>
                  </a:lnTo>
                  <a:lnTo>
                    <a:pt x="1213" y="204"/>
                  </a:lnTo>
                  <a:lnTo>
                    <a:pt x="1215" y="208"/>
                  </a:lnTo>
                  <a:lnTo>
                    <a:pt x="1215" y="208"/>
                  </a:lnTo>
                  <a:lnTo>
                    <a:pt x="1222" y="212"/>
                  </a:lnTo>
                  <a:lnTo>
                    <a:pt x="1222" y="214"/>
                  </a:lnTo>
                  <a:lnTo>
                    <a:pt x="1220" y="217"/>
                  </a:lnTo>
                  <a:lnTo>
                    <a:pt x="1220" y="217"/>
                  </a:lnTo>
                  <a:lnTo>
                    <a:pt x="1216" y="219"/>
                  </a:lnTo>
                  <a:lnTo>
                    <a:pt x="1211" y="219"/>
                  </a:lnTo>
                  <a:lnTo>
                    <a:pt x="1202" y="221"/>
                  </a:lnTo>
                  <a:lnTo>
                    <a:pt x="1202" y="221"/>
                  </a:lnTo>
                  <a:lnTo>
                    <a:pt x="1196" y="223"/>
                  </a:lnTo>
                  <a:lnTo>
                    <a:pt x="1193" y="224"/>
                  </a:lnTo>
                  <a:lnTo>
                    <a:pt x="1189" y="230"/>
                  </a:lnTo>
                  <a:lnTo>
                    <a:pt x="1191" y="235"/>
                  </a:lnTo>
                  <a:lnTo>
                    <a:pt x="1191" y="235"/>
                  </a:lnTo>
                  <a:lnTo>
                    <a:pt x="1195" y="239"/>
                  </a:lnTo>
                  <a:lnTo>
                    <a:pt x="1202" y="242"/>
                  </a:lnTo>
                  <a:lnTo>
                    <a:pt x="1209" y="244"/>
                  </a:lnTo>
                  <a:lnTo>
                    <a:pt x="1215" y="244"/>
                  </a:lnTo>
                  <a:lnTo>
                    <a:pt x="1215" y="244"/>
                  </a:lnTo>
                  <a:lnTo>
                    <a:pt x="1218" y="242"/>
                  </a:lnTo>
                  <a:lnTo>
                    <a:pt x="1222" y="241"/>
                  </a:lnTo>
                  <a:lnTo>
                    <a:pt x="1222" y="241"/>
                  </a:lnTo>
                  <a:lnTo>
                    <a:pt x="1227" y="241"/>
                  </a:lnTo>
                  <a:lnTo>
                    <a:pt x="1233" y="242"/>
                  </a:lnTo>
                  <a:lnTo>
                    <a:pt x="1238" y="244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9" y="241"/>
                  </a:lnTo>
                  <a:lnTo>
                    <a:pt x="1254" y="237"/>
                  </a:lnTo>
                  <a:lnTo>
                    <a:pt x="1260" y="232"/>
                  </a:lnTo>
                  <a:lnTo>
                    <a:pt x="1267" y="230"/>
                  </a:lnTo>
                  <a:lnTo>
                    <a:pt x="1267" y="230"/>
                  </a:lnTo>
                  <a:lnTo>
                    <a:pt x="1272" y="232"/>
                  </a:lnTo>
                  <a:lnTo>
                    <a:pt x="1278" y="23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1" y="239"/>
                  </a:lnTo>
                  <a:lnTo>
                    <a:pt x="1294" y="239"/>
                  </a:lnTo>
                  <a:lnTo>
                    <a:pt x="1300" y="237"/>
                  </a:lnTo>
                  <a:lnTo>
                    <a:pt x="1305" y="233"/>
                  </a:lnTo>
                  <a:lnTo>
                    <a:pt x="1312" y="232"/>
                  </a:lnTo>
                  <a:lnTo>
                    <a:pt x="1312" y="232"/>
                  </a:lnTo>
                  <a:lnTo>
                    <a:pt x="1318" y="235"/>
                  </a:lnTo>
                  <a:lnTo>
                    <a:pt x="1321" y="239"/>
                  </a:lnTo>
                  <a:lnTo>
                    <a:pt x="1321" y="239"/>
                  </a:lnTo>
                  <a:lnTo>
                    <a:pt x="1329" y="244"/>
                  </a:lnTo>
                  <a:lnTo>
                    <a:pt x="1338" y="248"/>
                  </a:lnTo>
                  <a:lnTo>
                    <a:pt x="1338" y="248"/>
                  </a:lnTo>
                  <a:lnTo>
                    <a:pt x="1347" y="246"/>
                  </a:lnTo>
                  <a:lnTo>
                    <a:pt x="1354" y="242"/>
                  </a:lnTo>
                  <a:lnTo>
                    <a:pt x="1358" y="235"/>
                  </a:lnTo>
                  <a:lnTo>
                    <a:pt x="1359" y="232"/>
                  </a:lnTo>
                  <a:lnTo>
                    <a:pt x="1359" y="228"/>
                  </a:lnTo>
                  <a:lnTo>
                    <a:pt x="1359" y="228"/>
                  </a:lnTo>
                  <a:lnTo>
                    <a:pt x="1358" y="223"/>
                  </a:lnTo>
                  <a:lnTo>
                    <a:pt x="1352" y="219"/>
                  </a:lnTo>
                  <a:lnTo>
                    <a:pt x="1352" y="219"/>
                  </a:lnTo>
                  <a:lnTo>
                    <a:pt x="1347" y="215"/>
                  </a:lnTo>
                  <a:lnTo>
                    <a:pt x="1345" y="214"/>
                  </a:lnTo>
                  <a:lnTo>
                    <a:pt x="1347" y="210"/>
                  </a:lnTo>
                  <a:lnTo>
                    <a:pt x="1347" y="210"/>
                  </a:lnTo>
                  <a:lnTo>
                    <a:pt x="1348" y="208"/>
                  </a:lnTo>
                  <a:lnTo>
                    <a:pt x="1352" y="208"/>
                  </a:lnTo>
                  <a:lnTo>
                    <a:pt x="1359" y="206"/>
                  </a:lnTo>
                  <a:lnTo>
                    <a:pt x="1359" y="206"/>
                  </a:lnTo>
                  <a:lnTo>
                    <a:pt x="1367" y="201"/>
                  </a:lnTo>
                  <a:lnTo>
                    <a:pt x="1370" y="197"/>
                  </a:lnTo>
                  <a:lnTo>
                    <a:pt x="1374" y="195"/>
                  </a:lnTo>
                  <a:lnTo>
                    <a:pt x="1374" y="195"/>
                  </a:lnTo>
                  <a:lnTo>
                    <a:pt x="1381" y="195"/>
                  </a:lnTo>
                  <a:lnTo>
                    <a:pt x="1386" y="194"/>
                  </a:lnTo>
                  <a:lnTo>
                    <a:pt x="1386" y="194"/>
                  </a:lnTo>
                  <a:lnTo>
                    <a:pt x="1392" y="192"/>
                  </a:lnTo>
                  <a:lnTo>
                    <a:pt x="1396" y="190"/>
                  </a:lnTo>
                  <a:lnTo>
                    <a:pt x="1396" y="190"/>
                  </a:lnTo>
                  <a:lnTo>
                    <a:pt x="1401" y="186"/>
                  </a:lnTo>
                  <a:lnTo>
                    <a:pt x="1408" y="183"/>
                  </a:lnTo>
                  <a:lnTo>
                    <a:pt x="1408" y="183"/>
                  </a:lnTo>
                  <a:lnTo>
                    <a:pt x="1417" y="177"/>
                  </a:lnTo>
                  <a:lnTo>
                    <a:pt x="1423" y="174"/>
                  </a:lnTo>
                  <a:lnTo>
                    <a:pt x="1426" y="170"/>
                  </a:lnTo>
                  <a:lnTo>
                    <a:pt x="1426" y="170"/>
                  </a:lnTo>
                  <a:lnTo>
                    <a:pt x="1426" y="166"/>
                  </a:lnTo>
                  <a:lnTo>
                    <a:pt x="1426" y="165"/>
                  </a:lnTo>
                  <a:lnTo>
                    <a:pt x="1421" y="161"/>
                  </a:lnTo>
                  <a:lnTo>
                    <a:pt x="1415" y="159"/>
                  </a:lnTo>
                  <a:lnTo>
                    <a:pt x="1410" y="159"/>
                  </a:lnTo>
                  <a:lnTo>
                    <a:pt x="1410" y="159"/>
                  </a:lnTo>
                  <a:lnTo>
                    <a:pt x="1406" y="159"/>
                  </a:lnTo>
                  <a:lnTo>
                    <a:pt x="1401" y="161"/>
                  </a:lnTo>
                  <a:lnTo>
                    <a:pt x="1394" y="166"/>
                  </a:lnTo>
                  <a:lnTo>
                    <a:pt x="1394" y="166"/>
                  </a:lnTo>
                  <a:lnTo>
                    <a:pt x="1386" y="170"/>
                  </a:lnTo>
                  <a:lnTo>
                    <a:pt x="1379" y="172"/>
                  </a:lnTo>
                  <a:lnTo>
                    <a:pt x="1372" y="170"/>
                  </a:lnTo>
                  <a:lnTo>
                    <a:pt x="1367" y="166"/>
                  </a:lnTo>
                  <a:lnTo>
                    <a:pt x="1367" y="166"/>
                  </a:lnTo>
                  <a:lnTo>
                    <a:pt x="1363" y="165"/>
                  </a:lnTo>
                  <a:lnTo>
                    <a:pt x="1363" y="161"/>
                  </a:lnTo>
                  <a:lnTo>
                    <a:pt x="1365" y="159"/>
                  </a:lnTo>
                  <a:lnTo>
                    <a:pt x="1368" y="159"/>
                  </a:lnTo>
                  <a:lnTo>
                    <a:pt x="1385" y="157"/>
                  </a:lnTo>
                  <a:lnTo>
                    <a:pt x="1385" y="157"/>
                  </a:lnTo>
                  <a:lnTo>
                    <a:pt x="1388" y="154"/>
                  </a:lnTo>
                  <a:lnTo>
                    <a:pt x="1388" y="150"/>
                  </a:lnTo>
                  <a:lnTo>
                    <a:pt x="1390" y="147"/>
                  </a:lnTo>
                  <a:lnTo>
                    <a:pt x="1394" y="143"/>
                  </a:lnTo>
                  <a:lnTo>
                    <a:pt x="1394" y="143"/>
                  </a:lnTo>
                  <a:lnTo>
                    <a:pt x="1399" y="141"/>
                  </a:lnTo>
                  <a:lnTo>
                    <a:pt x="1405" y="141"/>
                  </a:lnTo>
                  <a:lnTo>
                    <a:pt x="1415" y="145"/>
                  </a:lnTo>
                  <a:lnTo>
                    <a:pt x="1415" y="145"/>
                  </a:lnTo>
                  <a:lnTo>
                    <a:pt x="1423" y="145"/>
                  </a:lnTo>
                  <a:lnTo>
                    <a:pt x="1430" y="145"/>
                  </a:lnTo>
                  <a:lnTo>
                    <a:pt x="1443" y="143"/>
                  </a:lnTo>
                  <a:lnTo>
                    <a:pt x="1443" y="143"/>
                  </a:lnTo>
                  <a:lnTo>
                    <a:pt x="1452" y="139"/>
                  </a:lnTo>
                  <a:lnTo>
                    <a:pt x="1459" y="136"/>
                  </a:lnTo>
                  <a:lnTo>
                    <a:pt x="1472" y="123"/>
                  </a:lnTo>
                  <a:lnTo>
                    <a:pt x="1472" y="123"/>
                  </a:lnTo>
                  <a:lnTo>
                    <a:pt x="1482" y="116"/>
                  </a:lnTo>
                  <a:lnTo>
                    <a:pt x="1493" y="112"/>
                  </a:lnTo>
                  <a:lnTo>
                    <a:pt x="1493" y="112"/>
                  </a:lnTo>
                  <a:lnTo>
                    <a:pt x="1502" y="109"/>
                  </a:lnTo>
                  <a:lnTo>
                    <a:pt x="1511" y="107"/>
                  </a:lnTo>
                  <a:lnTo>
                    <a:pt x="1511" y="107"/>
                  </a:lnTo>
                  <a:lnTo>
                    <a:pt x="1524" y="100"/>
                  </a:lnTo>
                  <a:lnTo>
                    <a:pt x="1529" y="96"/>
                  </a:lnTo>
                  <a:lnTo>
                    <a:pt x="1535" y="94"/>
                  </a:lnTo>
                  <a:lnTo>
                    <a:pt x="1535" y="94"/>
                  </a:lnTo>
                  <a:lnTo>
                    <a:pt x="1546" y="94"/>
                  </a:lnTo>
                  <a:lnTo>
                    <a:pt x="1557" y="94"/>
                  </a:lnTo>
                  <a:lnTo>
                    <a:pt x="1557" y="94"/>
                  </a:lnTo>
                  <a:lnTo>
                    <a:pt x="1564" y="90"/>
                  </a:lnTo>
                  <a:lnTo>
                    <a:pt x="1571" y="85"/>
                  </a:lnTo>
                  <a:lnTo>
                    <a:pt x="1571" y="85"/>
                  </a:lnTo>
                  <a:lnTo>
                    <a:pt x="1575" y="81"/>
                  </a:lnTo>
                  <a:lnTo>
                    <a:pt x="1577" y="76"/>
                  </a:lnTo>
                  <a:lnTo>
                    <a:pt x="1580" y="72"/>
                  </a:lnTo>
                  <a:lnTo>
                    <a:pt x="1587" y="71"/>
                  </a:lnTo>
                  <a:lnTo>
                    <a:pt x="1587" y="71"/>
                  </a:lnTo>
                  <a:lnTo>
                    <a:pt x="1595" y="69"/>
                  </a:lnTo>
                  <a:lnTo>
                    <a:pt x="1600" y="69"/>
                  </a:lnTo>
                  <a:lnTo>
                    <a:pt x="1604" y="67"/>
                  </a:lnTo>
                  <a:lnTo>
                    <a:pt x="1604" y="67"/>
                  </a:lnTo>
                  <a:lnTo>
                    <a:pt x="1607" y="63"/>
                  </a:lnTo>
                  <a:lnTo>
                    <a:pt x="1611" y="62"/>
                  </a:lnTo>
                  <a:lnTo>
                    <a:pt x="1611" y="62"/>
                  </a:lnTo>
                  <a:lnTo>
                    <a:pt x="1618" y="62"/>
                  </a:lnTo>
                  <a:lnTo>
                    <a:pt x="1620" y="60"/>
                  </a:lnTo>
                  <a:lnTo>
                    <a:pt x="1624" y="58"/>
                  </a:lnTo>
                  <a:lnTo>
                    <a:pt x="1624" y="58"/>
                  </a:lnTo>
                  <a:lnTo>
                    <a:pt x="1625" y="54"/>
                  </a:lnTo>
                  <a:lnTo>
                    <a:pt x="1625" y="51"/>
                  </a:lnTo>
                  <a:lnTo>
                    <a:pt x="1625" y="49"/>
                  </a:lnTo>
                  <a:lnTo>
                    <a:pt x="1622" y="45"/>
                  </a:lnTo>
                  <a:lnTo>
                    <a:pt x="1622" y="45"/>
                  </a:lnTo>
                  <a:lnTo>
                    <a:pt x="1616" y="45"/>
                  </a:lnTo>
                  <a:lnTo>
                    <a:pt x="1611" y="45"/>
                  </a:lnTo>
                  <a:lnTo>
                    <a:pt x="1607" y="45"/>
                  </a:lnTo>
                  <a:lnTo>
                    <a:pt x="1602" y="43"/>
                  </a:lnTo>
                  <a:lnTo>
                    <a:pt x="1602" y="43"/>
                  </a:lnTo>
                  <a:lnTo>
                    <a:pt x="1600" y="40"/>
                  </a:lnTo>
                  <a:lnTo>
                    <a:pt x="1598" y="36"/>
                  </a:lnTo>
                  <a:lnTo>
                    <a:pt x="1595" y="31"/>
                  </a:lnTo>
                  <a:lnTo>
                    <a:pt x="1595" y="31"/>
                  </a:lnTo>
                  <a:lnTo>
                    <a:pt x="1591" y="29"/>
                  </a:lnTo>
                  <a:lnTo>
                    <a:pt x="1587" y="27"/>
                  </a:lnTo>
                  <a:lnTo>
                    <a:pt x="1578" y="27"/>
                  </a:lnTo>
                  <a:lnTo>
                    <a:pt x="1558" y="29"/>
                  </a:lnTo>
                  <a:lnTo>
                    <a:pt x="1558" y="29"/>
                  </a:lnTo>
                  <a:lnTo>
                    <a:pt x="1553" y="31"/>
                  </a:lnTo>
                  <a:lnTo>
                    <a:pt x="1548" y="33"/>
                  </a:lnTo>
                  <a:lnTo>
                    <a:pt x="1539" y="38"/>
                  </a:lnTo>
                  <a:lnTo>
                    <a:pt x="1539" y="38"/>
                  </a:lnTo>
                  <a:lnTo>
                    <a:pt x="1535" y="40"/>
                  </a:lnTo>
                  <a:lnTo>
                    <a:pt x="1531" y="42"/>
                  </a:lnTo>
                  <a:lnTo>
                    <a:pt x="1528" y="42"/>
                  </a:lnTo>
                  <a:lnTo>
                    <a:pt x="1524" y="40"/>
                  </a:lnTo>
                  <a:lnTo>
                    <a:pt x="1524" y="40"/>
                  </a:lnTo>
                  <a:lnTo>
                    <a:pt x="1529" y="34"/>
                  </a:lnTo>
                  <a:lnTo>
                    <a:pt x="1531" y="33"/>
                  </a:lnTo>
                  <a:lnTo>
                    <a:pt x="1531" y="29"/>
                  </a:lnTo>
                  <a:lnTo>
                    <a:pt x="1531" y="29"/>
                  </a:lnTo>
                  <a:lnTo>
                    <a:pt x="1529" y="25"/>
                  </a:lnTo>
                  <a:lnTo>
                    <a:pt x="1526" y="25"/>
                  </a:lnTo>
                  <a:lnTo>
                    <a:pt x="1519" y="25"/>
                  </a:lnTo>
                  <a:lnTo>
                    <a:pt x="1504" y="29"/>
                  </a:lnTo>
                  <a:lnTo>
                    <a:pt x="1504" y="29"/>
                  </a:lnTo>
                  <a:lnTo>
                    <a:pt x="1497" y="29"/>
                  </a:lnTo>
                  <a:lnTo>
                    <a:pt x="1497" y="29"/>
                  </a:lnTo>
                  <a:lnTo>
                    <a:pt x="1488" y="27"/>
                  </a:lnTo>
                  <a:lnTo>
                    <a:pt x="1481" y="22"/>
                  </a:lnTo>
                  <a:lnTo>
                    <a:pt x="1473" y="20"/>
                  </a:lnTo>
                  <a:lnTo>
                    <a:pt x="1470" y="18"/>
                  </a:lnTo>
                  <a:lnTo>
                    <a:pt x="1464" y="20"/>
                  </a:lnTo>
                  <a:lnTo>
                    <a:pt x="1464" y="20"/>
                  </a:lnTo>
                  <a:lnTo>
                    <a:pt x="1461" y="22"/>
                  </a:lnTo>
                  <a:lnTo>
                    <a:pt x="1459" y="24"/>
                  </a:lnTo>
                  <a:lnTo>
                    <a:pt x="1455" y="29"/>
                  </a:lnTo>
                  <a:lnTo>
                    <a:pt x="1452" y="34"/>
                  </a:lnTo>
                  <a:lnTo>
                    <a:pt x="1446" y="38"/>
                  </a:lnTo>
                  <a:lnTo>
                    <a:pt x="1446" y="38"/>
                  </a:lnTo>
                  <a:lnTo>
                    <a:pt x="1443" y="38"/>
                  </a:lnTo>
                  <a:lnTo>
                    <a:pt x="1441" y="38"/>
                  </a:lnTo>
                  <a:lnTo>
                    <a:pt x="1434" y="36"/>
                  </a:lnTo>
                  <a:lnTo>
                    <a:pt x="1428" y="33"/>
                  </a:lnTo>
                  <a:lnTo>
                    <a:pt x="1423" y="29"/>
                  </a:lnTo>
                  <a:lnTo>
                    <a:pt x="1423" y="29"/>
                  </a:lnTo>
                  <a:lnTo>
                    <a:pt x="1415" y="29"/>
                  </a:lnTo>
                  <a:lnTo>
                    <a:pt x="1408" y="31"/>
                  </a:lnTo>
                  <a:lnTo>
                    <a:pt x="1403" y="33"/>
                  </a:lnTo>
                  <a:lnTo>
                    <a:pt x="1396" y="34"/>
                  </a:lnTo>
                  <a:lnTo>
                    <a:pt x="1396" y="34"/>
                  </a:lnTo>
                  <a:lnTo>
                    <a:pt x="1386" y="34"/>
                  </a:lnTo>
                  <a:lnTo>
                    <a:pt x="1383" y="36"/>
                  </a:lnTo>
                  <a:lnTo>
                    <a:pt x="1381" y="38"/>
                  </a:lnTo>
                  <a:lnTo>
                    <a:pt x="1383" y="42"/>
                  </a:lnTo>
                  <a:lnTo>
                    <a:pt x="1383" y="42"/>
                  </a:lnTo>
                  <a:lnTo>
                    <a:pt x="1386" y="47"/>
                  </a:lnTo>
                  <a:lnTo>
                    <a:pt x="1386" y="49"/>
                  </a:lnTo>
                  <a:lnTo>
                    <a:pt x="1383" y="51"/>
                  </a:lnTo>
                  <a:lnTo>
                    <a:pt x="1383" y="51"/>
                  </a:lnTo>
                  <a:lnTo>
                    <a:pt x="1381" y="51"/>
                  </a:lnTo>
                  <a:lnTo>
                    <a:pt x="1377" y="49"/>
                  </a:lnTo>
                  <a:lnTo>
                    <a:pt x="1374" y="45"/>
                  </a:lnTo>
                  <a:lnTo>
                    <a:pt x="1374" y="45"/>
                  </a:lnTo>
                  <a:lnTo>
                    <a:pt x="1370" y="43"/>
                  </a:lnTo>
                  <a:lnTo>
                    <a:pt x="1365" y="43"/>
                  </a:lnTo>
                  <a:lnTo>
                    <a:pt x="1365" y="43"/>
                  </a:lnTo>
                  <a:lnTo>
                    <a:pt x="1358" y="45"/>
                  </a:lnTo>
                  <a:lnTo>
                    <a:pt x="1350" y="49"/>
                  </a:lnTo>
                  <a:lnTo>
                    <a:pt x="1350" y="49"/>
                  </a:lnTo>
                  <a:lnTo>
                    <a:pt x="1348" y="51"/>
                  </a:lnTo>
                  <a:lnTo>
                    <a:pt x="1345" y="51"/>
                  </a:lnTo>
                  <a:lnTo>
                    <a:pt x="1338" y="49"/>
                  </a:lnTo>
                  <a:lnTo>
                    <a:pt x="1338" y="49"/>
                  </a:lnTo>
                  <a:lnTo>
                    <a:pt x="1334" y="49"/>
                  </a:lnTo>
                  <a:lnTo>
                    <a:pt x="1330" y="51"/>
                  </a:lnTo>
                  <a:lnTo>
                    <a:pt x="1327" y="52"/>
                  </a:lnTo>
                  <a:lnTo>
                    <a:pt x="1323" y="52"/>
                  </a:lnTo>
                  <a:lnTo>
                    <a:pt x="1323" y="52"/>
                  </a:lnTo>
                  <a:lnTo>
                    <a:pt x="1316" y="51"/>
                  </a:lnTo>
                  <a:lnTo>
                    <a:pt x="1312" y="51"/>
                  </a:lnTo>
                  <a:lnTo>
                    <a:pt x="1309" y="52"/>
                  </a:lnTo>
                  <a:lnTo>
                    <a:pt x="1309" y="52"/>
                  </a:lnTo>
                  <a:lnTo>
                    <a:pt x="1309" y="56"/>
                  </a:lnTo>
                  <a:lnTo>
                    <a:pt x="1309" y="60"/>
                  </a:lnTo>
                  <a:lnTo>
                    <a:pt x="1307" y="63"/>
                  </a:lnTo>
                  <a:lnTo>
                    <a:pt x="1301" y="65"/>
                  </a:lnTo>
                  <a:lnTo>
                    <a:pt x="1301" y="65"/>
                  </a:lnTo>
                  <a:lnTo>
                    <a:pt x="1298" y="63"/>
                  </a:lnTo>
                  <a:lnTo>
                    <a:pt x="1294" y="62"/>
                  </a:lnTo>
                  <a:lnTo>
                    <a:pt x="1291" y="58"/>
                  </a:lnTo>
                  <a:lnTo>
                    <a:pt x="1287" y="56"/>
                  </a:lnTo>
                  <a:lnTo>
                    <a:pt x="1287" y="56"/>
                  </a:lnTo>
                  <a:lnTo>
                    <a:pt x="1278" y="54"/>
                  </a:lnTo>
                  <a:lnTo>
                    <a:pt x="1269" y="52"/>
                  </a:lnTo>
                  <a:lnTo>
                    <a:pt x="1269" y="52"/>
                  </a:lnTo>
                  <a:lnTo>
                    <a:pt x="1260" y="47"/>
                  </a:lnTo>
                  <a:lnTo>
                    <a:pt x="1256" y="45"/>
                  </a:lnTo>
                  <a:lnTo>
                    <a:pt x="1251" y="49"/>
                  </a:lnTo>
                  <a:lnTo>
                    <a:pt x="1251" y="49"/>
                  </a:lnTo>
                  <a:lnTo>
                    <a:pt x="1249" y="51"/>
                  </a:lnTo>
                  <a:lnTo>
                    <a:pt x="1247" y="54"/>
                  </a:lnTo>
                  <a:lnTo>
                    <a:pt x="1247" y="54"/>
                  </a:lnTo>
                  <a:lnTo>
                    <a:pt x="1243" y="54"/>
                  </a:lnTo>
                  <a:lnTo>
                    <a:pt x="1240" y="54"/>
                  </a:lnTo>
                  <a:lnTo>
                    <a:pt x="1240" y="54"/>
                  </a:lnTo>
                  <a:lnTo>
                    <a:pt x="1236" y="56"/>
                  </a:lnTo>
                  <a:lnTo>
                    <a:pt x="1236" y="58"/>
                  </a:lnTo>
                  <a:lnTo>
                    <a:pt x="1238" y="62"/>
                  </a:lnTo>
                  <a:lnTo>
                    <a:pt x="1242" y="62"/>
                  </a:lnTo>
                  <a:lnTo>
                    <a:pt x="1242" y="62"/>
                  </a:lnTo>
                  <a:lnTo>
                    <a:pt x="1253" y="62"/>
                  </a:lnTo>
                  <a:lnTo>
                    <a:pt x="1258" y="62"/>
                  </a:lnTo>
                  <a:lnTo>
                    <a:pt x="1263" y="63"/>
                  </a:lnTo>
                  <a:lnTo>
                    <a:pt x="1263" y="63"/>
                  </a:lnTo>
                  <a:lnTo>
                    <a:pt x="1267" y="65"/>
                  </a:lnTo>
                  <a:lnTo>
                    <a:pt x="1269" y="69"/>
                  </a:lnTo>
                  <a:lnTo>
                    <a:pt x="1267" y="71"/>
                  </a:lnTo>
                  <a:lnTo>
                    <a:pt x="1265" y="74"/>
                  </a:lnTo>
                  <a:lnTo>
                    <a:pt x="1265" y="74"/>
                  </a:lnTo>
                  <a:lnTo>
                    <a:pt x="1260" y="76"/>
                  </a:lnTo>
                  <a:lnTo>
                    <a:pt x="1254" y="74"/>
                  </a:lnTo>
                  <a:lnTo>
                    <a:pt x="1243" y="71"/>
                  </a:lnTo>
                  <a:lnTo>
                    <a:pt x="1243" y="71"/>
                  </a:lnTo>
                  <a:lnTo>
                    <a:pt x="1234" y="71"/>
                  </a:lnTo>
                  <a:lnTo>
                    <a:pt x="1229" y="71"/>
                  </a:lnTo>
                  <a:lnTo>
                    <a:pt x="1225" y="71"/>
                  </a:lnTo>
                  <a:lnTo>
                    <a:pt x="1225" y="71"/>
                  </a:lnTo>
                  <a:lnTo>
                    <a:pt x="1220" y="67"/>
                  </a:lnTo>
                  <a:lnTo>
                    <a:pt x="1216" y="63"/>
                  </a:lnTo>
                  <a:lnTo>
                    <a:pt x="1216" y="63"/>
                  </a:lnTo>
                  <a:lnTo>
                    <a:pt x="1213" y="62"/>
                  </a:lnTo>
                  <a:lnTo>
                    <a:pt x="1209" y="62"/>
                  </a:lnTo>
                  <a:lnTo>
                    <a:pt x="1202" y="65"/>
                  </a:lnTo>
                  <a:lnTo>
                    <a:pt x="1196" y="71"/>
                  </a:lnTo>
                  <a:lnTo>
                    <a:pt x="1189" y="76"/>
                  </a:lnTo>
                  <a:lnTo>
                    <a:pt x="1189" y="76"/>
                  </a:lnTo>
                  <a:lnTo>
                    <a:pt x="1186" y="76"/>
                  </a:lnTo>
                  <a:lnTo>
                    <a:pt x="1182" y="74"/>
                  </a:lnTo>
                  <a:lnTo>
                    <a:pt x="1178" y="74"/>
                  </a:lnTo>
                  <a:lnTo>
                    <a:pt x="1175" y="74"/>
                  </a:lnTo>
                  <a:lnTo>
                    <a:pt x="1175" y="74"/>
                  </a:lnTo>
                  <a:lnTo>
                    <a:pt x="1173" y="78"/>
                  </a:lnTo>
                  <a:lnTo>
                    <a:pt x="1175" y="80"/>
                  </a:lnTo>
                  <a:lnTo>
                    <a:pt x="1182" y="81"/>
                  </a:lnTo>
                  <a:lnTo>
                    <a:pt x="1182" y="81"/>
                  </a:lnTo>
                  <a:lnTo>
                    <a:pt x="1187" y="81"/>
                  </a:lnTo>
                  <a:lnTo>
                    <a:pt x="1191" y="81"/>
                  </a:lnTo>
                  <a:lnTo>
                    <a:pt x="1191" y="85"/>
                  </a:lnTo>
                  <a:lnTo>
                    <a:pt x="1191" y="85"/>
                  </a:lnTo>
                  <a:lnTo>
                    <a:pt x="1182" y="85"/>
                  </a:lnTo>
                  <a:lnTo>
                    <a:pt x="1177" y="87"/>
                  </a:lnTo>
                  <a:lnTo>
                    <a:pt x="1177" y="89"/>
                  </a:lnTo>
                  <a:lnTo>
                    <a:pt x="1177" y="90"/>
                  </a:lnTo>
                  <a:lnTo>
                    <a:pt x="1177" y="90"/>
                  </a:lnTo>
                  <a:lnTo>
                    <a:pt x="1184" y="89"/>
                  </a:lnTo>
                  <a:lnTo>
                    <a:pt x="1195" y="87"/>
                  </a:lnTo>
                  <a:lnTo>
                    <a:pt x="1205" y="87"/>
                  </a:lnTo>
                  <a:lnTo>
                    <a:pt x="1207" y="89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7" y="94"/>
                  </a:lnTo>
                  <a:lnTo>
                    <a:pt x="1204" y="96"/>
                  </a:lnTo>
                  <a:lnTo>
                    <a:pt x="1195" y="98"/>
                  </a:lnTo>
                  <a:lnTo>
                    <a:pt x="1186" y="98"/>
                  </a:lnTo>
                  <a:lnTo>
                    <a:pt x="1184" y="98"/>
                  </a:lnTo>
                  <a:lnTo>
                    <a:pt x="1182" y="101"/>
                  </a:lnTo>
                  <a:lnTo>
                    <a:pt x="1182" y="101"/>
                  </a:lnTo>
                  <a:lnTo>
                    <a:pt x="1184" y="103"/>
                  </a:lnTo>
                  <a:lnTo>
                    <a:pt x="1186" y="105"/>
                  </a:lnTo>
                  <a:lnTo>
                    <a:pt x="1193" y="103"/>
                  </a:lnTo>
                  <a:lnTo>
                    <a:pt x="1193" y="103"/>
                  </a:lnTo>
                  <a:lnTo>
                    <a:pt x="1200" y="101"/>
                  </a:lnTo>
                  <a:lnTo>
                    <a:pt x="1200" y="101"/>
                  </a:lnTo>
                  <a:lnTo>
                    <a:pt x="1209" y="101"/>
                  </a:lnTo>
                  <a:lnTo>
                    <a:pt x="1216" y="101"/>
                  </a:lnTo>
                  <a:lnTo>
                    <a:pt x="1216" y="101"/>
                  </a:lnTo>
                  <a:lnTo>
                    <a:pt x="1224" y="105"/>
                  </a:lnTo>
                  <a:lnTo>
                    <a:pt x="1227" y="105"/>
                  </a:lnTo>
                  <a:lnTo>
                    <a:pt x="1231" y="103"/>
                  </a:lnTo>
                  <a:lnTo>
                    <a:pt x="1231" y="103"/>
                  </a:lnTo>
                  <a:lnTo>
                    <a:pt x="1234" y="100"/>
                  </a:lnTo>
                  <a:lnTo>
                    <a:pt x="1238" y="101"/>
                  </a:lnTo>
                  <a:lnTo>
                    <a:pt x="1240" y="103"/>
                  </a:lnTo>
                  <a:lnTo>
                    <a:pt x="1240" y="103"/>
                  </a:lnTo>
                  <a:lnTo>
                    <a:pt x="1242" y="107"/>
                  </a:lnTo>
                  <a:lnTo>
                    <a:pt x="1243" y="109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1" y="112"/>
                  </a:lnTo>
                  <a:lnTo>
                    <a:pt x="1256" y="110"/>
                  </a:lnTo>
                  <a:lnTo>
                    <a:pt x="1265" y="107"/>
                  </a:lnTo>
                  <a:lnTo>
                    <a:pt x="1265" y="107"/>
                  </a:lnTo>
                  <a:lnTo>
                    <a:pt x="1267" y="103"/>
                  </a:lnTo>
                  <a:lnTo>
                    <a:pt x="1269" y="101"/>
                  </a:lnTo>
                  <a:lnTo>
                    <a:pt x="1271" y="100"/>
                  </a:lnTo>
                  <a:lnTo>
                    <a:pt x="1274" y="98"/>
                  </a:lnTo>
                  <a:lnTo>
                    <a:pt x="1274" y="98"/>
                  </a:lnTo>
                  <a:lnTo>
                    <a:pt x="1281" y="100"/>
                  </a:lnTo>
                  <a:lnTo>
                    <a:pt x="1291" y="101"/>
                  </a:lnTo>
                  <a:lnTo>
                    <a:pt x="1291" y="101"/>
                  </a:lnTo>
                  <a:lnTo>
                    <a:pt x="1309" y="101"/>
                  </a:lnTo>
                  <a:lnTo>
                    <a:pt x="1325" y="101"/>
                  </a:lnTo>
                  <a:lnTo>
                    <a:pt x="1325" y="101"/>
                  </a:lnTo>
                  <a:lnTo>
                    <a:pt x="1336" y="100"/>
                  </a:lnTo>
                  <a:lnTo>
                    <a:pt x="1347" y="96"/>
                  </a:lnTo>
                  <a:lnTo>
                    <a:pt x="1347" y="96"/>
                  </a:lnTo>
                  <a:lnTo>
                    <a:pt x="1354" y="92"/>
                  </a:lnTo>
                  <a:lnTo>
                    <a:pt x="1363" y="89"/>
                  </a:lnTo>
                  <a:lnTo>
                    <a:pt x="1363" y="89"/>
                  </a:lnTo>
                  <a:lnTo>
                    <a:pt x="1368" y="87"/>
                  </a:lnTo>
                  <a:lnTo>
                    <a:pt x="1376" y="87"/>
                  </a:lnTo>
                  <a:lnTo>
                    <a:pt x="1383" y="87"/>
                  </a:lnTo>
                  <a:lnTo>
                    <a:pt x="1388" y="89"/>
                  </a:lnTo>
                  <a:lnTo>
                    <a:pt x="1388" y="89"/>
                  </a:lnTo>
                  <a:lnTo>
                    <a:pt x="1392" y="92"/>
                  </a:lnTo>
                  <a:lnTo>
                    <a:pt x="1394" y="96"/>
                  </a:lnTo>
                  <a:lnTo>
                    <a:pt x="1390" y="98"/>
                  </a:lnTo>
                  <a:lnTo>
                    <a:pt x="1386" y="100"/>
                  </a:lnTo>
                  <a:lnTo>
                    <a:pt x="1374" y="101"/>
                  </a:lnTo>
                  <a:lnTo>
                    <a:pt x="1367" y="103"/>
                  </a:lnTo>
                  <a:lnTo>
                    <a:pt x="1367" y="103"/>
                  </a:lnTo>
                  <a:lnTo>
                    <a:pt x="1376" y="105"/>
                  </a:lnTo>
                  <a:lnTo>
                    <a:pt x="1379" y="109"/>
                  </a:lnTo>
                  <a:lnTo>
                    <a:pt x="1379" y="109"/>
                  </a:lnTo>
                  <a:lnTo>
                    <a:pt x="1377" y="112"/>
                  </a:lnTo>
                  <a:lnTo>
                    <a:pt x="1377" y="112"/>
                  </a:lnTo>
                  <a:lnTo>
                    <a:pt x="1374" y="112"/>
                  </a:lnTo>
                  <a:lnTo>
                    <a:pt x="1368" y="112"/>
                  </a:lnTo>
                  <a:lnTo>
                    <a:pt x="1358" y="112"/>
                  </a:lnTo>
                  <a:lnTo>
                    <a:pt x="1358" y="112"/>
                  </a:lnTo>
                  <a:lnTo>
                    <a:pt x="1348" y="112"/>
                  </a:lnTo>
                  <a:lnTo>
                    <a:pt x="1332" y="112"/>
                  </a:lnTo>
                  <a:lnTo>
                    <a:pt x="1323" y="114"/>
                  </a:lnTo>
                  <a:lnTo>
                    <a:pt x="1318" y="116"/>
                  </a:lnTo>
                  <a:lnTo>
                    <a:pt x="1314" y="119"/>
                  </a:lnTo>
                  <a:lnTo>
                    <a:pt x="1312" y="121"/>
                  </a:lnTo>
                  <a:lnTo>
                    <a:pt x="1314" y="123"/>
                  </a:lnTo>
                  <a:lnTo>
                    <a:pt x="1314" y="123"/>
                  </a:lnTo>
                  <a:lnTo>
                    <a:pt x="1316" y="128"/>
                  </a:lnTo>
                  <a:lnTo>
                    <a:pt x="1320" y="132"/>
                  </a:lnTo>
                  <a:lnTo>
                    <a:pt x="1320" y="132"/>
                  </a:lnTo>
                  <a:lnTo>
                    <a:pt x="1327" y="134"/>
                  </a:lnTo>
                  <a:lnTo>
                    <a:pt x="1329" y="134"/>
                  </a:lnTo>
                  <a:lnTo>
                    <a:pt x="1330" y="136"/>
                  </a:lnTo>
                  <a:lnTo>
                    <a:pt x="1330" y="136"/>
                  </a:lnTo>
                  <a:lnTo>
                    <a:pt x="1330" y="139"/>
                  </a:lnTo>
                  <a:lnTo>
                    <a:pt x="1329" y="139"/>
                  </a:lnTo>
                  <a:lnTo>
                    <a:pt x="1321" y="139"/>
                  </a:lnTo>
                  <a:lnTo>
                    <a:pt x="1321" y="139"/>
                  </a:lnTo>
                  <a:lnTo>
                    <a:pt x="1310" y="136"/>
                  </a:lnTo>
                  <a:lnTo>
                    <a:pt x="1301" y="130"/>
                  </a:lnTo>
                  <a:lnTo>
                    <a:pt x="1292" y="123"/>
                  </a:lnTo>
                  <a:lnTo>
                    <a:pt x="1281" y="116"/>
                  </a:lnTo>
                  <a:lnTo>
                    <a:pt x="1281" y="116"/>
                  </a:lnTo>
                  <a:lnTo>
                    <a:pt x="1274" y="114"/>
                  </a:lnTo>
                  <a:lnTo>
                    <a:pt x="1267" y="114"/>
                  </a:lnTo>
                  <a:lnTo>
                    <a:pt x="1260" y="114"/>
                  </a:lnTo>
                  <a:lnTo>
                    <a:pt x="1254" y="116"/>
                  </a:lnTo>
                  <a:lnTo>
                    <a:pt x="1254" y="116"/>
                  </a:lnTo>
                  <a:lnTo>
                    <a:pt x="1249" y="118"/>
                  </a:lnTo>
                  <a:lnTo>
                    <a:pt x="1245" y="123"/>
                  </a:lnTo>
                  <a:lnTo>
                    <a:pt x="1245" y="123"/>
                  </a:lnTo>
                  <a:lnTo>
                    <a:pt x="1243" y="130"/>
                  </a:lnTo>
                  <a:lnTo>
                    <a:pt x="1242" y="132"/>
                  </a:lnTo>
                  <a:lnTo>
                    <a:pt x="1240" y="134"/>
                  </a:lnTo>
                  <a:lnTo>
                    <a:pt x="1240" y="134"/>
                  </a:lnTo>
                  <a:lnTo>
                    <a:pt x="1236" y="134"/>
                  </a:lnTo>
                  <a:lnTo>
                    <a:pt x="1233" y="132"/>
                  </a:lnTo>
                  <a:lnTo>
                    <a:pt x="1229" y="128"/>
                  </a:lnTo>
                  <a:lnTo>
                    <a:pt x="1220" y="118"/>
                  </a:lnTo>
                  <a:lnTo>
                    <a:pt x="1220" y="118"/>
                  </a:lnTo>
                  <a:lnTo>
                    <a:pt x="1216" y="116"/>
                  </a:lnTo>
                  <a:lnTo>
                    <a:pt x="1213" y="116"/>
                  </a:lnTo>
                  <a:lnTo>
                    <a:pt x="1204" y="116"/>
                  </a:lnTo>
                  <a:lnTo>
                    <a:pt x="1204" y="116"/>
                  </a:lnTo>
                  <a:lnTo>
                    <a:pt x="1191" y="118"/>
                  </a:lnTo>
                  <a:lnTo>
                    <a:pt x="1186" y="118"/>
                  </a:lnTo>
                  <a:lnTo>
                    <a:pt x="1180" y="116"/>
                  </a:lnTo>
                  <a:lnTo>
                    <a:pt x="1180" y="116"/>
                  </a:lnTo>
                  <a:lnTo>
                    <a:pt x="1171" y="110"/>
                  </a:lnTo>
                  <a:lnTo>
                    <a:pt x="1164" y="103"/>
                  </a:lnTo>
                  <a:lnTo>
                    <a:pt x="1158" y="94"/>
                  </a:lnTo>
                  <a:lnTo>
                    <a:pt x="1151" y="87"/>
                  </a:lnTo>
                  <a:lnTo>
                    <a:pt x="1151" y="87"/>
                  </a:lnTo>
                  <a:lnTo>
                    <a:pt x="1144" y="83"/>
                  </a:lnTo>
                  <a:lnTo>
                    <a:pt x="1137" y="81"/>
                  </a:lnTo>
                  <a:lnTo>
                    <a:pt x="1122" y="78"/>
                  </a:lnTo>
                  <a:lnTo>
                    <a:pt x="1122" y="78"/>
                  </a:lnTo>
                  <a:lnTo>
                    <a:pt x="1115" y="78"/>
                  </a:lnTo>
                  <a:lnTo>
                    <a:pt x="1106" y="81"/>
                  </a:lnTo>
                  <a:lnTo>
                    <a:pt x="1104" y="81"/>
                  </a:lnTo>
                  <a:lnTo>
                    <a:pt x="1104" y="83"/>
                  </a:lnTo>
                  <a:lnTo>
                    <a:pt x="1106" y="85"/>
                  </a:lnTo>
                  <a:lnTo>
                    <a:pt x="1110" y="87"/>
                  </a:lnTo>
                  <a:lnTo>
                    <a:pt x="1110" y="87"/>
                  </a:lnTo>
                  <a:lnTo>
                    <a:pt x="1115" y="87"/>
                  </a:lnTo>
                  <a:lnTo>
                    <a:pt x="1117" y="89"/>
                  </a:lnTo>
                  <a:lnTo>
                    <a:pt x="1117" y="92"/>
                  </a:lnTo>
                  <a:lnTo>
                    <a:pt x="1113" y="92"/>
                  </a:lnTo>
                  <a:lnTo>
                    <a:pt x="1113" y="92"/>
                  </a:lnTo>
                  <a:lnTo>
                    <a:pt x="1102" y="92"/>
                  </a:lnTo>
                  <a:lnTo>
                    <a:pt x="1099" y="94"/>
                  </a:lnTo>
                  <a:lnTo>
                    <a:pt x="1097" y="96"/>
                  </a:lnTo>
                  <a:lnTo>
                    <a:pt x="1097" y="98"/>
                  </a:lnTo>
                  <a:lnTo>
                    <a:pt x="1097" y="98"/>
                  </a:lnTo>
                  <a:lnTo>
                    <a:pt x="1100" y="101"/>
                  </a:lnTo>
                  <a:lnTo>
                    <a:pt x="1106" y="101"/>
                  </a:lnTo>
                  <a:lnTo>
                    <a:pt x="1115" y="101"/>
                  </a:lnTo>
                  <a:lnTo>
                    <a:pt x="1115" y="101"/>
                  </a:lnTo>
                  <a:close/>
                  <a:moveTo>
                    <a:pt x="1240" y="597"/>
                  </a:moveTo>
                  <a:lnTo>
                    <a:pt x="1240" y="597"/>
                  </a:lnTo>
                  <a:lnTo>
                    <a:pt x="1236" y="601"/>
                  </a:lnTo>
                  <a:lnTo>
                    <a:pt x="1236" y="604"/>
                  </a:lnTo>
                  <a:lnTo>
                    <a:pt x="1238" y="608"/>
                  </a:lnTo>
                  <a:lnTo>
                    <a:pt x="1242" y="612"/>
                  </a:lnTo>
                  <a:lnTo>
                    <a:pt x="1247" y="615"/>
                  </a:lnTo>
                  <a:lnTo>
                    <a:pt x="1251" y="615"/>
                  </a:lnTo>
                  <a:lnTo>
                    <a:pt x="1256" y="615"/>
                  </a:lnTo>
                  <a:lnTo>
                    <a:pt x="1260" y="613"/>
                  </a:lnTo>
                  <a:lnTo>
                    <a:pt x="1260" y="613"/>
                  </a:lnTo>
                  <a:lnTo>
                    <a:pt x="1263" y="610"/>
                  </a:lnTo>
                  <a:lnTo>
                    <a:pt x="1265" y="606"/>
                  </a:lnTo>
                  <a:lnTo>
                    <a:pt x="1265" y="597"/>
                  </a:lnTo>
                  <a:lnTo>
                    <a:pt x="1265" y="593"/>
                  </a:lnTo>
                  <a:lnTo>
                    <a:pt x="1267" y="590"/>
                  </a:lnTo>
                  <a:lnTo>
                    <a:pt x="1271" y="588"/>
                  </a:lnTo>
                  <a:lnTo>
                    <a:pt x="1276" y="588"/>
                  </a:lnTo>
                  <a:lnTo>
                    <a:pt x="1276" y="588"/>
                  </a:lnTo>
                  <a:lnTo>
                    <a:pt x="1278" y="590"/>
                  </a:lnTo>
                  <a:lnTo>
                    <a:pt x="1280" y="595"/>
                  </a:lnTo>
                  <a:lnTo>
                    <a:pt x="1281" y="603"/>
                  </a:lnTo>
                  <a:lnTo>
                    <a:pt x="1283" y="606"/>
                  </a:lnTo>
                  <a:lnTo>
                    <a:pt x="1283" y="606"/>
                  </a:lnTo>
                  <a:lnTo>
                    <a:pt x="1291" y="610"/>
                  </a:lnTo>
                  <a:lnTo>
                    <a:pt x="1298" y="610"/>
                  </a:lnTo>
                  <a:lnTo>
                    <a:pt x="1298" y="610"/>
                  </a:lnTo>
                  <a:lnTo>
                    <a:pt x="1301" y="610"/>
                  </a:lnTo>
                  <a:lnTo>
                    <a:pt x="1307" y="610"/>
                  </a:lnTo>
                  <a:lnTo>
                    <a:pt x="1307" y="610"/>
                  </a:lnTo>
                  <a:lnTo>
                    <a:pt x="1307" y="606"/>
                  </a:lnTo>
                  <a:lnTo>
                    <a:pt x="1307" y="603"/>
                  </a:lnTo>
                  <a:lnTo>
                    <a:pt x="1307" y="599"/>
                  </a:lnTo>
                  <a:lnTo>
                    <a:pt x="1303" y="597"/>
                  </a:lnTo>
                  <a:lnTo>
                    <a:pt x="1303" y="597"/>
                  </a:lnTo>
                  <a:lnTo>
                    <a:pt x="1301" y="597"/>
                  </a:lnTo>
                  <a:lnTo>
                    <a:pt x="1298" y="595"/>
                  </a:lnTo>
                  <a:lnTo>
                    <a:pt x="1298" y="595"/>
                  </a:lnTo>
                  <a:lnTo>
                    <a:pt x="1291" y="592"/>
                  </a:lnTo>
                  <a:lnTo>
                    <a:pt x="1287" y="586"/>
                  </a:lnTo>
                  <a:lnTo>
                    <a:pt x="1287" y="586"/>
                  </a:lnTo>
                  <a:lnTo>
                    <a:pt x="1278" y="575"/>
                  </a:lnTo>
                  <a:lnTo>
                    <a:pt x="1272" y="570"/>
                  </a:lnTo>
                  <a:lnTo>
                    <a:pt x="1267" y="566"/>
                  </a:lnTo>
                  <a:lnTo>
                    <a:pt x="1267" y="566"/>
                  </a:lnTo>
                  <a:lnTo>
                    <a:pt x="1260" y="566"/>
                  </a:lnTo>
                  <a:lnTo>
                    <a:pt x="1251" y="570"/>
                  </a:lnTo>
                  <a:lnTo>
                    <a:pt x="1251" y="570"/>
                  </a:lnTo>
                  <a:lnTo>
                    <a:pt x="1245" y="574"/>
                  </a:lnTo>
                  <a:lnTo>
                    <a:pt x="1245" y="574"/>
                  </a:lnTo>
                  <a:lnTo>
                    <a:pt x="1243" y="577"/>
                  </a:lnTo>
                  <a:lnTo>
                    <a:pt x="1245" y="581"/>
                  </a:lnTo>
                  <a:lnTo>
                    <a:pt x="1247" y="588"/>
                  </a:lnTo>
                  <a:lnTo>
                    <a:pt x="1247" y="588"/>
                  </a:lnTo>
                  <a:lnTo>
                    <a:pt x="1247" y="592"/>
                  </a:lnTo>
                  <a:lnTo>
                    <a:pt x="1245" y="593"/>
                  </a:lnTo>
                  <a:lnTo>
                    <a:pt x="1240" y="597"/>
                  </a:lnTo>
                  <a:lnTo>
                    <a:pt x="1240" y="597"/>
                  </a:lnTo>
                  <a:close/>
                  <a:moveTo>
                    <a:pt x="1577" y="631"/>
                  </a:moveTo>
                  <a:lnTo>
                    <a:pt x="1577" y="631"/>
                  </a:lnTo>
                  <a:lnTo>
                    <a:pt x="1580" y="633"/>
                  </a:lnTo>
                  <a:lnTo>
                    <a:pt x="1582" y="633"/>
                  </a:lnTo>
                  <a:lnTo>
                    <a:pt x="1584" y="630"/>
                  </a:lnTo>
                  <a:lnTo>
                    <a:pt x="1586" y="624"/>
                  </a:lnTo>
                  <a:lnTo>
                    <a:pt x="1584" y="621"/>
                  </a:lnTo>
                  <a:lnTo>
                    <a:pt x="1580" y="621"/>
                  </a:lnTo>
                  <a:lnTo>
                    <a:pt x="1580" y="621"/>
                  </a:lnTo>
                  <a:lnTo>
                    <a:pt x="1578" y="621"/>
                  </a:lnTo>
                  <a:lnTo>
                    <a:pt x="1577" y="621"/>
                  </a:lnTo>
                  <a:lnTo>
                    <a:pt x="1575" y="624"/>
                  </a:lnTo>
                  <a:lnTo>
                    <a:pt x="1575" y="628"/>
                  </a:lnTo>
                  <a:lnTo>
                    <a:pt x="1577" y="631"/>
                  </a:lnTo>
                  <a:lnTo>
                    <a:pt x="1577" y="631"/>
                  </a:lnTo>
                  <a:close/>
                  <a:moveTo>
                    <a:pt x="1354" y="434"/>
                  </a:moveTo>
                  <a:lnTo>
                    <a:pt x="1354" y="434"/>
                  </a:lnTo>
                  <a:lnTo>
                    <a:pt x="1350" y="434"/>
                  </a:lnTo>
                  <a:lnTo>
                    <a:pt x="1350" y="434"/>
                  </a:lnTo>
                  <a:lnTo>
                    <a:pt x="1343" y="434"/>
                  </a:lnTo>
                  <a:lnTo>
                    <a:pt x="1336" y="436"/>
                  </a:lnTo>
                  <a:lnTo>
                    <a:pt x="1332" y="440"/>
                  </a:lnTo>
                  <a:lnTo>
                    <a:pt x="1330" y="443"/>
                  </a:lnTo>
                  <a:lnTo>
                    <a:pt x="1330" y="445"/>
                  </a:lnTo>
                  <a:lnTo>
                    <a:pt x="1330" y="445"/>
                  </a:lnTo>
                  <a:lnTo>
                    <a:pt x="1334" y="451"/>
                  </a:lnTo>
                  <a:lnTo>
                    <a:pt x="1339" y="454"/>
                  </a:lnTo>
                  <a:lnTo>
                    <a:pt x="1347" y="456"/>
                  </a:lnTo>
                  <a:lnTo>
                    <a:pt x="1352" y="456"/>
                  </a:lnTo>
                  <a:lnTo>
                    <a:pt x="1352" y="456"/>
                  </a:lnTo>
                  <a:lnTo>
                    <a:pt x="1358" y="451"/>
                  </a:lnTo>
                  <a:lnTo>
                    <a:pt x="1361" y="445"/>
                  </a:lnTo>
                  <a:lnTo>
                    <a:pt x="1359" y="438"/>
                  </a:lnTo>
                  <a:lnTo>
                    <a:pt x="1358" y="436"/>
                  </a:lnTo>
                  <a:lnTo>
                    <a:pt x="1354" y="434"/>
                  </a:lnTo>
                  <a:lnTo>
                    <a:pt x="1354" y="434"/>
                  </a:lnTo>
                  <a:close/>
                  <a:moveTo>
                    <a:pt x="1709" y="919"/>
                  </a:moveTo>
                  <a:lnTo>
                    <a:pt x="1709" y="919"/>
                  </a:lnTo>
                  <a:lnTo>
                    <a:pt x="1710" y="912"/>
                  </a:lnTo>
                  <a:lnTo>
                    <a:pt x="1709" y="908"/>
                  </a:lnTo>
                  <a:lnTo>
                    <a:pt x="1705" y="907"/>
                  </a:lnTo>
                  <a:lnTo>
                    <a:pt x="1705" y="907"/>
                  </a:lnTo>
                  <a:lnTo>
                    <a:pt x="1700" y="907"/>
                  </a:lnTo>
                  <a:lnTo>
                    <a:pt x="1700" y="907"/>
                  </a:lnTo>
                  <a:lnTo>
                    <a:pt x="1696" y="908"/>
                  </a:lnTo>
                  <a:lnTo>
                    <a:pt x="1694" y="910"/>
                  </a:lnTo>
                  <a:lnTo>
                    <a:pt x="1691" y="917"/>
                  </a:lnTo>
                  <a:lnTo>
                    <a:pt x="1689" y="932"/>
                  </a:lnTo>
                  <a:lnTo>
                    <a:pt x="1689" y="932"/>
                  </a:lnTo>
                  <a:lnTo>
                    <a:pt x="1687" y="937"/>
                  </a:lnTo>
                  <a:lnTo>
                    <a:pt x="1683" y="943"/>
                  </a:lnTo>
                  <a:lnTo>
                    <a:pt x="1674" y="954"/>
                  </a:lnTo>
                  <a:lnTo>
                    <a:pt x="1665" y="964"/>
                  </a:lnTo>
                  <a:lnTo>
                    <a:pt x="1662" y="972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84"/>
                  </a:lnTo>
                  <a:lnTo>
                    <a:pt x="1665" y="990"/>
                  </a:lnTo>
                  <a:lnTo>
                    <a:pt x="1669" y="995"/>
                  </a:lnTo>
                  <a:lnTo>
                    <a:pt x="1674" y="999"/>
                  </a:lnTo>
                  <a:lnTo>
                    <a:pt x="1680" y="1001"/>
                  </a:lnTo>
                  <a:lnTo>
                    <a:pt x="1685" y="1001"/>
                  </a:lnTo>
                  <a:lnTo>
                    <a:pt x="1700" y="1001"/>
                  </a:lnTo>
                  <a:lnTo>
                    <a:pt x="1700" y="1001"/>
                  </a:lnTo>
                  <a:lnTo>
                    <a:pt x="1712" y="1001"/>
                  </a:lnTo>
                  <a:lnTo>
                    <a:pt x="1727" y="1002"/>
                  </a:lnTo>
                  <a:lnTo>
                    <a:pt x="1727" y="1002"/>
                  </a:lnTo>
                  <a:lnTo>
                    <a:pt x="1732" y="1004"/>
                  </a:lnTo>
                  <a:lnTo>
                    <a:pt x="1738" y="1006"/>
                  </a:lnTo>
                  <a:lnTo>
                    <a:pt x="1743" y="1010"/>
                  </a:lnTo>
                  <a:lnTo>
                    <a:pt x="1748" y="1011"/>
                  </a:lnTo>
                  <a:lnTo>
                    <a:pt x="1748" y="1011"/>
                  </a:lnTo>
                  <a:lnTo>
                    <a:pt x="1754" y="1011"/>
                  </a:lnTo>
                  <a:lnTo>
                    <a:pt x="1758" y="1010"/>
                  </a:lnTo>
                  <a:lnTo>
                    <a:pt x="1763" y="1006"/>
                  </a:lnTo>
                  <a:lnTo>
                    <a:pt x="1765" y="1001"/>
                  </a:lnTo>
                  <a:lnTo>
                    <a:pt x="1765" y="1001"/>
                  </a:lnTo>
                  <a:lnTo>
                    <a:pt x="1767" y="995"/>
                  </a:lnTo>
                  <a:lnTo>
                    <a:pt x="1765" y="990"/>
                  </a:lnTo>
                  <a:lnTo>
                    <a:pt x="1761" y="984"/>
                  </a:lnTo>
                  <a:lnTo>
                    <a:pt x="1756" y="981"/>
                  </a:lnTo>
                  <a:lnTo>
                    <a:pt x="1756" y="981"/>
                  </a:lnTo>
                  <a:lnTo>
                    <a:pt x="1748" y="975"/>
                  </a:lnTo>
                  <a:lnTo>
                    <a:pt x="1743" y="968"/>
                  </a:lnTo>
                  <a:lnTo>
                    <a:pt x="1743" y="968"/>
                  </a:lnTo>
                  <a:lnTo>
                    <a:pt x="1739" y="961"/>
                  </a:lnTo>
                  <a:lnTo>
                    <a:pt x="1734" y="955"/>
                  </a:lnTo>
                  <a:lnTo>
                    <a:pt x="1729" y="952"/>
                  </a:lnTo>
                  <a:lnTo>
                    <a:pt x="1725" y="952"/>
                  </a:lnTo>
                  <a:lnTo>
                    <a:pt x="1721" y="954"/>
                  </a:lnTo>
                  <a:lnTo>
                    <a:pt x="1721" y="954"/>
                  </a:lnTo>
                  <a:lnTo>
                    <a:pt x="1716" y="955"/>
                  </a:lnTo>
                  <a:lnTo>
                    <a:pt x="1712" y="957"/>
                  </a:lnTo>
                  <a:lnTo>
                    <a:pt x="1712" y="957"/>
                  </a:lnTo>
                  <a:lnTo>
                    <a:pt x="1707" y="957"/>
                  </a:lnTo>
                  <a:lnTo>
                    <a:pt x="1701" y="954"/>
                  </a:lnTo>
                  <a:lnTo>
                    <a:pt x="1701" y="954"/>
                  </a:lnTo>
                  <a:lnTo>
                    <a:pt x="1700" y="950"/>
                  </a:lnTo>
                  <a:lnTo>
                    <a:pt x="1700" y="946"/>
                  </a:lnTo>
                  <a:lnTo>
                    <a:pt x="1703" y="939"/>
                  </a:lnTo>
                  <a:lnTo>
                    <a:pt x="1703" y="939"/>
                  </a:lnTo>
                  <a:lnTo>
                    <a:pt x="1709" y="919"/>
                  </a:lnTo>
                  <a:lnTo>
                    <a:pt x="1709" y="919"/>
                  </a:lnTo>
                  <a:close/>
                  <a:moveTo>
                    <a:pt x="1453" y="1581"/>
                  </a:moveTo>
                  <a:lnTo>
                    <a:pt x="1453" y="1581"/>
                  </a:lnTo>
                  <a:lnTo>
                    <a:pt x="1453" y="1587"/>
                  </a:lnTo>
                  <a:lnTo>
                    <a:pt x="1452" y="1592"/>
                  </a:lnTo>
                  <a:lnTo>
                    <a:pt x="1452" y="1592"/>
                  </a:lnTo>
                  <a:lnTo>
                    <a:pt x="1448" y="1594"/>
                  </a:lnTo>
                  <a:lnTo>
                    <a:pt x="1446" y="1594"/>
                  </a:lnTo>
                  <a:lnTo>
                    <a:pt x="1439" y="1592"/>
                  </a:lnTo>
                  <a:lnTo>
                    <a:pt x="1439" y="1592"/>
                  </a:lnTo>
                  <a:lnTo>
                    <a:pt x="1434" y="1590"/>
                  </a:lnTo>
                  <a:lnTo>
                    <a:pt x="1426" y="1590"/>
                  </a:lnTo>
                  <a:lnTo>
                    <a:pt x="1426" y="1590"/>
                  </a:lnTo>
                  <a:lnTo>
                    <a:pt x="1423" y="1590"/>
                  </a:lnTo>
                  <a:lnTo>
                    <a:pt x="1419" y="1592"/>
                  </a:lnTo>
                  <a:lnTo>
                    <a:pt x="1419" y="1596"/>
                  </a:lnTo>
                  <a:lnTo>
                    <a:pt x="1419" y="1600"/>
                  </a:lnTo>
                  <a:lnTo>
                    <a:pt x="1419" y="1600"/>
                  </a:lnTo>
                  <a:lnTo>
                    <a:pt x="1423" y="1601"/>
                  </a:lnTo>
                  <a:lnTo>
                    <a:pt x="1428" y="1603"/>
                  </a:lnTo>
                  <a:lnTo>
                    <a:pt x="1437" y="1603"/>
                  </a:lnTo>
                  <a:lnTo>
                    <a:pt x="1437" y="1603"/>
                  </a:lnTo>
                  <a:lnTo>
                    <a:pt x="1448" y="1600"/>
                  </a:lnTo>
                  <a:lnTo>
                    <a:pt x="1461" y="1600"/>
                  </a:lnTo>
                  <a:lnTo>
                    <a:pt x="1461" y="1600"/>
                  </a:lnTo>
                  <a:lnTo>
                    <a:pt x="1462" y="1600"/>
                  </a:lnTo>
                  <a:lnTo>
                    <a:pt x="1462" y="1600"/>
                  </a:lnTo>
                  <a:lnTo>
                    <a:pt x="1475" y="1603"/>
                  </a:lnTo>
                  <a:lnTo>
                    <a:pt x="1482" y="1603"/>
                  </a:lnTo>
                  <a:lnTo>
                    <a:pt x="1490" y="1603"/>
                  </a:lnTo>
                  <a:lnTo>
                    <a:pt x="1490" y="1603"/>
                  </a:lnTo>
                  <a:lnTo>
                    <a:pt x="1493" y="1600"/>
                  </a:lnTo>
                  <a:lnTo>
                    <a:pt x="1493" y="1596"/>
                  </a:lnTo>
                  <a:lnTo>
                    <a:pt x="1493" y="1590"/>
                  </a:lnTo>
                  <a:lnTo>
                    <a:pt x="1491" y="1587"/>
                  </a:lnTo>
                  <a:lnTo>
                    <a:pt x="1491" y="1587"/>
                  </a:lnTo>
                  <a:lnTo>
                    <a:pt x="1488" y="1581"/>
                  </a:lnTo>
                  <a:lnTo>
                    <a:pt x="1484" y="1578"/>
                  </a:lnTo>
                  <a:lnTo>
                    <a:pt x="1479" y="1576"/>
                  </a:lnTo>
                  <a:lnTo>
                    <a:pt x="1473" y="1574"/>
                  </a:lnTo>
                  <a:lnTo>
                    <a:pt x="1468" y="1572"/>
                  </a:lnTo>
                  <a:lnTo>
                    <a:pt x="1462" y="1574"/>
                  </a:lnTo>
                  <a:lnTo>
                    <a:pt x="1457" y="1578"/>
                  </a:lnTo>
                  <a:lnTo>
                    <a:pt x="1453" y="1581"/>
                  </a:lnTo>
                  <a:lnTo>
                    <a:pt x="1453" y="1581"/>
                  </a:lnTo>
                  <a:close/>
                  <a:moveTo>
                    <a:pt x="1381" y="1547"/>
                  </a:moveTo>
                  <a:lnTo>
                    <a:pt x="1381" y="1547"/>
                  </a:lnTo>
                  <a:lnTo>
                    <a:pt x="1367" y="1542"/>
                  </a:lnTo>
                  <a:lnTo>
                    <a:pt x="1354" y="1533"/>
                  </a:lnTo>
                  <a:lnTo>
                    <a:pt x="1327" y="1516"/>
                  </a:lnTo>
                  <a:lnTo>
                    <a:pt x="1327" y="1516"/>
                  </a:lnTo>
                  <a:lnTo>
                    <a:pt x="1316" y="1511"/>
                  </a:lnTo>
                  <a:lnTo>
                    <a:pt x="1310" y="1509"/>
                  </a:lnTo>
                  <a:lnTo>
                    <a:pt x="1305" y="1507"/>
                  </a:lnTo>
                  <a:lnTo>
                    <a:pt x="1305" y="1507"/>
                  </a:lnTo>
                  <a:lnTo>
                    <a:pt x="1289" y="1505"/>
                  </a:lnTo>
                  <a:lnTo>
                    <a:pt x="1289" y="1505"/>
                  </a:lnTo>
                  <a:lnTo>
                    <a:pt x="1283" y="1507"/>
                  </a:lnTo>
                  <a:lnTo>
                    <a:pt x="1278" y="1511"/>
                  </a:lnTo>
                  <a:lnTo>
                    <a:pt x="1278" y="1511"/>
                  </a:lnTo>
                  <a:lnTo>
                    <a:pt x="1276" y="1515"/>
                  </a:lnTo>
                  <a:lnTo>
                    <a:pt x="1276" y="1518"/>
                  </a:lnTo>
                  <a:lnTo>
                    <a:pt x="1278" y="1520"/>
                  </a:lnTo>
                  <a:lnTo>
                    <a:pt x="1281" y="1520"/>
                  </a:lnTo>
                  <a:lnTo>
                    <a:pt x="1289" y="1520"/>
                  </a:lnTo>
                  <a:lnTo>
                    <a:pt x="1294" y="1520"/>
                  </a:lnTo>
                  <a:lnTo>
                    <a:pt x="1294" y="1520"/>
                  </a:lnTo>
                  <a:lnTo>
                    <a:pt x="1303" y="1518"/>
                  </a:lnTo>
                  <a:lnTo>
                    <a:pt x="1312" y="1516"/>
                  </a:lnTo>
                  <a:lnTo>
                    <a:pt x="1312" y="1516"/>
                  </a:lnTo>
                  <a:lnTo>
                    <a:pt x="1321" y="1520"/>
                  </a:lnTo>
                  <a:lnTo>
                    <a:pt x="1332" y="1527"/>
                  </a:lnTo>
                  <a:lnTo>
                    <a:pt x="1332" y="1527"/>
                  </a:lnTo>
                  <a:lnTo>
                    <a:pt x="1350" y="1543"/>
                  </a:lnTo>
                  <a:lnTo>
                    <a:pt x="1370" y="1562"/>
                  </a:lnTo>
                  <a:lnTo>
                    <a:pt x="1370" y="1562"/>
                  </a:lnTo>
                  <a:lnTo>
                    <a:pt x="1376" y="1567"/>
                  </a:lnTo>
                  <a:lnTo>
                    <a:pt x="1383" y="1571"/>
                  </a:lnTo>
                  <a:lnTo>
                    <a:pt x="1390" y="1572"/>
                  </a:lnTo>
                  <a:lnTo>
                    <a:pt x="1397" y="1572"/>
                  </a:lnTo>
                  <a:lnTo>
                    <a:pt x="1397" y="1572"/>
                  </a:lnTo>
                  <a:lnTo>
                    <a:pt x="1403" y="1571"/>
                  </a:lnTo>
                  <a:lnTo>
                    <a:pt x="1406" y="1567"/>
                  </a:lnTo>
                  <a:lnTo>
                    <a:pt x="1406" y="1563"/>
                  </a:lnTo>
                  <a:lnTo>
                    <a:pt x="1403" y="1560"/>
                  </a:lnTo>
                  <a:lnTo>
                    <a:pt x="1403" y="1560"/>
                  </a:lnTo>
                  <a:lnTo>
                    <a:pt x="1399" y="1554"/>
                  </a:lnTo>
                  <a:lnTo>
                    <a:pt x="1394" y="1552"/>
                  </a:lnTo>
                  <a:lnTo>
                    <a:pt x="1381" y="1547"/>
                  </a:lnTo>
                  <a:lnTo>
                    <a:pt x="1381" y="1547"/>
                  </a:lnTo>
                  <a:close/>
                  <a:moveTo>
                    <a:pt x="2208" y="432"/>
                  </a:moveTo>
                  <a:lnTo>
                    <a:pt x="2208" y="432"/>
                  </a:lnTo>
                  <a:lnTo>
                    <a:pt x="2206" y="429"/>
                  </a:lnTo>
                  <a:lnTo>
                    <a:pt x="2203" y="427"/>
                  </a:lnTo>
                  <a:lnTo>
                    <a:pt x="2194" y="425"/>
                  </a:lnTo>
                  <a:lnTo>
                    <a:pt x="2185" y="425"/>
                  </a:lnTo>
                  <a:lnTo>
                    <a:pt x="2181" y="425"/>
                  </a:lnTo>
                  <a:lnTo>
                    <a:pt x="2177" y="423"/>
                  </a:lnTo>
                  <a:lnTo>
                    <a:pt x="2177" y="423"/>
                  </a:lnTo>
                  <a:lnTo>
                    <a:pt x="2174" y="422"/>
                  </a:lnTo>
                  <a:lnTo>
                    <a:pt x="2172" y="420"/>
                  </a:lnTo>
                  <a:lnTo>
                    <a:pt x="2172" y="413"/>
                  </a:lnTo>
                  <a:lnTo>
                    <a:pt x="2170" y="407"/>
                  </a:lnTo>
                  <a:lnTo>
                    <a:pt x="2168" y="402"/>
                  </a:lnTo>
                  <a:lnTo>
                    <a:pt x="2168" y="402"/>
                  </a:lnTo>
                  <a:lnTo>
                    <a:pt x="2165" y="400"/>
                  </a:lnTo>
                  <a:lnTo>
                    <a:pt x="2161" y="400"/>
                  </a:lnTo>
                  <a:lnTo>
                    <a:pt x="2154" y="400"/>
                  </a:lnTo>
                  <a:lnTo>
                    <a:pt x="2154" y="400"/>
                  </a:lnTo>
                  <a:lnTo>
                    <a:pt x="2154" y="394"/>
                  </a:lnTo>
                  <a:lnTo>
                    <a:pt x="2152" y="391"/>
                  </a:lnTo>
                  <a:lnTo>
                    <a:pt x="2152" y="391"/>
                  </a:lnTo>
                  <a:lnTo>
                    <a:pt x="2147" y="387"/>
                  </a:lnTo>
                  <a:lnTo>
                    <a:pt x="2145" y="385"/>
                  </a:lnTo>
                  <a:lnTo>
                    <a:pt x="2143" y="382"/>
                  </a:lnTo>
                  <a:lnTo>
                    <a:pt x="2143" y="382"/>
                  </a:lnTo>
                  <a:lnTo>
                    <a:pt x="2145" y="380"/>
                  </a:lnTo>
                  <a:lnTo>
                    <a:pt x="2147" y="378"/>
                  </a:lnTo>
                  <a:lnTo>
                    <a:pt x="2154" y="375"/>
                  </a:lnTo>
                  <a:lnTo>
                    <a:pt x="2154" y="375"/>
                  </a:lnTo>
                  <a:lnTo>
                    <a:pt x="2161" y="375"/>
                  </a:lnTo>
                  <a:lnTo>
                    <a:pt x="2168" y="376"/>
                  </a:lnTo>
                  <a:lnTo>
                    <a:pt x="2183" y="382"/>
                  </a:lnTo>
                  <a:lnTo>
                    <a:pt x="2183" y="382"/>
                  </a:lnTo>
                  <a:lnTo>
                    <a:pt x="2192" y="389"/>
                  </a:lnTo>
                  <a:lnTo>
                    <a:pt x="2201" y="396"/>
                  </a:lnTo>
                  <a:lnTo>
                    <a:pt x="2201" y="396"/>
                  </a:lnTo>
                  <a:lnTo>
                    <a:pt x="2206" y="404"/>
                  </a:lnTo>
                  <a:lnTo>
                    <a:pt x="2210" y="405"/>
                  </a:lnTo>
                  <a:lnTo>
                    <a:pt x="2214" y="407"/>
                  </a:lnTo>
                  <a:lnTo>
                    <a:pt x="2214" y="407"/>
                  </a:lnTo>
                  <a:lnTo>
                    <a:pt x="2217" y="407"/>
                  </a:lnTo>
                  <a:lnTo>
                    <a:pt x="2221" y="407"/>
                  </a:lnTo>
                  <a:lnTo>
                    <a:pt x="2223" y="405"/>
                  </a:lnTo>
                  <a:lnTo>
                    <a:pt x="2223" y="400"/>
                  </a:lnTo>
                  <a:lnTo>
                    <a:pt x="2223" y="400"/>
                  </a:lnTo>
                  <a:lnTo>
                    <a:pt x="2223" y="398"/>
                  </a:lnTo>
                  <a:lnTo>
                    <a:pt x="2221" y="394"/>
                  </a:lnTo>
                  <a:lnTo>
                    <a:pt x="2215" y="389"/>
                  </a:lnTo>
                  <a:lnTo>
                    <a:pt x="2215" y="389"/>
                  </a:lnTo>
                  <a:lnTo>
                    <a:pt x="2215" y="385"/>
                  </a:lnTo>
                  <a:lnTo>
                    <a:pt x="2214" y="382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69"/>
                  </a:lnTo>
                  <a:lnTo>
                    <a:pt x="2221" y="362"/>
                  </a:lnTo>
                  <a:lnTo>
                    <a:pt x="2219" y="355"/>
                  </a:lnTo>
                  <a:lnTo>
                    <a:pt x="2215" y="349"/>
                  </a:lnTo>
                  <a:lnTo>
                    <a:pt x="2215" y="349"/>
                  </a:lnTo>
                  <a:lnTo>
                    <a:pt x="2208" y="344"/>
                  </a:lnTo>
                  <a:lnTo>
                    <a:pt x="2206" y="340"/>
                  </a:lnTo>
                  <a:lnTo>
                    <a:pt x="2208" y="338"/>
                  </a:lnTo>
                  <a:lnTo>
                    <a:pt x="2208" y="338"/>
                  </a:lnTo>
                  <a:lnTo>
                    <a:pt x="2212" y="337"/>
                  </a:lnTo>
                  <a:lnTo>
                    <a:pt x="2215" y="335"/>
                  </a:lnTo>
                  <a:lnTo>
                    <a:pt x="2225" y="335"/>
                  </a:lnTo>
                  <a:lnTo>
                    <a:pt x="2234" y="335"/>
                  </a:lnTo>
                  <a:lnTo>
                    <a:pt x="2241" y="335"/>
                  </a:lnTo>
                  <a:lnTo>
                    <a:pt x="2241" y="335"/>
                  </a:lnTo>
                  <a:lnTo>
                    <a:pt x="2246" y="333"/>
                  </a:lnTo>
                  <a:lnTo>
                    <a:pt x="2248" y="331"/>
                  </a:lnTo>
                  <a:lnTo>
                    <a:pt x="2248" y="329"/>
                  </a:lnTo>
                  <a:lnTo>
                    <a:pt x="2248" y="329"/>
                  </a:lnTo>
                  <a:lnTo>
                    <a:pt x="2246" y="326"/>
                  </a:lnTo>
                  <a:lnTo>
                    <a:pt x="2244" y="324"/>
                  </a:lnTo>
                  <a:lnTo>
                    <a:pt x="2239" y="320"/>
                  </a:lnTo>
                  <a:lnTo>
                    <a:pt x="2239" y="320"/>
                  </a:lnTo>
                  <a:lnTo>
                    <a:pt x="2228" y="317"/>
                  </a:lnTo>
                  <a:lnTo>
                    <a:pt x="2223" y="315"/>
                  </a:lnTo>
                  <a:lnTo>
                    <a:pt x="2217" y="311"/>
                  </a:lnTo>
                  <a:lnTo>
                    <a:pt x="2217" y="311"/>
                  </a:lnTo>
                  <a:lnTo>
                    <a:pt x="2215" y="308"/>
                  </a:lnTo>
                  <a:lnTo>
                    <a:pt x="2215" y="304"/>
                  </a:lnTo>
                  <a:lnTo>
                    <a:pt x="2217" y="302"/>
                  </a:lnTo>
                  <a:lnTo>
                    <a:pt x="2221" y="300"/>
                  </a:lnTo>
                  <a:lnTo>
                    <a:pt x="2232" y="299"/>
                  </a:lnTo>
                  <a:lnTo>
                    <a:pt x="2241" y="299"/>
                  </a:lnTo>
                  <a:lnTo>
                    <a:pt x="2241" y="299"/>
                  </a:lnTo>
                  <a:lnTo>
                    <a:pt x="2252" y="300"/>
                  </a:lnTo>
                  <a:lnTo>
                    <a:pt x="2257" y="302"/>
                  </a:lnTo>
                  <a:lnTo>
                    <a:pt x="2261" y="300"/>
                  </a:lnTo>
                  <a:lnTo>
                    <a:pt x="2263" y="300"/>
                  </a:lnTo>
                  <a:lnTo>
                    <a:pt x="2263" y="300"/>
                  </a:lnTo>
                  <a:lnTo>
                    <a:pt x="2263" y="297"/>
                  </a:lnTo>
                  <a:lnTo>
                    <a:pt x="2261" y="295"/>
                  </a:lnTo>
                  <a:lnTo>
                    <a:pt x="2253" y="290"/>
                  </a:lnTo>
                  <a:lnTo>
                    <a:pt x="2246" y="286"/>
                  </a:lnTo>
                  <a:lnTo>
                    <a:pt x="2244" y="282"/>
                  </a:lnTo>
                  <a:lnTo>
                    <a:pt x="2246" y="279"/>
                  </a:lnTo>
                  <a:lnTo>
                    <a:pt x="2246" y="279"/>
                  </a:lnTo>
                  <a:lnTo>
                    <a:pt x="2250" y="273"/>
                  </a:lnTo>
                  <a:lnTo>
                    <a:pt x="2255" y="270"/>
                  </a:lnTo>
                  <a:lnTo>
                    <a:pt x="2261" y="264"/>
                  </a:lnTo>
                  <a:lnTo>
                    <a:pt x="2261" y="261"/>
                  </a:lnTo>
                  <a:lnTo>
                    <a:pt x="2259" y="255"/>
                  </a:lnTo>
                  <a:lnTo>
                    <a:pt x="2259" y="255"/>
                  </a:lnTo>
                  <a:lnTo>
                    <a:pt x="2257" y="252"/>
                  </a:lnTo>
                  <a:lnTo>
                    <a:pt x="2253" y="250"/>
                  </a:lnTo>
                  <a:lnTo>
                    <a:pt x="2244" y="250"/>
                  </a:lnTo>
                  <a:lnTo>
                    <a:pt x="2235" y="250"/>
                  </a:lnTo>
                  <a:lnTo>
                    <a:pt x="2232" y="248"/>
                  </a:lnTo>
                  <a:lnTo>
                    <a:pt x="2230" y="244"/>
                  </a:lnTo>
                  <a:lnTo>
                    <a:pt x="2230" y="244"/>
                  </a:lnTo>
                  <a:lnTo>
                    <a:pt x="2228" y="235"/>
                  </a:lnTo>
                  <a:lnTo>
                    <a:pt x="2228" y="230"/>
                  </a:lnTo>
                  <a:lnTo>
                    <a:pt x="2230" y="228"/>
                  </a:lnTo>
                  <a:lnTo>
                    <a:pt x="2234" y="226"/>
                  </a:lnTo>
                  <a:lnTo>
                    <a:pt x="2241" y="226"/>
                  </a:lnTo>
                  <a:lnTo>
                    <a:pt x="2241" y="226"/>
                  </a:lnTo>
                  <a:lnTo>
                    <a:pt x="2250" y="230"/>
                  </a:lnTo>
                  <a:lnTo>
                    <a:pt x="2263" y="237"/>
                  </a:lnTo>
                  <a:lnTo>
                    <a:pt x="2270" y="239"/>
                  </a:lnTo>
                  <a:lnTo>
                    <a:pt x="2275" y="241"/>
                  </a:lnTo>
                  <a:lnTo>
                    <a:pt x="2281" y="241"/>
                  </a:lnTo>
                  <a:lnTo>
                    <a:pt x="2284" y="237"/>
                  </a:lnTo>
                  <a:lnTo>
                    <a:pt x="2284" y="237"/>
                  </a:lnTo>
                  <a:lnTo>
                    <a:pt x="2286" y="233"/>
                  </a:lnTo>
                  <a:lnTo>
                    <a:pt x="2286" y="230"/>
                  </a:lnTo>
                  <a:lnTo>
                    <a:pt x="2284" y="226"/>
                  </a:lnTo>
                  <a:lnTo>
                    <a:pt x="2282" y="223"/>
                  </a:lnTo>
                  <a:lnTo>
                    <a:pt x="2275" y="217"/>
                  </a:lnTo>
                  <a:lnTo>
                    <a:pt x="2270" y="214"/>
                  </a:lnTo>
                  <a:lnTo>
                    <a:pt x="2270" y="214"/>
                  </a:lnTo>
                  <a:lnTo>
                    <a:pt x="2264" y="214"/>
                  </a:lnTo>
                  <a:lnTo>
                    <a:pt x="2261" y="212"/>
                  </a:lnTo>
                  <a:lnTo>
                    <a:pt x="2261" y="212"/>
                  </a:lnTo>
                  <a:lnTo>
                    <a:pt x="2257" y="208"/>
                  </a:lnTo>
                  <a:lnTo>
                    <a:pt x="2257" y="206"/>
                  </a:lnTo>
                  <a:lnTo>
                    <a:pt x="2259" y="203"/>
                  </a:lnTo>
                  <a:lnTo>
                    <a:pt x="2259" y="203"/>
                  </a:lnTo>
                  <a:lnTo>
                    <a:pt x="2255" y="199"/>
                  </a:lnTo>
                  <a:lnTo>
                    <a:pt x="2252" y="195"/>
                  </a:lnTo>
                  <a:lnTo>
                    <a:pt x="2248" y="194"/>
                  </a:lnTo>
                  <a:lnTo>
                    <a:pt x="2244" y="188"/>
                  </a:lnTo>
                  <a:lnTo>
                    <a:pt x="2244" y="188"/>
                  </a:lnTo>
                  <a:lnTo>
                    <a:pt x="2246" y="185"/>
                  </a:lnTo>
                  <a:lnTo>
                    <a:pt x="2248" y="181"/>
                  </a:lnTo>
                  <a:lnTo>
                    <a:pt x="2257" y="176"/>
                  </a:lnTo>
                  <a:lnTo>
                    <a:pt x="2257" y="176"/>
                  </a:lnTo>
                  <a:lnTo>
                    <a:pt x="2263" y="170"/>
                  </a:lnTo>
                  <a:lnTo>
                    <a:pt x="2266" y="161"/>
                  </a:lnTo>
                  <a:lnTo>
                    <a:pt x="2266" y="161"/>
                  </a:lnTo>
                  <a:lnTo>
                    <a:pt x="2268" y="156"/>
                  </a:lnTo>
                  <a:lnTo>
                    <a:pt x="2270" y="154"/>
                  </a:lnTo>
                  <a:lnTo>
                    <a:pt x="2277" y="150"/>
                  </a:lnTo>
                  <a:lnTo>
                    <a:pt x="2277" y="150"/>
                  </a:lnTo>
                  <a:lnTo>
                    <a:pt x="2282" y="147"/>
                  </a:lnTo>
                  <a:lnTo>
                    <a:pt x="2284" y="141"/>
                  </a:lnTo>
                  <a:lnTo>
                    <a:pt x="2282" y="136"/>
                  </a:lnTo>
                  <a:lnTo>
                    <a:pt x="2277" y="132"/>
                  </a:lnTo>
                  <a:lnTo>
                    <a:pt x="2277" y="132"/>
                  </a:lnTo>
                  <a:lnTo>
                    <a:pt x="2270" y="130"/>
                  </a:lnTo>
                  <a:lnTo>
                    <a:pt x="2264" y="128"/>
                  </a:lnTo>
                  <a:lnTo>
                    <a:pt x="2264" y="128"/>
                  </a:lnTo>
                  <a:lnTo>
                    <a:pt x="2264" y="127"/>
                  </a:lnTo>
                  <a:lnTo>
                    <a:pt x="2266" y="125"/>
                  </a:lnTo>
                  <a:lnTo>
                    <a:pt x="2272" y="125"/>
                  </a:lnTo>
                  <a:lnTo>
                    <a:pt x="2272" y="125"/>
                  </a:lnTo>
                  <a:lnTo>
                    <a:pt x="2282" y="128"/>
                  </a:lnTo>
                  <a:lnTo>
                    <a:pt x="2291" y="130"/>
                  </a:lnTo>
                  <a:lnTo>
                    <a:pt x="2291" y="130"/>
                  </a:lnTo>
                  <a:lnTo>
                    <a:pt x="2299" y="130"/>
                  </a:lnTo>
                  <a:lnTo>
                    <a:pt x="2304" y="128"/>
                  </a:lnTo>
                  <a:lnTo>
                    <a:pt x="2308" y="123"/>
                  </a:lnTo>
                  <a:lnTo>
                    <a:pt x="2310" y="121"/>
                  </a:lnTo>
                  <a:lnTo>
                    <a:pt x="2310" y="118"/>
                  </a:lnTo>
                  <a:lnTo>
                    <a:pt x="2310" y="118"/>
                  </a:lnTo>
                  <a:lnTo>
                    <a:pt x="2308" y="114"/>
                  </a:lnTo>
                  <a:lnTo>
                    <a:pt x="2302" y="112"/>
                  </a:lnTo>
                  <a:lnTo>
                    <a:pt x="2293" y="114"/>
                  </a:lnTo>
                  <a:lnTo>
                    <a:pt x="2293" y="114"/>
                  </a:lnTo>
                  <a:lnTo>
                    <a:pt x="2290" y="112"/>
                  </a:lnTo>
                  <a:lnTo>
                    <a:pt x="2286" y="109"/>
                  </a:lnTo>
                  <a:lnTo>
                    <a:pt x="2286" y="105"/>
                  </a:lnTo>
                  <a:lnTo>
                    <a:pt x="2291" y="101"/>
                  </a:lnTo>
                  <a:lnTo>
                    <a:pt x="2291" y="101"/>
                  </a:lnTo>
                  <a:lnTo>
                    <a:pt x="2299" y="100"/>
                  </a:lnTo>
                  <a:lnTo>
                    <a:pt x="2306" y="101"/>
                  </a:lnTo>
                  <a:lnTo>
                    <a:pt x="2322" y="103"/>
                  </a:lnTo>
                  <a:lnTo>
                    <a:pt x="2322" y="103"/>
                  </a:lnTo>
                  <a:lnTo>
                    <a:pt x="2335" y="100"/>
                  </a:lnTo>
                  <a:lnTo>
                    <a:pt x="2344" y="98"/>
                  </a:lnTo>
                  <a:lnTo>
                    <a:pt x="2349" y="94"/>
                  </a:lnTo>
                  <a:lnTo>
                    <a:pt x="2355" y="89"/>
                  </a:lnTo>
                  <a:lnTo>
                    <a:pt x="2357" y="83"/>
                  </a:lnTo>
                  <a:lnTo>
                    <a:pt x="2357" y="78"/>
                  </a:lnTo>
                  <a:lnTo>
                    <a:pt x="2349" y="72"/>
                  </a:lnTo>
                  <a:lnTo>
                    <a:pt x="2349" y="72"/>
                  </a:lnTo>
                  <a:lnTo>
                    <a:pt x="2340" y="69"/>
                  </a:lnTo>
                  <a:lnTo>
                    <a:pt x="2328" y="67"/>
                  </a:lnTo>
                  <a:lnTo>
                    <a:pt x="2315" y="67"/>
                  </a:lnTo>
                  <a:lnTo>
                    <a:pt x="2304" y="69"/>
                  </a:lnTo>
                  <a:lnTo>
                    <a:pt x="2304" y="69"/>
                  </a:lnTo>
                  <a:lnTo>
                    <a:pt x="2297" y="71"/>
                  </a:lnTo>
                  <a:lnTo>
                    <a:pt x="2290" y="74"/>
                  </a:lnTo>
                  <a:lnTo>
                    <a:pt x="2282" y="78"/>
                  </a:lnTo>
                  <a:lnTo>
                    <a:pt x="2275" y="80"/>
                  </a:lnTo>
                  <a:lnTo>
                    <a:pt x="2275" y="80"/>
                  </a:lnTo>
                  <a:lnTo>
                    <a:pt x="2268" y="80"/>
                  </a:lnTo>
                  <a:lnTo>
                    <a:pt x="2259" y="80"/>
                  </a:lnTo>
                  <a:lnTo>
                    <a:pt x="2250" y="80"/>
                  </a:lnTo>
                  <a:lnTo>
                    <a:pt x="2241" y="81"/>
                  </a:lnTo>
                  <a:lnTo>
                    <a:pt x="2241" y="81"/>
                  </a:lnTo>
                  <a:lnTo>
                    <a:pt x="2232" y="89"/>
                  </a:lnTo>
                  <a:lnTo>
                    <a:pt x="2226" y="90"/>
                  </a:lnTo>
                  <a:lnTo>
                    <a:pt x="2221" y="92"/>
                  </a:lnTo>
                  <a:lnTo>
                    <a:pt x="2221" y="92"/>
                  </a:lnTo>
                  <a:lnTo>
                    <a:pt x="2206" y="94"/>
                  </a:lnTo>
                  <a:lnTo>
                    <a:pt x="2199" y="96"/>
                  </a:lnTo>
                  <a:lnTo>
                    <a:pt x="2196" y="94"/>
                  </a:lnTo>
                  <a:lnTo>
                    <a:pt x="2196" y="94"/>
                  </a:lnTo>
                  <a:lnTo>
                    <a:pt x="2192" y="92"/>
                  </a:lnTo>
                  <a:lnTo>
                    <a:pt x="2192" y="90"/>
                  </a:lnTo>
                  <a:lnTo>
                    <a:pt x="2194" y="89"/>
                  </a:lnTo>
                  <a:lnTo>
                    <a:pt x="2203" y="85"/>
                  </a:lnTo>
                  <a:lnTo>
                    <a:pt x="2203" y="85"/>
                  </a:lnTo>
                  <a:lnTo>
                    <a:pt x="2212" y="81"/>
                  </a:lnTo>
                  <a:lnTo>
                    <a:pt x="2215" y="76"/>
                  </a:lnTo>
                  <a:lnTo>
                    <a:pt x="2215" y="74"/>
                  </a:lnTo>
                  <a:lnTo>
                    <a:pt x="2215" y="71"/>
                  </a:lnTo>
                  <a:lnTo>
                    <a:pt x="2215" y="71"/>
                  </a:lnTo>
                  <a:lnTo>
                    <a:pt x="2214" y="69"/>
                  </a:lnTo>
                  <a:lnTo>
                    <a:pt x="2210" y="67"/>
                  </a:lnTo>
                  <a:lnTo>
                    <a:pt x="2203" y="65"/>
                  </a:lnTo>
                  <a:lnTo>
                    <a:pt x="2196" y="67"/>
                  </a:lnTo>
                  <a:lnTo>
                    <a:pt x="2190" y="69"/>
                  </a:lnTo>
                  <a:lnTo>
                    <a:pt x="2190" y="69"/>
                  </a:lnTo>
                  <a:lnTo>
                    <a:pt x="2181" y="74"/>
                  </a:lnTo>
                  <a:lnTo>
                    <a:pt x="2176" y="76"/>
                  </a:lnTo>
                  <a:lnTo>
                    <a:pt x="2170" y="76"/>
                  </a:lnTo>
                  <a:lnTo>
                    <a:pt x="2170" y="76"/>
                  </a:lnTo>
                  <a:lnTo>
                    <a:pt x="2165" y="74"/>
                  </a:lnTo>
                  <a:lnTo>
                    <a:pt x="2159" y="72"/>
                  </a:lnTo>
                  <a:lnTo>
                    <a:pt x="2159" y="72"/>
                  </a:lnTo>
                  <a:lnTo>
                    <a:pt x="2159" y="67"/>
                  </a:lnTo>
                  <a:lnTo>
                    <a:pt x="2158" y="65"/>
                  </a:lnTo>
                  <a:lnTo>
                    <a:pt x="2158" y="63"/>
                  </a:lnTo>
                  <a:lnTo>
                    <a:pt x="2158" y="63"/>
                  </a:lnTo>
                  <a:lnTo>
                    <a:pt x="2150" y="63"/>
                  </a:lnTo>
                  <a:lnTo>
                    <a:pt x="2145" y="62"/>
                  </a:lnTo>
                  <a:lnTo>
                    <a:pt x="2132" y="63"/>
                  </a:lnTo>
                  <a:lnTo>
                    <a:pt x="2132" y="63"/>
                  </a:lnTo>
                  <a:lnTo>
                    <a:pt x="2123" y="67"/>
                  </a:lnTo>
                  <a:lnTo>
                    <a:pt x="2123" y="67"/>
                  </a:lnTo>
                  <a:lnTo>
                    <a:pt x="2116" y="67"/>
                  </a:lnTo>
                  <a:lnTo>
                    <a:pt x="2109" y="65"/>
                  </a:lnTo>
                  <a:lnTo>
                    <a:pt x="2109" y="65"/>
                  </a:lnTo>
                  <a:lnTo>
                    <a:pt x="2103" y="63"/>
                  </a:lnTo>
                  <a:lnTo>
                    <a:pt x="2101" y="62"/>
                  </a:lnTo>
                  <a:lnTo>
                    <a:pt x="2101" y="60"/>
                  </a:lnTo>
                  <a:lnTo>
                    <a:pt x="2101" y="60"/>
                  </a:lnTo>
                  <a:lnTo>
                    <a:pt x="2105" y="58"/>
                  </a:lnTo>
                  <a:lnTo>
                    <a:pt x="2109" y="56"/>
                  </a:lnTo>
                  <a:lnTo>
                    <a:pt x="2118" y="56"/>
                  </a:lnTo>
                  <a:lnTo>
                    <a:pt x="2118" y="56"/>
                  </a:lnTo>
                  <a:lnTo>
                    <a:pt x="2132" y="56"/>
                  </a:lnTo>
                  <a:lnTo>
                    <a:pt x="2148" y="56"/>
                  </a:lnTo>
                  <a:lnTo>
                    <a:pt x="2148" y="56"/>
                  </a:lnTo>
                  <a:lnTo>
                    <a:pt x="2159" y="52"/>
                  </a:lnTo>
                  <a:lnTo>
                    <a:pt x="2172" y="52"/>
                  </a:lnTo>
                  <a:lnTo>
                    <a:pt x="2172" y="52"/>
                  </a:lnTo>
                  <a:lnTo>
                    <a:pt x="2190" y="54"/>
                  </a:lnTo>
                  <a:lnTo>
                    <a:pt x="2210" y="56"/>
                  </a:lnTo>
                  <a:lnTo>
                    <a:pt x="2210" y="56"/>
                  </a:lnTo>
                  <a:lnTo>
                    <a:pt x="2215" y="56"/>
                  </a:lnTo>
                  <a:lnTo>
                    <a:pt x="2221" y="56"/>
                  </a:lnTo>
                  <a:lnTo>
                    <a:pt x="2226" y="54"/>
                  </a:lnTo>
                  <a:lnTo>
                    <a:pt x="2230" y="51"/>
                  </a:lnTo>
                  <a:lnTo>
                    <a:pt x="2230" y="51"/>
                  </a:lnTo>
                  <a:lnTo>
                    <a:pt x="2230" y="45"/>
                  </a:lnTo>
                  <a:lnTo>
                    <a:pt x="2230" y="43"/>
                  </a:lnTo>
                  <a:lnTo>
                    <a:pt x="2226" y="40"/>
                  </a:lnTo>
                  <a:lnTo>
                    <a:pt x="2223" y="38"/>
                  </a:lnTo>
                  <a:lnTo>
                    <a:pt x="2223" y="38"/>
                  </a:lnTo>
                  <a:lnTo>
                    <a:pt x="2219" y="38"/>
                  </a:lnTo>
                  <a:lnTo>
                    <a:pt x="2215" y="36"/>
                  </a:lnTo>
                  <a:lnTo>
                    <a:pt x="2215" y="36"/>
                  </a:lnTo>
                  <a:lnTo>
                    <a:pt x="2212" y="34"/>
                  </a:lnTo>
                  <a:lnTo>
                    <a:pt x="2206" y="31"/>
                  </a:lnTo>
                  <a:lnTo>
                    <a:pt x="2206" y="31"/>
                  </a:lnTo>
                  <a:lnTo>
                    <a:pt x="2201" y="33"/>
                  </a:lnTo>
                  <a:lnTo>
                    <a:pt x="2194" y="33"/>
                  </a:lnTo>
                  <a:lnTo>
                    <a:pt x="2188" y="34"/>
                  </a:lnTo>
                  <a:lnTo>
                    <a:pt x="2183" y="34"/>
                  </a:lnTo>
                  <a:lnTo>
                    <a:pt x="2183" y="34"/>
                  </a:lnTo>
                  <a:lnTo>
                    <a:pt x="2183" y="29"/>
                  </a:lnTo>
                  <a:lnTo>
                    <a:pt x="2185" y="24"/>
                  </a:lnTo>
                  <a:lnTo>
                    <a:pt x="2185" y="24"/>
                  </a:lnTo>
                  <a:lnTo>
                    <a:pt x="2183" y="22"/>
                  </a:lnTo>
                  <a:lnTo>
                    <a:pt x="2181" y="18"/>
                  </a:lnTo>
                  <a:lnTo>
                    <a:pt x="2176" y="16"/>
                  </a:lnTo>
                  <a:lnTo>
                    <a:pt x="2170" y="16"/>
                  </a:lnTo>
                  <a:lnTo>
                    <a:pt x="2165" y="18"/>
                  </a:lnTo>
                  <a:lnTo>
                    <a:pt x="2165" y="18"/>
                  </a:lnTo>
                  <a:lnTo>
                    <a:pt x="2158" y="24"/>
                  </a:lnTo>
                  <a:lnTo>
                    <a:pt x="2154" y="25"/>
                  </a:lnTo>
                  <a:lnTo>
                    <a:pt x="2152" y="25"/>
                  </a:lnTo>
                  <a:lnTo>
                    <a:pt x="2152" y="25"/>
                  </a:lnTo>
                  <a:lnTo>
                    <a:pt x="2150" y="24"/>
                  </a:lnTo>
                  <a:lnTo>
                    <a:pt x="2150" y="22"/>
                  </a:lnTo>
                  <a:lnTo>
                    <a:pt x="2152" y="16"/>
                  </a:lnTo>
                  <a:lnTo>
                    <a:pt x="2154" y="11"/>
                  </a:lnTo>
                  <a:lnTo>
                    <a:pt x="2154" y="9"/>
                  </a:lnTo>
                  <a:lnTo>
                    <a:pt x="2150" y="7"/>
                  </a:lnTo>
                  <a:lnTo>
                    <a:pt x="2150" y="7"/>
                  </a:lnTo>
                  <a:lnTo>
                    <a:pt x="2147" y="7"/>
                  </a:lnTo>
                  <a:lnTo>
                    <a:pt x="2145" y="9"/>
                  </a:lnTo>
                  <a:lnTo>
                    <a:pt x="2145" y="9"/>
                  </a:lnTo>
                  <a:lnTo>
                    <a:pt x="2139" y="9"/>
                  </a:lnTo>
                  <a:lnTo>
                    <a:pt x="2136" y="9"/>
                  </a:lnTo>
                  <a:lnTo>
                    <a:pt x="2127" y="5"/>
                  </a:lnTo>
                  <a:lnTo>
                    <a:pt x="2127" y="5"/>
                  </a:lnTo>
                  <a:lnTo>
                    <a:pt x="2121" y="5"/>
                  </a:lnTo>
                  <a:lnTo>
                    <a:pt x="2118" y="5"/>
                  </a:lnTo>
                  <a:lnTo>
                    <a:pt x="2109" y="7"/>
                  </a:lnTo>
                  <a:lnTo>
                    <a:pt x="2109" y="7"/>
                  </a:lnTo>
                  <a:lnTo>
                    <a:pt x="2096" y="11"/>
                  </a:lnTo>
                  <a:lnTo>
                    <a:pt x="2089" y="11"/>
                  </a:lnTo>
                  <a:lnTo>
                    <a:pt x="2082" y="11"/>
                  </a:lnTo>
                  <a:lnTo>
                    <a:pt x="2082" y="11"/>
                  </a:lnTo>
                  <a:lnTo>
                    <a:pt x="2072" y="5"/>
                  </a:lnTo>
                  <a:lnTo>
                    <a:pt x="2067" y="2"/>
                  </a:lnTo>
                  <a:lnTo>
                    <a:pt x="2062" y="2"/>
                  </a:lnTo>
                  <a:lnTo>
                    <a:pt x="2062" y="2"/>
                  </a:lnTo>
                  <a:lnTo>
                    <a:pt x="2034" y="0"/>
                  </a:lnTo>
                  <a:lnTo>
                    <a:pt x="2034" y="0"/>
                  </a:lnTo>
                  <a:lnTo>
                    <a:pt x="2024" y="0"/>
                  </a:lnTo>
                  <a:lnTo>
                    <a:pt x="2015" y="0"/>
                  </a:lnTo>
                  <a:lnTo>
                    <a:pt x="2015" y="0"/>
                  </a:lnTo>
                  <a:lnTo>
                    <a:pt x="2005" y="4"/>
                  </a:lnTo>
                  <a:lnTo>
                    <a:pt x="1996" y="7"/>
                  </a:lnTo>
                  <a:lnTo>
                    <a:pt x="1996" y="7"/>
                  </a:lnTo>
                  <a:lnTo>
                    <a:pt x="1989" y="7"/>
                  </a:lnTo>
                  <a:lnTo>
                    <a:pt x="1982" y="7"/>
                  </a:lnTo>
                  <a:lnTo>
                    <a:pt x="1982" y="7"/>
                  </a:lnTo>
                  <a:lnTo>
                    <a:pt x="1978" y="7"/>
                  </a:lnTo>
                  <a:lnTo>
                    <a:pt x="1977" y="9"/>
                  </a:lnTo>
                  <a:lnTo>
                    <a:pt x="1973" y="13"/>
                  </a:lnTo>
                  <a:lnTo>
                    <a:pt x="1973" y="13"/>
                  </a:lnTo>
                  <a:lnTo>
                    <a:pt x="1969" y="14"/>
                  </a:lnTo>
                  <a:lnTo>
                    <a:pt x="1966" y="14"/>
                  </a:lnTo>
                  <a:lnTo>
                    <a:pt x="1960" y="14"/>
                  </a:lnTo>
                  <a:lnTo>
                    <a:pt x="1957" y="13"/>
                  </a:lnTo>
                  <a:lnTo>
                    <a:pt x="1957" y="13"/>
                  </a:lnTo>
                  <a:lnTo>
                    <a:pt x="1953" y="14"/>
                  </a:lnTo>
                  <a:lnTo>
                    <a:pt x="1951" y="18"/>
                  </a:lnTo>
                  <a:lnTo>
                    <a:pt x="1949" y="22"/>
                  </a:lnTo>
                  <a:lnTo>
                    <a:pt x="1949" y="25"/>
                  </a:lnTo>
                  <a:lnTo>
                    <a:pt x="1949" y="25"/>
                  </a:lnTo>
                  <a:lnTo>
                    <a:pt x="1946" y="27"/>
                  </a:lnTo>
                  <a:lnTo>
                    <a:pt x="1942" y="27"/>
                  </a:lnTo>
                  <a:lnTo>
                    <a:pt x="1937" y="25"/>
                  </a:lnTo>
                  <a:lnTo>
                    <a:pt x="1937" y="25"/>
                  </a:lnTo>
                  <a:lnTo>
                    <a:pt x="1931" y="27"/>
                  </a:lnTo>
                  <a:lnTo>
                    <a:pt x="1928" y="31"/>
                  </a:lnTo>
                  <a:lnTo>
                    <a:pt x="1928" y="31"/>
                  </a:lnTo>
                  <a:lnTo>
                    <a:pt x="1924" y="29"/>
                  </a:lnTo>
                  <a:lnTo>
                    <a:pt x="1922" y="27"/>
                  </a:lnTo>
                  <a:lnTo>
                    <a:pt x="1919" y="24"/>
                  </a:lnTo>
                  <a:lnTo>
                    <a:pt x="1919" y="24"/>
                  </a:lnTo>
                  <a:lnTo>
                    <a:pt x="1913" y="20"/>
                  </a:lnTo>
                  <a:lnTo>
                    <a:pt x="1906" y="18"/>
                  </a:lnTo>
                  <a:lnTo>
                    <a:pt x="1906" y="18"/>
                  </a:lnTo>
                  <a:lnTo>
                    <a:pt x="1895" y="16"/>
                  </a:lnTo>
                  <a:lnTo>
                    <a:pt x="1891" y="18"/>
                  </a:lnTo>
                  <a:lnTo>
                    <a:pt x="1886" y="20"/>
                  </a:lnTo>
                  <a:lnTo>
                    <a:pt x="1886" y="20"/>
                  </a:lnTo>
                  <a:lnTo>
                    <a:pt x="1882" y="24"/>
                  </a:lnTo>
                  <a:lnTo>
                    <a:pt x="1881" y="29"/>
                  </a:lnTo>
                  <a:lnTo>
                    <a:pt x="1881" y="29"/>
                  </a:lnTo>
                  <a:lnTo>
                    <a:pt x="1882" y="34"/>
                  </a:lnTo>
                  <a:lnTo>
                    <a:pt x="1881" y="36"/>
                  </a:lnTo>
                  <a:lnTo>
                    <a:pt x="1879" y="38"/>
                  </a:lnTo>
                  <a:lnTo>
                    <a:pt x="1879" y="38"/>
                  </a:lnTo>
                  <a:lnTo>
                    <a:pt x="1873" y="40"/>
                  </a:lnTo>
                  <a:lnTo>
                    <a:pt x="1866" y="38"/>
                  </a:lnTo>
                  <a:lnTo>
                    <a:pt x="1861" y="36"/>
                  </a:lnTo>
                  <a:lnTo>
                    <a:pt x="1855" y="38"/>
                  </a:lnTo>
                  <a:lnTo>
                    <a:pt x="1855" y="38"/>
                  </a:lnTo>
                  <a:lnTo>
                    <a:pt x="1850" y="40"/>
                  </a:lnTo>
                  <a:lnTo>
                    <a:pt x="1846" y="43"/>
                  </a:lnTo>
                  <a:lnTo>
                    <a:pt x="1846" y="43"/>
                  </a:lnTo>
                  <a:lnTo>
                    <a:pt x="1841" y="43"/>
                  </a:lnTo>
                  <a:lnTo>
                    <a:pt x="1835" y="47"/>
                  </a:lnTo>
                  <a:lnTo>
                    <a:pt x="1835" y="47"/>
                  </a:lnTo>
                  <a:lnTo>
                    <a:pt x="1834" y="49"/>
                  </a:lnTo>
                  <a:lnTo>
                    <a:pt x="1834" y="52"/>
                  </a:lnTo>
                  <a:lnTo>
                    <a:pt x="1835" y="56"/>
                  </a:lnTo>
                  <a:lnTo>
                    <a:pt x="1837" y="58"/>
                  </a:lnTo>
                  <a:lnTo>
                    <a:pt x="1837" y="58"/>
                  </a:lnTo>
                  <a:lnTo>
                    <a:pt x="1852" y="67"/>
                  </a:lnTo>
                  <a:lnTo>
                    <a:pt x="1859" y="72"/>
                  </a:lnTo>
                  <a:lnTo>
                    <a:pt x="1861" y="76"/>
                  </a:lnTo>
                  <a:lnTo>
                    <a:pt x="1859" y="80"/>
                  </a:lnTo>
                  <a:lnTo>
                    <a:pt x="1859" y="80"/>
                  </a:lnTo>
                  <a:lnTo>
                    <a:pt x="1855" y="81"/>
                  </a:lnTo>
                  <a:lnTo>
                    <a:pt x="1852" y="81"/>
                  </a:lnTo>
                  <a:lnTo>
                    <a:pt x="1843" y="81"/>
                  </a:lnTo>
                  <a:lnTo>
                    <a:pt x="1843" y="81"/>
                  </a:lnTo>
                  <a:lnTo>
                    <a:pt x="1839" y="80"/>
                  </a:lnTo>
                  <a:lnTo>
                    <a:pt x="1835" y="76"/>
                  </a:lnTo>
                  <a:lnTo>
                    <a:pt x="1830" y="69"/>
                  </a:lnTo>
                  <a:lnTo>
                    <a:pt x="1830" y="69"/>
                  </a:lnTo>
                  <a:lnTo>
                    <a:pt x="1823" y="60"/>
                  </a:lnTo>
                  <a:lnTo>
                    <a:pt x="1817" y="54"/>
                  </a:lnTo>
                  <a:lnTo>
                    <a:pt x="1812" y="52"/>
                  </a:lnTo>
                  <a:lnTo>
                    <a:pt x="1812" y="52"/>
                  </a:lnTo>
                  <a:lnTo>
                    <a:pt x="1806" y="51"/>
                  </a:lnTo>
                  <a:lnTo>
                    <a:pt x="1799" y="51"/>
                  </a:lnTo>
                  <a:lnTo>
                    <a:pt x="1794" y="52"/>
                  </a:lnTo>
                  <a:lnTo>
                    <a:pt x="1790" y="56"/>
                  </a:lnTo>
                  <a:lnTo>
                    <a:pt x="1790" y="56"/>
                  </a:lnTo>
                  <a:lnTo>
                    <a:pt x="1788" y="60"/>
                  </a:lnTo>
                  <a:lnTo>
                    <a:pt x="1788" y="63"/>
                  </a:lnTo>
                  <a:lnTo>
                    <a:pt x="1790" y="71"/>
                  </a:lnTo>
                  <a:lnTo>
                    <a:pt x="1790" y="71"/>
                  </a:lnTo>
                  <a:lnTo>
                    <a:pt x="1790" y="76"/>
                  </a:lnTo>
                  <a:lnTo>
                    <a:pt x="1786" y="80"/>
                  </a:lnTo>
                  <a:lnTo>
                    <a:pt x="1786" y="80"/>
                  </a:lnTo>
                  <a:lnTo>
                    <a:pt x="1776" y="81"/>
                  </a:lnTo>
                  <a:lnTo>
                    <a:pt x="1770" y="81"/>
                  </a:lnTo>
                  <a:lnTo>
                    <a:pt x="1765" y="81"/>
                  </a:lnTo>
                  <a:lnTo>
                    <a:pt x="1765" y="81"/>
                  </a:lnTo>
                  <a:lnTo>
                    <a:pt x="1761" y="78"/>
                  </a:lnTo>
                  <a:lnTo>
                    <a:pt x="1758" y="74"/>
                  </a:lnTo>
                  <a:lnTo>
                    <a:pt x="1758" y="74"/>
                  </a:lnTo>
                  <a:lnTo>
                    <a:pt x="1754" y="72"/>
                  </a:lnTo>
                  <a:lnTo>
                    <a:pt x="1750" y="72"/>
                  </a:lnTo>
                  <a:lnTo>
                    <a:pt x="1750" y="72"/>
                  </a:lnTo>
                  <a:lnTo>
                    <a:pt x="1748" y="74"/>
                  </a:lnTo>
                  <a:lnTo>
                    <a:pt x="1747" y="76"/>
                  </a:lnTo>
                  <a:lnTo>
                    <a:pt x="1747" y="76"/>
                  </a:lnTo>
                  <a:lnTo>
                    <a:pt x="1741" y="78"/>
                  </a:lnTo>
                  <a:lnTo>
                    <a:pt x="1739" y="76"/>
                  </a:lnTo>
                  <a:lnTo>
                    <a:pt x="1736" y="74"/>
                  </a:lnTo>
                  <a:lnTo>
                    <a:pt x="1734" y="71"/>
                  </a:lnTo>
                  <a:lnTo>
                    <a:pt x="1730" y="63"/>
                  </a:lnTo>
                  <a:lnTo>
                    <a:pt x="1727" y="58"/>
                  </a:lnTo>
                  <a:lnTo>
                    <a:pt x="1727" y="58"/>
                  </a:lnTo>
                  <a:lnTo>
                    <a:pt x="1723" y="56"/>
                  </a:lnTo>
                  <a:lnTo>
                    <a:pt x="1720" y="58"/>
                  </a:lnTo>
                  <a:lnTo>
                    <a:pt x="1712" y="62"/>
                  </a:lnTo>
                  <a:lnTo>
                    <a:pt x="1712" y="62"/>
                  </a:lnTo>
                  <a:lnTo>
                    <a:pt x="1705" y="62"/>
                  </a:lnTo>
                  <a:lnTo>
                    <a:pt x="1698" y="62"/>
                  </a:lnTo>
                  <a:lnTo>
                    <a:pt x="1698" y="62"/>
                  </a:lnTo>
                  <a:lnTo>
                    <a:pt x="1691" y="63"/>
                  </a:lnTo>
                  <a:lnTo>
                    <a:pt x="1685" y="65"/>
                  </a:lnTo>
                  <a:lnTo>
                    <a:pt x="1685" y="65"/>
                  </a:lnTo>
                  <a:lnTo>
                    <a:pt x="1674" y="63"/>
                  </a:lnTo>
                  <a:lnTo>
                    <a:pt x="1663" y="62"/>
                  </a:lnTo>
                  <a:lnTo>
                    <a:pt x="1663" y="62"/>
                  </a:lnTo>
                  <a:lnTo>
                    <a:pt x="1651" y="63"/>
                  </a:lnTo>
                  <a:lnTo>
                    <a:pt x="1645" y="65"/>
                  </a:lnTo>
                  <a:lnTo>
                    <a:pt x="1642" y="69"/>
                  </a:lnTo>
                  <a:lnTo>
                    <a:pt x="1642" y="69"/>
                  </a:lnTo>
                  <a:lnTo>
                    <a:pt x="1642" y="72"/>
                  </a:lnTo>
                  <a:lnTo>
                    <a:pt x="1642" y="78"/>
                  </a:lnTo>
                  <a:lnTo>
                    <a:pt x="1643" y="81"/>
                  </a:lnTo>
                  <a:lnTo>
                    <a:pt x="1642" y="85"/>
                  </a:lnTo>
                  <a:lnTo>
                    <a:pt x="1642" y="85"/>
                  </a:lnTo>
                  <a:lnTo>
                    <a:pt x="1640" y="87"/>
                  </a:lnTo>
                  <a:lnTo>
                    <a:pt x="1640" y="87"/>
                  </a:lnTo>
                  <a:lnTo>
                    <a:pt x="1636" y="85"/>
                  </a:lnTo>
                  <a:lnTo>
                    <a:pt x="1633" y="78"/>
                  </a:lnTo>
                  <a:lnTo>
                    <a:pt x="1633" y="78"/>
                  </a:lnTo>
                  <a:lnTo>
                    <a:pt x="1629" y="72"/>
                  </a:lnTo>
                  <a:lnTo>
                    <a:pt x="1624" y="72"/>
                  </a:lnTo>
                  <a:lnTo>
                    <a:pt x="1618" y="74"/>
                  </a:lnTo>
                  <a:lnTo>
                    <a:pt x="1613" y="78"/>
                  </a:lnTo>
                  <a:lnTo>
                    <a:pt x="1613" y="78"/>
                  </a:lnTo>
                  <a:lnTo>
                    <a:pt x="1611" y="81"/>
                  </a:lnTo>
                  <a:lnTo>
                    <a:pt x="1611" y="83"/>
                  </a:lnTo>
                  <a:lnTo>
                    <a:pt x="1615" y="90"/>
                  </a:lnTo>
                  <a:lnTo>
                    <a:pt x="1615" y="90"/>
                  </a:lnTo>
                  <a:lnTo>
                    <a:pt x="1616" y="94"/>
                  </a:lnTo>
                  <a:lnTo>
                    <a:pt x="1615" y="96"/>
                  </a:lnTo>
                  <a:lnTo>
                    <a:pt x="1611" y="96"/>
                  </a:lnTo>
                  <a:lnTo>
                    <a:pt x="1602" y="96"/>
                  </a:lnTo>
                  <a:lnTo>
                    <a:pt x="1602" y="96"/>
                  </a:lnTo>
                  <a:lnTo>
                    <a:pt x="1589" y="98"/>
                  </a:lnTo>
                  <a:lnTo>
                    <a:pt x="1577" y="101"/>
                  </a:lnTo>
                  <a:lnTo>
                    <a:pt x="1566" y="105"/>
                  </a:lnTo>
                  <a:lnTo>
                    <a:pt x="1553" y="107"/>
                  </a:lnTo>
                  <a:lnTo>
                    <a:pt x="1553" y="107"/>
                  </a:lnTo>
                  <a:lnTo>
                    <a:pt x="1542" y="109"/>
                  </a:lnTo>
                  <a:lnTo>
                    <a:pt x="1531" y="110"/>
                  </a:lnTo>
                  <a:lnTo>
                    <a:pt x="1531" y="110"/>
                  </a:lnTo>
                  <a:lnTo>
                    <a:pt x="1528" y="114"/>
                  </a:lnTo>
                  <a:lnTo>
                    <a:pt x="1524" y="118"/>
                  </a:lnTo>
                  <a:lnTo>
                    <a:pt x="1524" y="121"/>
                  </a:lnTo>
                  <a:lnTo>
                    <a:pt x="1528" y="125"/>
                  </a:lnTo>
                  <a:lnTo>
                    <a:pt x="1528" y="125"/>
                  </a:lnTo>
                  <a:lnTo>
                    <a:pt x="1537" y="127"/>
                  </a:lnTo>
                  <a:lnTo>
                    <a:pt x="1544" y="128"/>
                  </a:lnTo>
                  <a:lnTo>
                    <a:pt x="1551" y="127"/>
                  </a:lnTo>
                  <a:lnTo>
                    <a:pt x="1560" y="125"/>
                  </a:lnTo>
                  <a:lnTo>
                    <a:pt x="1560" y="125"/>
                  </a:lnTo>
                  <a:lnTo>
                    <a:pt x="1564" y="123"/>
                  </a:lnTo>
                  <a:lnTo>
                    <a:pt x="1569" y="123"/>
                  </a:lnTo>
                  <a:lnTo>
                    <a:pt x="1573" y="125"/>
                  </a:lnTo>
                  <a:lnTo>
                    <a:pt x="1577" y="128"/>
                  </a:lnTo>
                  <a:lnTo>
                    <a:pt x="1577" y="128"/>
                  </a:lnTo>
                  <a:lnTo>
                    <a:pt x="1577" y="136"/>
                  </a:lnTo>
                  <a:lnTo>
                    <a:pt x="1577" y="143"/>
                  </a:lnTo>
                  <a:lnTo>
                    <a:pt x="1573" y="150"/>
                  </a:lnTo>
                  <a:lnTo>
                    <a:pt x="1567" y="156"/>
                  </a:lnTo>
                  <a:lnTo>
                    <a:pt x="1567" y="156"/>
                  </a:lnTo>
                  <a:lnTo>
                    <a:pt x="1557" y="157"/>
                  </a:lnTo>
                  <a:lnTo>
                    <a:pt x="1544" y="157"/>
                  </a:lnTo>
                  <a:lnTo>
                    <a:pt x="1544" y="157"/>
                  </a:lnTo>
                  <a:lnTo>
                    <a:pt x="1535" y="157"/>
                  </a:lnTo>
                  <a:lnTo>
                    <a:pt x="1535" y="157"/>
                  </a:lnTo>
                  <a:lnTo>
                    <a:pt x="1531" y="159"/>
                  </a:lnTo>
                  <a:lnTo>
                    <a:pt x="1528" y="163"/>
                  </a:lnTo>
                  <a:lnTo>
                    <a:pt x="1528" y="163"/>
                  </a:lnTo>
                  <a:lnTo>
                    <a:pt x="1519" y="166"/>
                  </a:lnTo>
                  <a:lnTo>
                    <a:pt x="1508" y="168"/>
                  </a:lnTo>
                  <a:lnTo>
                    <a:pt x="1497" y="170"/>
                  </a:lnTo>
                  <a:lnTo>
                    <a:pt x="1486" y="168"/>
                  </a:lnTo>
                  <a:lnTo>
                    <a:pt x="1486" y="168"/>
                  </a:lnTo>
                  <a:lnTo>
                    <a:pt x="1477" y="168"/>
                  </a:lnTo>
                  <a:lnTo>
                    <a:pt x="1470" y="172"/>
                  </a:lnTo>
                  <a:lnTo>
                    <a:pt x="1470" y="172"/>
                  </a:lnTo>
                  <a:lnTo>
                    <a:pt x="1466" y="176"/>
                  </a:lnTo>
                  <a:lnTo>
                    <a:pt x="1464" y="179"/>
                  </a:lnTo>
                  <a:lnTo>
                    <a:pt x="1462" y="183"/>
                  </a:lnTo>
                  <a:lnTo>
                    <a:pt x="1462" y="188"/>
                  </a:lnTo>
                  <a:lnTo>
                    <a:pt x="1464" y="194"/>
                  </a:lnTo>
                  <a:lnTo>
                    <a:pt x="1466" y="197"/>
                  </a:lnTo>
                  <a:lnTo>
                    <a:pt x="1468" y="203"/>
                  </a:lnTo>
                  <a:lnTo>
                    <a:pt x="1473" y="204"/>
                  </a:lnTo>
                  <a:lnTo>
                    <a:pt x="1473" y="204"/>
                  </a:lnTo>
                  <a:lnTo>
                    <a:pt x="1481" y="208"/>
                  </a:lnTo>
                  <a:lnTo>
                    <a:pt x="1488" y="208"/>
                  </a:lnTo>
                  <a:lnTo>
                    <a:pt x="1497" y="206"/>
                  </a:lnTo>
                  <a:lnTo>
                    <a:pt x="1504" y="203"/>
                  </a:lnTo>
                  <a:lnTo>
                    <a:pt x="1504" y="203"/>
                  </a:lnTo>
                  <a:lnTo>
                    <a:pt x="1510" y="201"/>
                  </a:lnTo>
                  <a:lnTo>
                    <a:pt x="1515" y="201"/>
                  </a:lnTo>
                  <a:lnTo>
                    <a:pt x="1515" y="201"/>
                  </a:lnTo>
                  <a:lnTo>
                    <a:pt x="1522" y="199"/>
                  </a:lnTo>
                  <a:lnTo>
                    <a:pt x="1531" y="199"/>
                  </a:lnTo>
                  <a:lnTo>
                    <a:pt x="1531" y="199"/>
                  </a:lnTo>
                  <a:lnTo>
                    <a:pt x="1537" y="203"/>
                  </a:lnTo>
                  <a:lnTo>
                    <a:pt x="1539" y="204"/>
                  </a:lnTo>
                  <a:lnTo>
                    <a:pt x="1539" y="208"/>
                  </a:lnTo>
                  <a:lnTo>
                    <a:pt x="1539" y="208"/>
                  </a:lnTo>
                  <a:lnTo>
                    <a:pt x="1537" y="212"/>
                  </a:lnTo>
                  <a:lnTo>
                    <a:pt x="1535" y="214"/>
                  </a:lnTo>
                  <a:lnTo>
                    <a:pt x="1524" y="215"/>
                  </a:lnTo>
                  <a:lnTo>
                    <a:pt x="1513" y="214"/>
                  </a:lnTo>
                  <a:lnTo>
                    <a:pt x="1506" y="214"/>
                  </a:lnTo>
                  <a:lnTo>
                    <a:pt x="1506" y="214"/>
                  </a:lnTo>
                  <a:lnTo>
                    <a:pt x="1488" y="215"/>
                  </a:lnTo>
                  <a:lnTo>
                    <a:pt x="1481" y="219"/>
                  </a:lnTo>
                  <a:lnTo>
                    <a:pt x="1477" y="221"/>
                  </a:lnTo>
                  <a:lnTo>
                    <a:pt x="1473" y="224"/>
                  </a:lnTo>
                  <a:lnTo>
                    <a:pt x="1473" y="224"/>
                  </a:lnTo>
                  <a:lnTo>
                    <a:pt x="1473" y="230"/>
                  </a:lnTo>
                  <a:lnTo>
                    <a:pt x="1475" y="237"/>
                  </a:lnTo>
                  <a:lnTo>
                    <a:pt x="1479" y="241"/>
                  </a:lnTo>
                  <a:lnTo>
                    <a:pt x="1484" y="246"/>
                  </a:lnTo>
                  <a:lnTo>
                    <a:pt x="1484" y="246"/>
                  </a:lnTo>
                  <a:lnTo>
                    <a:pt x="1490" y="248"/>
                  </a:lnTo>
                  <a:lnTo>
                    <a:pt x="1497" y="252"/>
                  </a:lnTo>
                  <a:lnTo>
                    <a:pt x="1502" y="252"/>
                  </a:lnTo>
                  <a:lnTo>
                    <a:pt x="1510" y="252"/>
                  </a:lnTo>
                  <a:lnTo>
                    <a:pt x="1510" y="252"/>
                  </a:lnTo>
                  <a:lnTo>
                    <a:pt x="1517" y="248"/>
                  </a:lnTo>
                  <a:lnTo>
                    <a:pt x="1522" y="244"/>
                  </a:lnTo>
                  <a:lnTo>
                    <a:pt x="1529" y="241"/>
                  </a:lnTo>
                  <a:lnTo>
                    <a:pt x="1535" y="237"/>
                  </a:lnTo>
                  <a:lnTo>
                    <a:pt x="1535" y="237"/>
                  </a:lnTo>
                  <a:lnTo>
                    <a:pt x="1546" y="235"/>
                  </a:lnTo>
                  <a:lnTo>
                    <a:pt x="1555" y="235"/>
                  </a:lnTo>
                  <a:lnTo>
                    <a:pt x="1575" y="235"/>
                  </a:lnTo>
                  <a:lnTo>
                    <a:pt x="1596" y="239"/>
                  </a:lnTo>
                  <a:lnTo>
                    <a:pt x="1615" y="244"/>
                  </a:lnTo>
                  <a:lnTo>
                    <a:pt x="1615" y="244"/>
                  </a:lnTo>
                  <a:lnTo>
                    <a:pt x="1631" y="250"/>
                  </a:lnTo>
                  <a:lnTo>
                    <a:pt x="1645" y="259"/>
                  </a:lnTo>
                  <a:lnTo>
                    <a:pt x="1645" y="259"/>
                  </a:lnTo>
                  <a:lnTo>
                    <a:pt x="1660" y="268"/>
                  </a:lnTo>
                  <a:lnTo>
                    <a:pt x="1671" y="277"/>
                  </a:lnTo>
                  <a:lnTo>
                    <a:pt x="1671" y="277"/>
                  </a:lnTo>
                  <a:lnTo>
                    <a:pt x="1685" y="291"/>
                  </a:lnTo>
                  <a:lnTo>
                    <a:pt x="1696" y="306"/>
                  </a:lnTo>
                  <a:lnTo>
                    <a:pt x="1696" y="306"/>
                  </a:lnTo>
                  <a:lnTo>
                    <a:pt x="1703" y="318"/>
                  </a:lnTo>
                  <a:lnTo>
                    <a:pt x="1710" y="329"/>
                  </a:lnTo>
                  <a:lnTo>
                    <a:pt x="1714" y="337"/>
                  </a:lnTo>
                  <a:lnTo>
                    <a:pt x="1714" y="342"/>
                  </a:lnTo>
                  <a:lnTo>
                    <a:pt x="1714" y="349"/>
                  </a:lnTo>
                  <a:lnTo>
                    <a:pt x="1712" y="356"/>
                  </a:lnTo>
                  <a:lnTo>
                    <a:pt x="1712" y="356"/>
                  </a:lnTo>
                  <a:lnTo>
                    <a:pt x="1709" y="360"/>
                  </a:lnTo>
                  <a:lnTo>
                    <a:pt x="1707" y="362"/>
                  </a:lnTo>
                  <a:lnTo>
                    <a:pt x="1707" y="364"/>
                  </a:lnTo>
                  <a:lnTo>
                    <a:pt x="1707" y="364"/>
                  </a:lnTo>
                  <a:lnTo>
                    <a:pt x="1709" y="369"/>
                  </a:lnTo>
                  <a:lnTo>
                    <a:pt x="1712" y="373"/>
                  </a:lnTo>
                  <a:lnTo>
                    <a:pt x="1716" y="375"/>
                  </a:lnTo>
                  <a:lnTo>
                    <a:pt x="1721" y="375"/>
                  </a:lnTo>
                  <a:lnTo>
                    <a:pt x="1721" y="375"/>
                  </a:lnTo>
                  <a:lnTo>
                    <a:pt x="1734" y="375"/>
                  </a:lnTo>
                  <a:lnTo>
                    <a:pt x="1747" y="376"/>
                  </a:lnTo>
                  <a:lnTo>
                    <a:pt x="1752" y="378"/>
                  </a:lnTo>
                  <a:lnTo>
                    <a:pt x="1758" y="382"/>
                  </a:lnTo>
                  <a:lnTo>
                    <a:pt x="1761" y="385"/>
                  </a:lnTo>
                  <a:lnTo>
                    <a:pt x="1765" y="391"/>
                  </a:lnTo>
                  <a:lnTo>
                    <a:pt x="1765" y="391"/>
                  </a:lnTo>
                  <a:lnTo>
                    <a:pt x="1765" y="400"/>
                  </a:lnTo>
                  <a:lnTo>
                    <a:pt x="1765" y="404"/>
                  </a:lnTo>
                  <a:lnTo>
                    <a:pt x="1761" y="405"/>
                  </a:lnTo>
                  <a:lnTo>
                    <a:pt x="1761" y="405"/>
                  </a:lnTo>
                  <a:lnTo>
                    <a:pt x="1758" y="405"/>
                  </a:lnTo>
                  <a:lnTo>
                    <a:pt x="1752" y="404"/>
                  </a:lnTo>
                  <a:lnTo>
                    <a:pt x="1747" y="402"/>
                  </a:lnTo>
                  <a:lnTo>
                    <a:pt x="1741" y="400"/>
                  </a:lnTo>
                  <a:lnTo>
                    <a:pt x="1741" y="400"/>
                  </a:lnTo>
                  <a:lnTo>
                    <a:pt x="1729" y="400"/>
                  </a:lnTo>
                  <a:lnTo>
                    <a:pt x="1721" y="400"/>
                  </a:lnTo>
                  <a:lnTo>
                    <a:pt x="1720" y="402"/>
                  </a:lnTo>
                  <a:lnTo>
                    <a:pt x="1718" y="404"/>
                  </a:lnTo>
                  <a:lnTo>
                    <a:pt x="1718" y="404"/>
                  </a:lnTo>
                  <a:lnTo>
                    <a:pt x="1716" y="409"/>
                  </a:lnTo>
                  <a:lnTo>
                    <a:pt x="1720" y="411"/>
                  </a:lnTo>
                  <a:lnTo>
                    <a:pt x="1725" y="416"/>
                  </a:lnTo>
                  <a:lnTo>
                    <a:pt x="1725" y="416"/>
                  </a:lnTo>
                  <a:lnTo>
                    <a:pt x="1729" y="420"/>
                  </a:lnTo>
                  <a:lnTo>
                    <a:pt x="1730" y="423"/>
                  </a:lnTo>
                  <a:lnTo>
                    <a:pt x="1730" y="423"/>
                  </a:lnTo>
                  <a:lnTo>
                    <a:pt x="1725" y="427"/>
                  </a:lnTo>
                  <a:lnTo>
                    <a:pt x="1720" y="429"/>
                  </a:lnTo>
                  <a:lnTo>
                    <a:pt x="1718" y="431"/>
                  </a:lnTo>
                  <a:lnTo>
                    <a:pt x="1718" y="431"/>
                  </a:lnTo>
                  <a:lnTo>
                    <a:pt x="1718" y="436"/>
                  </a:lnTo>
                  <a:lnTo>
                    <a:pt x="1720" y="440"/>
                  </a:lnTo>
                  <a:lnTo>
                    <a:pt x="1723" y="442"/>
                  </a:lnTo>
                  <a:lnTo>
                    <a:pt x="1727" y="445"/>
                  </a:lnTo>
                  <a:lnTo>
                    <a:pt x="1727" y="445"/>
                  </a:lnTo>
                  <a:lnTo>
                    <a:pt x="1727" y="449"/>
                  </a:lnTo>
                  <a:lnTo>
                    <a:pt x="1725" y="451"/>
                  </a:lnTo>
                  <a:lnTo>
                    <a:pt x="1721" y="452"/>
                  </a:lnTo>
                  <a:lnTo>
                    <a:pt x="1721" y="456"/>
                  </a:lnTo>
                  <a:lnTo>
                    <a:pt x="1721" y="456"/>
                  </a:lnTo>
                  <a:lnTo>
                    <a:pt x="1723" y="461"/>
                  </a:lnTo>
                  <a:lnTo>
                    <a:pt x="1727" y="463"/>
                  </a:lnTo>
                  <a:lnTo>
                    <a:pt x="1732" y="465"/>
                  </a:lnTo>
                  <a:lnTo>
                    <a:pt x="1736" y="465"/>
                  </a:lnTo>
                  <a:lnTo>
                    <a:pt x="1736" y="465"/>
                  </a:lnTo>
                  <a:lnTo>
                    <a:pt x="1743" y="463"/>
                  </a:lnTo>
                  <a:lnTo>
                    <a:pt x="1745" y="460"/>
                  </a:lnTo>
                  <a:lnTo>
                    <a:pt x="1747" y="454"/>
                  </a:lnTo>
                  <a:lnTo>
                    <a:pt x="1745" y="449"/>
                  </a:lnTo>
                  <a:lnTo>
                    <a:pt x="1743" y="438"/>
                  </a:lnTo>
                  <a:lnTo>
                    <a:pt x="1743" y="432"/>
                  </a:lnTo>
                  <a:lnTo>
                    <a:pt x="1745" y="429"/>
                  </a:lnTo>
                  <a:lnTo>
                    <a:pt x="1745" y="429"/>
                  </a:lnTo>
                  <a:lnTo>
                    <a:pt x="1750" y="425"/>
                  </a:lnTo>
                  <a:lnTo>
                    <a:pt x="1756" y="423"/>
                  </a:lnTo>
                  <a:lnTo>
                    <a:pt x="1765" y="425"/>
                  </a:lnTo>
                  <a:lnTo>
                    <a:pt x="1772" y="427"/>
                  </a:lnTo>
                  <a:lnTo>
                    <a:pt x="1788" y="431"/>
                  </a:lnTo>
                  <a:lnTo>
                    <a:pt x="1797" y="436"/>
                  </a:lnTo>
                  <a:lnTo>
                    <a:pt x="1797" y="436"/>
                  </a:lnTo>
                  <a:lnTo>
                    <a:pt x="1803" y="440"/>
                  </a:lnTo>
                  <a:lnTo>
                    <a:pt x="1805" y="445"/>
                  </a:lnTo>
                  <a:lnTo>
                    <a:pt x="1805" y="451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6" y="463"/>
                  </a:lnTo>
                  <a:lnTo>
                    <a:pt x="1790" y="467"/>
                  </a:lnTo>
                  <a:lnTo>
                    <a:pt x="1785" y="472"/>
                  </a:lnTo>
                  <a:lnTo>
                    <a:pt x="1783" y="480"/>
                  </a:lnTo>
                  <a:lnTo>
                    <a:pt x="1783" y="480"/>
                  </a:lnTo>
                  <a:lnTo>
                    <a:pt x="1783" y="483"/>
                  </a:lnTo>
                  <a:lnTo>
                    <a:pt x="1779" y="487"/>
                  </a:lnTo>
                  <a:lnTo>
                    <a:pt x="1777" y="490"/>
                  </a:lnTo>
                  <a:lnTo>
                    <a:pt x="1772" y="492"/>
                  </a:lnTo>
                  <a:lnTo>
                    <a:pt x="1772" y="492"/>
                  </a:lnTo>
                  <a:lnTo>
                    <a:pt x="1765" y="494"/>
                  </a:lnTo>
                  <a:lnTo>
                    <a:pt x="1759" y="494"/>
                  </a:lnTo>
                  <a:lnTo>
                    <a:pt x="1752" y="494"/>
                  </a:lnTo>
                  <a:lnTo>
                    <a:pt x="1747" y="496"/>
                  </a:lnTo>
                  <a:lnTo>
                    <a:pt x="1747" y="496"/>
                  </a:lnTo>
                  <a:lnTo>
                    <a:pt x="1741" y="499"/>
                  </a:lnTo>
                  <a:lnTo>
                    <a:pt x="1738" y="503"/>
                  </a:lnTo>
                  <a:lnTo>
                    <a:pt x="1738" y="503"/>
                  </a:lnTo>
                  <a:lnTo>
                    <a:pt x="1738" y="507"/>
                  </a:lnTo>
                  <a:lnTo>
                    <a:pt x="1738" y="510"/>
                  </a:lnTo>
                  <a:lnTo>
                    <a:pt x="1741" y="517"/>
                  </a:lnTo>
                  <a:lnTo>
                    <a:pt x="1741" y="517"/>
                  </a:lnTo>
                  <a:lnTo>
                    <a:pt x="1743" y="525"/>
                  </a:lnTo>
                  <a:lnTo>
                    <a:pt x="1743" y="532"/>
                  </a:lnTo>
                  <a:lnTo>
                    <a:pt x="1743" y="532"/>
                  </a:lnTo>
                  <a:lnTo>
                    <a:pt x="1739" y="537"/>
                  </a:lnTo>
                  <a:lnTo>
                    <a:pt x="1738" y="539"/>
                  </a:lnTo>
                  <a:lnTo>
                    <a:pt x="1738" y="543"/>
                  </a:lnTo>
                  <a:lnTo>
                    <a:pt x="1738" y="543"/>
                  </a:lnTo>
                  <a:lnTo>
                    <a:pt x="1739" y="548"/>
                  </a:lnTo>
                  <a:lnTo>
                    <a:pt x="1745" y="554"/>
                  </a:lnTo>
                  <a:lnTo>
                    <a:pt x="1750" y="557"/>
                  </a:lnTo>
                  <a:lnTo>
                    <a:pt x="1754" y="563"/>
                  </a:lnTo>
                  <a:lnTo>
                    <a:pt x="1754" y="563"/>
                  </a:lnTo>
                  <a:lnTo>
                    <a:pt x="1756" y="570"/>
                  </a:lnTo>
                  <a:lnTo>
                    <a:pt x="1758" y="577"/>
                  </a:lnTo>
                  <a:lnTo>
                    <a:pt x="1758" y="577"/>
                  </a:lnTo>
                  <a:lnTo>
                    <a:pt x="1761" y="581"/>
                  </a:lnTo>
                  <a:lnTo>
                    <a:pt x="1763" y="581"/>
                  </a:lnTo>
                  <a:lnTo>
                    <a:pt x="1770" y="583"/>
                  </a:lnTo>
                  <a:lnTo>
                    <a:pt x="1770" y="583"/>
                  </a:lnTo>
                  <a:lnTo>
                    <a:pt x="1776" y="584"/>
                  </a:lnTo>
                  <a:lnTo>
                    <a:pt x="1776" y="586"/>
                  </a:lnTo>
                  <a:lnTo>
                    <a:pt x="1776" y="590"/>
                  </a:lnTo>
                  <a:lnTo>
                    <a:pt x="1776" y="590"/>
                  </a:lnTo>
                  <a:lnTo>
                    <a:pt x="1774" y="592"/>
                  </a:lnTo>
                  <a:lnTo>
                    <a:pt x="1770" y="593"/>
                  </a:lnTo>
                  <a:lnTo>
                    <a:pt x="1768" y="595"/>
                  </a:lnTo>
                  <a:lnTo>
                    <a:pt x="1767" y="599"/>
                  </a:lnTo>
                  <a:lnTo>
                    <a:pt x="1767" y="599"/>
                  </a:lnTo>
                  <a:lnTo>
                    <a:pt x="1770" y="606"/>
                  </a:lnTo>
                  <a:lnTo>
                    <a:pt x="1776" y="612"/>
                  </a:lnTo>
                  <a:lnTo>
                    <a:pt x="1776" y="612"/>
                  </a:lnTo>
                  <a:lnTo>
                    <a:pt x="1779" y="613"/>
                  </a:lnTo>
                  <a:lnTo>
                    <a:pt x="1783" y="615"/>
                  </a:lnTo>
                  <a:lnTo>
                    <a:pt x="1783" y="615"/>
                  </a:lnTo>
                  <a:lnTo>
                    <a:pt x="1783" y="619"/>
                  </a:lnTo>
                  <a:lnTo>
                    <a:pt x="1783" y="621"/>
                  </a:lnTo>
                  <a:lnTo>
                    <a:pt x="1785" y="628"/>
                  </a:lnTo>
                  <a:lnTo>
                    <a:pt x="1785" y="628"/>
                  </a:lnTo>
                  <a:lnTo>
                    <a:pt x="1788" y="633"/>
                  </a:lnTo>
                  <a:lnTo>
                    <a:pt x="1792" y="635"/>
                  </a:lnTo>
                  <a:lnTo>
                    <a:pt x="1803" y="635"/>
                  </a:lnTo>
                  <a:lnTo>
                    <a:pt x="1803" y="635"/>
                  </a:lnTo>
                  <a:lnTo>
                    <a:pt x="1808" y="639"/>
                  </a:lnTo>
                  <a:lnTo>
                    <a:pt x="1812" y="642"/>
                  </a:lnTo>
                  <a:lnTo>
                    <a:pt x="1815" y="653"/>
                  </a:lnTo>
                  <a:lnTo>
                    <a:pt x="1815" y="653"/>
                  </a:lnTo>
                  <a:lnTo>
                    <a:pt x="1819" y="660"/>
                  </a:lnTo>
                  <a:lnTo>
                    <a:pt x="1824" y="666"/>
                  </a:lnTo>
                  <a:lnTo>
                    <a:pt x="1832" y="671"/>
                  </a:lnTo>
                  <a:lnTo>
                    <a:pt x="1834" y="671"/>
                  </a:lnTo>
                  <a:lnTo>
                    <a:pt x="1837" y="671"/>
                  </a:lnTo>
                  <a:lnTo>
                    <a:pt x="1837" y="671"/>
                  </a:lnTo>
                  <a:lnTo>
                    <a:pt x="1846" y="669"/>
                  </a:lnTo>
                  <a:lnTo>
                    <a:pt x="1850" y="669"/>
                  </a:lnTo>
                  <a:lnTo>
                    <a:pt x="1853" y="671"/>
                  </a:lnTo>
                  <a:lnTo>
                    <a:pt x="1853" y="671"/>
                  </a:lnTo>
                  <a:lnTo>
                    <a:pt x="1864" y="679"/>
                  </a:lnTo>
                  <a:lnTo>
                    <a:pt x="1872" y="686"/>
                  </a:lnTo>
                  <a:lnTo>
                    <a:pt x="1872" y="686"/>
                  </a:lnTo>
                  <a:lnTo>
                    <a:pt x="1881" y="691"/>
                  </a:lnTo>
                  <a:lnTo>
                    <a:pt x="1884" y="693"/>
                  </a:lnTo>
                  <a:lnTo>
                    <a:pt x="1888" y="693"/>
                  </a:lnTo>
                  <a:lnTo>
                    <a:pt x="1888" y="693"/>
                  </a:lnTo>
                  <a:lnTo>
                    <a:pt x="1891" y="691"/>
                  </a:lnTo>
                  <a:lnTo>
                    <a:pt x="1891" y="689"/>
                  </a:lnTo>
                  <a:lnTo>
                    <a:pt x="1891" y="682"/>
                  </a:lnTo>
                  <a:lnTo>
                    <a:pt x="1891" y="682"/>
                  </a:lnTo>
                  <a:lnTo>
                    <a:pt x="1893" y="679"/>
                  </a:lnTo>
                  <a:lnTo>
                    <a:pt x="1897" y="677"/>
                  </a:lnTo>
                  <a:lnTo>
                    <a:pt x="1901" y="671"/>
                  </a:lnTo>
                  <a:lnTo>
                    <a:pt x="1901" y="671"/>
                  </a:lnTo>
                  <a:lnTo>
                    <a:pt x="1904" y="668"/>
                  </a:lnTo>
                  <a:lnTo>
                    <a:pt x="1904" y="664"/>
                  </a:lnTo>
                  <a:lnTo>
                    <a:pt x="1904" y="655"/>
                  </a:lnTo>
                  <a:lnTo>
                    <a:pt x="1904" y="655"/>
                  </a:lnTo>
                  <a:lnTo>
                    <a:pt x="1906" y="650"/>
                  </a:lnTo>
                  <a:lnTo>
                    <a:pt x="1908" y="648"/>
                  </a:lnTo>
                  <a:lnTo>
                    <a:pt x="1911" y="641"/>
                  </a:lnTo>
                  <a:lnTo>
                    <a:pt x="1911" y="641"/>
                  </a:lnTo>
                  <a:lnTo>
                    <a:pt x="1913" y="631"/>
                  </a:lnTo>
                  <a:lnTo>
                    <a:pt x="1915" y="626"/>
                  </a:lnTo>
                  <a:lnTo>
                    <a:pt x="1919" y="622"/>
                  </a:lnTo>
                  <a:lnTo>
                    <a:pt x="1919" y="622"/>
                  </a:lnTo>
                  <a:lnTo>
                    <a:pt x="1922" y="617"/>
                  </a:lnTo>
                  <a:lnTo>
                    <a:pt x="1924" y="610"/>
                  </a:lnTo>
                  <a:lnTo>
                    <a:pt x="1924" y="610"/>
                  </a:lnTo>
                  <a:lnTo>
                    <a:pt x="1924" y="604"/>
                  </a:lnTo>
                  <a:lnTo>
                    <a:pt x="1924" y="597"/>
                  </a:lnTo>
                  <a:lnTo>
                    <a:pt x="1922" y="590"/>
                  </a:lnTo>
                  <a:lnTo>
                    <a:pt x="1924" y="584"/>
                  </a:lnTo>
                  <a:lnTo>
                    <a:pt x="1924" y="584"/>
                  </a:lnTo>
                  <a:lnTo>
                    <a:pt x="1928" y="579"/>
                  </a:lnTo>
                  <a:lnTo>
                    <a:pt x="1935" y="577"/>
                  </a:lnTo>
                  <a:lnTo>
                    <a:pt x="1948" y="572"/>
                  </a:lnTo>
                  <a:lnTo>
                    <a:pt x="1948" y="572"/>
                  </a:lnTo>
                  <a:lnTo>
                    <a:pt x="1953" y="566"/>
                  </a:lnTo>
                  <a:lnTo>
                    <a:pt x="1958" y="561"/>
                  </a:lnTo>
                  <a:lnTo>
                    <a:pt x="1958" y="561"/>
                  </a:lnTo>
                  <a:lnTo>
                    <a:pt x="1962" y="554"/>
                  </a:lnTo>
                  <a:lnTo>
                    <a:pt x="1964" y="550"/>
                  </a:lnTo>
                  <a:lnTo>
                    <a:pt x="1969" y="546"/>
                  </a:lnTo>
                  <a:lnTo>
                    <a:pt x="1977" y="546"/>
                  </a:lnTo>
                  <a:lnTo>
                    <a:pt x="1977" y="546"/>
                  </a:lnTo>
                  <a:lnTo>
                    <a:pt x="1991" y="546"/>
                  </a:lnTo>
                  <a:lnTo>
                    <a:pt x="1998" y="546"/>
                  </a:lnTo>
                  <a:lnTo>
                    <a:pt x="2005" y="545"/>
                  </a:lnTo>
                  <a:lnTo>
                    <a:pt x="2005" y="545"/>
                  </a:lnTo>
                  <a:lnTo>
                    <a:pt x="2013" y="539"/>
                  </a:lnTo>
                  <a:lnTo>
                    <a:pt x="2018" y="534"/>
                  </a:lnTo>
                  <a:lnTo>
                    <a:pt x="2027" y="521"/>
                  </a:lnTo>
                  <a:lnTo>
                    <a:pt x="2027" y="521"/>
                  </a:lnTo>
                  <a:lnTo>
                    <a:pt x="2031" y="516"/>
                  </a:lnTo>
                  <a:lnTo>
                    <a:pt x="2036" y="512"/>
                  </a:lnTo>
                  <a:lnTo>
                    <a:pt x="2036" y="512"/>
                  </a:lnTo>
                  <a:lnTo>
                    <a:pt x="2045" y="508"/>
                  </a:lnTo>
                  <a:lnTo>
                    <a:pt x="2053" y="503"/>
                  </a:lnTo>
                  <a:lnTo>
                    <a:pt x="2053" y="503"/>
                  </a:lnTo>
                  <a:lnTo>
                    <a:pt x="2058" y="498"/>
                  </a:lnTo>
                  <a:lnTo>
                    <a:pt x="2062" y="492"/>
                  </a:lnTo>
                  <a:lnTo>
                    <a:pt x="2062" y="492"/>
                  </a:lnTo>
                  <a:lnTo>
                    <a:pt x="2065" y="489"/>
                  </a:lnTo>
                  <a:lnTo>
                    <a:pt x="2069" y="487"/>
                  </a:lnTo>
                  <a:lnTo>
                    <a:pt x="2080" y="483"/>
                  </a:lnTo>
                  <a:lnTo>
                    <a:pt x="2100" y="483"/>
                  </a:lnTo>
                  <a:lnTo>
                    <a:pt x="2100" y="483"/>
                  </a:lnTo>
                  <a:lnTo>
                    <a:pt x="2116" y="483"/>
                  </a:lnTo>
                  <a:lnTo>
                    <a:pt x="2129" y="480"/>
                  </a:lnTo>
                  <a:lnTo>
                    <a:pt x="2143" y="474"/>
                  </a:lnTo>
                  <a:lnTo>
                    <a:pt x="2156" y="469"/>
                  </a:lnTo>
                  <a:lnTo>
                    <a:pt x="2156" y="469"/>
                  </a:lnTo>
                  <a:lnTo>
                    <a:pt x="2167" y="461"/>
                  </a:lnTo>
                  <a:lnTo>
                    <a:pt x="2176" y="456"/>
                  </a:lnTo>
                  <a:lnTo>
                    <a:pt x="2176" y="456"/>
                  </a:lnTo>
                  <a:lnTo>
                    <a:pt x="2187" y="451"/>
                  </a:lnTo>
                  <a:lnTo>
                    <a:pt x="2197" y="447"/>
                  </a:lnTo>
                  <a:lnTo>
                    <a:pt x="2197" y="447"/>
                  </a:lnTo>
                  <a:lnTo>
                    <a:pt x="2201" y="445"/>
                  </a:lnTo>
                  <a:lnTo>
                    <a:pt x="2206" y="442"/>
                  </a:lnTo>
                  <a:lnTo>
                    <a:pt x="2210" y="436"/>
                  </a:lnTo>
                  <a:lnTo>
                    <a:pt x="2210" y="434"/>
                  </a:lnTo>
                  <a:lnTo>
                    <a:pt x="2208" y="432"/>
                  </a:lnTo>
                  <a:lnTo>
                    <a:pt x="2208" y="432"/>
                  </a:lnTo>
                  <a:close/>
                  <a:moveTo>
                    <a:pt x="1318" y="1775"/>
                  </a:moveTo>
                  <a:lnTo>
                    <a:pt x="1318" y="1775"/>
                  </a:lnTo>
                  <a:lnTo>
                    <a:pt x="1310" y="1775"/>
                  </a:lnTo>
                  <a:lnTo>
                    <a:pt x="1303" y="1773"/>
                  </a:lnTo>
                  <a:lnTo>
                    <a:pt x="1296" y="1771"/>
                  </a:lnTo>
                  <a:lnTo>
                    <a:pt x="1291" y="1766"/>
                  </a:lnTo>
                  <a:lnTo>
                    <a:pt x="1291" y="1766"/>
                  </a:lnTo>
                  <a:lnTo>
                    <a:pt x="1289" y="1761"/>
                  </a:lnTo>
                  <a:lnTo>
                    <a:pt x="1287" y="1753"/>
                  </a:lnTo>
                  <a:lnTo>
                    <a:pt x="1285" y="1741"/>
                  </a:lnTo>
                  <a:lnTo>
                    <a:pt x="1285" y="1741"/>
                  </a:lnTo>
                  <a:lnTo>
                    <a:pt x="1283" y="1735"/>
                  </a:lnTo>
                  <a:lnTo>
                    <a:pt x="1280" y="1732"/>
                  </a:lnTo>
                  <a:lnTo>
                    <a:pt x="1274" y="1723"/>
                  </a:lnTo>
                  <a:lnTo>
                    <a:pt x="1274" y="1723"/>
                  </a:lnTo>
                  <a:lnTo>
                    <a:pt x="1272" y="1717"/>
                  </a:lnTo>
                  <a:lnTo>
                    <a:pt x="1272" y="1712"/>
                  </a:lnTo>
                  <a:lnTo>
                    <a:pt x="1271" y="1701"/>
                  </a:lnTo>
                  <a:lnTo>
                    <a:pt x="1271" y="1701"/>
                  </a:lnTo>
                  <a:lnTo>
                    <a:pt x="1271" y="1688"/>
                  </a:lnTo>
                  <a:lnTo>
                    <a:pt x="1272" y="1679"/>
                  </a:lnTo>
                  <a:lnTo>
                    <a:pt x="1272" y="1668"/>
                  </a:lnTo>
                  <a:lnTo>
                    <a:pt x="1269" y="1657"/>
                  </a:lnTo>
                  <a:lnTo>
                    <a:pt x="1269" y="1657"/>
                  </a:lnTo>
                  <a:lnTo>
                    <a:pt x="1263" y="1650"/>
                  </a:lnTo>
                  <a:lnTo>
                    <a:pt x="1254" y="1645"/>
                  </a:lnTo>
                  <a:lnTo>
                    <a:pt x="1254" y="1645"/>
                  </a:lnTo>
                  <a:lnTo>
                    <a:pt x="1249" y="1643"/>
                  </a:lnTo>
                  <a:lnTo>
                    <a:pt x="1242" y="1643"/>
                  </a:lnTo>
                  <a:lnTo>
                    <a:pt x="1227" y="1647"/>
                  </a:lnTo>
                  <a:lnTo>
                    <a:pt x="1227" y="1647"/>
                  </a:lnTo>
                  <a:lnTo>
                    <a:pt x="1216" y="1648"/>
                  </a:lnTo>
                  <a:lnTo>
                    <a:pt x="1205" y="1650"/>
                  </a:lnTo>
                  <a:lnTo>
                    <a:pt x="1205" y="1650"/>
                  </a:lnTo>
                  <a:lnTo>
                    <a:pt x="1200" y="1648"/>
                  </a:lnTo>
                  <a:lnTo>
                    <a:pt x="1196" y="1647"/>
                  </a:lnTo>
                  <a:lnTo>
                    <a:pt x="1195" y="1643"/>
                  </a:lnTo>
                  <a:lnTo>
                    <a:pt x="1196" y="1638"/>
                  </a:lnTo>
                  <a:lnTo>
                    <a:pt x="1196" y="1638"/>
                  </a:lnTo>
                  <a:lnTo>
                    <a:pt x="1205" y="1627"/>
                  </a:lnTo>
                  <a:lnTo>
                    <a:pt x="1209" y="1621"/>
                  </a:lnTo>
                  <a:lnTo>
                    <a:pt x="1211" y="1614"/>
                  </a:lnTo>
                  <a:lnTo>
                    <a:pt x="1211" y="1614"/>
                  </a:lnTo>
                  <a:lnTo>
                    <a:pt x="1211" y="1610"/>
                  </a:lnTo>
                  <a:lnTo>
                    <a:pt x="1211" y="1607"/>
                  </a:lnTo>
                  <a:lnTo>
                    <a:pt x="1207" y="1601"/>
                  </a:lnTo>
                  <a:lnTo>
                    <a:pt x="1207" y="1601"/>
                  </a:lnTo>
                  <a:lnTo>
                    <a:pt x="1204" y="1596"/>
                  </a:lnTo>
                  <a:lnTo>
                    <a:pt x="1204" y="1594"/>
                  </a:lnTo>
                  <a:lnTo>
                    <a:pt x="1205" y="1592"/>
                  </a:lnTo>
                  <a:lnTo>
                    <a:pt x="1205" y="1592"/>
                  </a:lnTo>
                  <a:lnTo>
                    <a:pt x="1209" y="1594"/>
                  </a:lnTo>
                  <a:lnTo>
                    <a:pt x="1213" y="1596"/>
                  </a:lnTo>
                  <a:lnTo>
                    <a:pt x="1213" y="1596"/>
                  </a:lnTo>
                  <a:lnTo>
                    <a:pt x="1220" y="1596"/>
                  </a:lnTo>
                  <a:lnTo>
                    <a:pt x="1220" y="1596"/>
                  </a:lnTo>
                  <a:lnTo>
                    <a:pt x="1220" y="1592"/>
                  </a:lnTo>
                  <a:lnTo>
                    <a:pt x="1220" y="1589"/>
                  </a:lnTo>
                  <a:lnTo>
                    <a:pt x="1220" y="1580"/>
                  </a:lnTo>
                  <a:lnTo>
                    <a:pt x="1220" y="1580"/>
                  </a:lnTo>
                  <a:lnTo>
                    <a:pt x="1225" y="1565"/>
                  </a:lnTo>
                  <a:lnTo>
                    <a:pt x="1225" y="1565"/>
                  </a:lnTo>
                  <a:lnTo>
                    <a:pt x="1227" y="1554"/>
                  </a:lnTo>
                  <a:lnTo>
                    <a:pt x="1227" y="1547"/>
                  </a:lnTo>
                  <a:lnTo>
                    <a:pt x="1225" y="1542"/>
                  </a:lnTo>
                  <a:lnTo>
                    <a:pt x="1225" y="1542"/>
                  </a:lnTo>
                  <a:lnTo>
                    <a:pt x="1222" y="1538"/>
                  </a:lnTo>
                  <a:lnTo>
                    <a:pt x="1218" y="1536"/>
                  </a:lnTo>
                  <a:lnTo>
                    <a:pt x="1211" y="1534"/>
                  </a:lnTo>
                  <a:lnTo>
                    <a:pt x="1211" y="1534"/>
                  </a:lnTo>
                  <a:lnTo>
                    <a:pt x="1202" y="1534"/>
                  </a:lnTo>
                  <a:lnTo>
                    <a:pt x="1195" y="1538"/>
                  </a:lnTo>
                  <a:lnTo>
                    <a:pt x="1186" y="1543"/>
                  </a:lnTo>
                  <a:lnTo>
                    <a:pt x="1180" y="1549"/>
                  </a:lnTo>
                  <a:lnTo>
                    <a:pt x="1180" y="1549"/>
                  </a:lnTo>
                  <a:lnTo>
                    <a:pt x="1175" y="1554"/>
                  </a:lnTo>
                  <a:lnTo>
                    <a:pt x="1171" y="1562"/>
                  </a:lnTo>
                  <a:lnTo>
                    <a:pt x="1164" y="1576"/>
                  </a:lnTo>
                  <a:lnTo>
                    <a:pt x="1164" y="1576"/>
                  </a:lnTo>
                  <a:lnTo>
                    <a:pt x="1162" y="1581"/>
                  </a:lnTo>
                  <a:lnTo>
                    <a:pt x="1158" y="1585"/>
                  </a:lnTo>
                  <a:lnTo>
                    <a:pt x="1148" y="1589"/>
                  </a:lnTo>
                  <a:lnTo>
                    <a:pt x="1137" y="1592"/>
                  </a:lnTo>
                  <a:lnTo>
                    <a:pt x="1128" y="1594"/>
                  </a:lnTo>
                  <a:lnTo>
                    <a:pt x="1128" y="1594"/>
                  </a:lnTo>
                  <a:lnTo>
                    <a:pt x="1117" y="1598"/>
                  </a:lnTo>
                  <a:lnTo>
                    <a:pt x="1111" y="1598"/>
                  </a:lnTo>
                  <a:lnTo>
                    <a:pt x="1106" y="1598"/>
                  </a:lnTo>
                  <a:lnTo>
                    <a:pt x="1106" y="1598"/>
                  </a:lnTo>
                  <a:lnTo>
                    <a:pt x="1100" y="1594"/>
                  </a:lnTo>
                  <a:lnTo>
                    <a:pt x="1097" y="1589"/>
                  </a:lnTo>
                  <a:lnTo>
                    <a:pt x="1091" y="1578"/>
                  </a:lnTo>
                  <a:lnTo>
                    <a:pt x="1091" y="1578"/>
                  </a:lnTo>
                  <a:lnTo>
                    <a:pt x="1086" y="1569"/>
                  </a:lnTo>
                  <a:lnTo>
                    <a:pt x="1081" y="1562"/>
                  </a:lnTo>
                  <a:lnTo>
                    <a:pt x="1081" y="1562"/>
                  </a:lnTo>
                  <a:lnTo>
                    <a:pt x="1073" y="1551"/>
                  </a:lnTo>
                  <a:lnTo>
                    <a:pt x="1070" y="1536"/>
                  </a:lnTo>
                  <a:lnTo>
                    <a:pt x="1066" y="1524"/>
                  </a:lnTo>
                  <a:lnTo>
                    <a:pt x="1066" y="1511"/>
                  </a:lnTo>
                  <a:lnTo>
                    <a:pt x="1066" y="1511"/>
                  </a:lnTo>
                  <a:lnTo>
                    <a:pt x="1066" y="1496"/>
                  </a:lnTo>
                  <a:lnTo>
                    <a:pt x="1070" y="1482"/>
                  </a:lnTo>
                  <a:lnTo>
                    <a:pt x="1070" y="1482"/>
                  </a:lnTo>
                  <a:lnTo>
                    <a:pt x="1073" y="1473"/>
                  </a:lnTo>
                  <a:lnTo>
                    <a:pt x="1073" y="1467"/>
                  </a:lnTo>
                  <a:lnTo>
                    <a:pt x="1075" y="1462"/>
                  </a:lnTo>
                  <a:lnTo>
                    <a:pt x="1075" y="1462"/>
                  </a:lnTo>
                  <a:lnTo>
                    <a:pt x="1073" y="1449"/>
                  </a:lnTo>
                  <a:lnTo>
                    <a:pt x="1073" y="1444"/>
                  </a:lnTo>
                  <a:lnTo>
                    <a:pt x="1073" y="1437"/>
                  </a:lnTo>
                  <a:lnTo>
                    <a:pt x="1073" y="1437"/>
                  </a:lnTo>
                  <a:lnTo>
                    <a:pt x="1075" y="1428"/>
                  </a:lnTo>
                  <a:lnTo>
                    <a:pt x="1079" y="1420"/>
                  </a:lnTo>
                  <a:lnTo>
                    <a:pt x="1088" y="1406"/>
                  </a:lnTo>
                  <a:lnTo>
                    <a:pt x="1088" y="1406"/>
                  </a:lnTo>
                  <a:lnTo>
                    <a:pt x="1090" y="1402"/>
                  </a:lnTo>
                  <a:lnTo>
                    <a:pt x="1093" y="1399"/>
                  </a:lnTo>
                  <a:lnTo>
                    <a:pt x="1093" y="1399"/>
                  </a:lnTo>
                  <a:lnTo>
                    <a:pt x="1102" y="1393"/>
                  </a:lnTo>
                  <a:lnTo>
                    <a:pt x="1111" y="1388"/>
                  </a:lnTo>
                  <a:lnTo>
                    <a:pt x="1111" y="1388"/>
                  </a:lnTo>
                  <a:lnTo>
                    <a:pt x="1131" y="1377"/>
                  </a:lnTo>
                  <a:lnTo>
                    <a:pt x="1140" y="1375"/>
                  </a:lnTo>
                  <a:lnTo>
                    <a:pt x="1151" y="1373"/>
                  </a:lnTo>
                  <a:lnTo>
                    <a:pt x="1151" y="1373"/>
                  </a:lnTo>
                  <a:lnTo>
                    <a:pt x="1160" y="1377"/>
                  </a:lnTo>
                  <a:lnTo>
                    <a:pt x="1171" y="1382"/>
                  </a:lnTo>
                  <a:lnTo>
                    <a:pt x="1182" y="1386"/>
                  </a:lnTo>
                  <a:lnTo>
                    <a:pt x="1187" y="1386"/>
                  </a:lnTo>
                  <a:lnTo>
                    <a:pt x="1193" y="1386"/>
                  </a:lnTo>
                  <a:lnTo>
                    <a:pt x="1193" y="1386"/>
                  </a:lnTo>
                  <a:lnTo>
                    <a:pt x="1195" y="1382"/>
                  </a:lnTo>
                  <a:lnTo>
                    <a:pt x="1196" y="1379"/>
                  </a:lnTo>
                  <a:lnTo>
                    <a:pt x="1196" y="1375"/>
                  </a:lnTo>
                  <a:lnTo>
                    <a:pt x="1196" y="1370"/>
                  </a:lnTo>
                  <a:lnTo>
                    <a:pt x="1196" y="1370"/>
                  </a:lnTo>
                  <a:lnTo>
                    <a:pt x="1200" y="1366"/>
                  </a:lnTo>
                  <a:lnTo>
                    <a:pt x="1207" y="1363"/>
                  </a:lnTo>
                  <a:lnTo>
                    <a:pt x="1222" y="1363"/>
                  </a:lnTo>
                  <a:lnTo>
                    <a:pt x="1222" y="1363"/>
                  </a:lnTo>
                  <a:lnTo>
                    <a:pt x="1234" y="1363"/>
                  </a:lnTo>
                  <a:lnTo>
                    <a:pt x="1249" y="1364"/>
                  </a:lnTo>
                  <a:lnTo>
                    <a:pt x="1260" y="1370"/>
                  </a:lnTo>
                  <a:lnTo>
                    <a:pt x="1271" y="1379"/>
                  </a:lnTo>
                  <a:lnTo>
                    <a:pt x="1271" y="1379"/>
                  </a:lnTo>
                  <a:lnTo>
                    <a:pt x="1276" y="1384"/>
                  </a:lnTo>
                  <a:lnTo>
                    <a:pt x="1280" y="1390"/>
                  </a:lnTo>
                  <a:lnTo>
                    <a:pt x="1283" y="1402"/>
                  </a:lnTo>
                  <a:lnTo>
                    <a:pt x="1291" y="1428"/>
                  </a:lnTo>
                  <a:lnTo>
                    <a:pt x="1291" y="1428"/>
                  </a:lnTo>
                  <a:lnTo>
                    <a:pt x="1294" y="1437"/>
                  </a:lnTo>
                  <a:lnTo>
                    <a:pt x="1300" y="1446"/>
                  </a:lnTo>
                  <a:lnTo>
                    <a:pt x="1307" y="1455"/>
                  </a:lnTo>
                  <a:lnTo>
                    <a:pt x="1318" y="1458"/>
                  </a:lnTo>
                  <a:lnTo>
                    <a:pt x="1318" y="1458"/>
                  </a:lnTo>
                  <a:lnTo>
                    <a:pt x="1323" y="1460"/>
                  </a:lnTo>
                  <a:lnTo>
                    <a:pt x="1327" y="1458"/>
                  </a:lnTo>
                  <a:lnTo>
                    <a:pt x="1329" y="1455"/>
                  </a:lnTo>
                  <a:lnTo>
                    <a:pt x="1330" y="1451"/>
                  </a:lnTo>
                  <a:lnTo>
                    <a:pt x="1332" y="1442"/>
                  </a:lnTo>
                  <a:lnTo>
                    <a:pt x="1332" y="1433"/>
                  </a:lnTo>
                  <a:lnTo>
                    <a:pt x="1332" y="1433"/>
                  </a:lnTo>
                  <a:lnTo>
                    <a:pt x="1329" y="1422"/>
                  </a:lnTo>
                  <a:lnTo>
                    <a:pt x="1325" y="1411"/>
                  </a:lnTo>
                  <a:lnTo>
                    <a:pt x="1316" y="1390"/>
                  </a:lnTo>
                  <a:lnTo>
                    <a:pt x="1316" y="1390"/>
                  </a:lnTo>
                  <a:lnTo>
                    <a:pt x="1312" y="1379"/>
                  </a:lnTo>
                  <a:lnTo>
                    <a:pt x="1310" y="1366"/>
                  </a:lnTo>
                  <a:lnTo>
                    <a:pt x="1312" y="1355"/>
                  </a:lnTo>
                  <a:lnTo>
                    <a:pt x="1318" y="1343"/>
                  </a:lnTo>
                  <a:lnTo>
                    <a:pt x="1318" y="1343"/>
                  </a:lnTo>
                  <a:lnTo>
                    <a:pt x="1323" y="1334"/>
                  </a:lnTo>
                  <a:lnTo>
                    <a:pt x="1332" y="1323"/>
                  </a:lnTo>
                  <a:lnTo>
                    <a:pt x="1350" y="1305"/>
                  </a:lnTo>
                  <a:lnTo>
                    <a:pt x="1350" y="1305"/>
                  </a:lnTo>
                  <a:lnTo>
                    <a:pt x="1365" y="1294"/>
                  </a:lnTo>
                  <a:lnTo>
                    <a:pt x="1372" y="1287"/>
                  </a:lnTo>
                  <a:lnTo>
                    <a:pt x="1379" y="1279"/>
                  </a:lnTo>
                  <a:lnTo>
                    <a:pt x="1379" y="1279"/>
                  </a:lnTo>
                  <a:lnTo>
                    <a:pt x="1383" y="1268"/>
                  </a:lnTo>
                  <a:lnTo>
                    <a:pt x="1385" y="1258"/>
                  </a:lnTo>
                  <a:lnTo>
                    <a:pt x="1385" y="1258"/>
                  </a:lnTo>
                  <a:lnTo>
                    <a:pt x="1383" y="1245"/>
                  </a:lnTo>
                  <a:lnTo>
                    <a:pt x="1383" y="1245"/>
                  </a:lnTo>
                  <a:lnTo>
                    <a:pt x="1383" y="1229"/>
                  </a:lnTo>
                  <a:lnTo>
                    <a:pt x="1383" y="1229"/>
                  </a:lnTo>
                  <a:lnTo>
                    <a:pt x="1379" y="1212"/>
                  </a:lnTo>
                  <a:lnTo>
                    <a:pt x="1379" y="1203"/>
                  </a:lnTo>
                  <a:lnTo>
                    <a:pt x="1381" y="1196"/>
                  </a:lnTo>
                  <a:lnTo>
                    <a:pt x="1381" y="1196"/>
                  </a:lnTo>
                  <a:lnTo>
                    <a:pt x="1383" y="1191"/>
                  </a:lnTo>
                  <a:lnTo>
                    <a:pt x="1386" y="1185"/>
                  </a:lnTo>
                  <a:lnTo>
                    <a:pt x="1390" y="1182"/>
                  </a:lnTo>
                  <a:lnTo>
                    <a:pt x="1392" y="1182"/>
                  </a:lnTo>
                  <a:lnTo>
                    <a:pt x="1396" y="1183"/>
                  </a:lnTo>
                  <a:lnTo>
                    <a:pt x="1396" y="1183"/>
                  </a:lnTo>
                  <a:lnTo>
                    <a:pt x="1396" y="1187"/>
                  </a:lnTo>
                  <a:lnTo>
                    <a:pt x="1396" y="1189"/>
                  </a:lnTo>
                  <a:lnTo>
                    <a:pt x="1394" y="1196"/>
                  </a:lnTo>
                  <a:lnTo>
                    <a:pt x="1394" y="1196"/>
                  </a:lnTo>
                  <a:lnTo>
                    <a:pt x="1394" y="1203"/>
                  </a:lnTo>
                  <a:lnTo>
                    <a:pt x="1394" y="1205"/>
                  </a:lnTo>
                  <a:lnTo>
                    <a:pt x="1396" y="1209"/>
                  </a:lnTo>
                  <a:lnTo>
                    <a:pt x="1396" y="1209"/>
                  </a:lnTo>
                  <a:lnTo>
                    <a:pt x="1399" y="1212"/>
                  </a:lnTo>
                  <a:lnTo>
                    <a:pt x="1405" y="1212"/>
                  </a:lnTo>
                  <a:lnTo>
                    <a:pt x="1408" y="1212"/>
                  </a:lnTo>
                  <a:lnTo>
                    <a:pt x="1412" y="1209"/>
                  </a:lnTo>
                  <a:lnTo>
                    <a:pt x="1412" y="1209"/>
                  </a:lnTo>
                  <a:lnTo>
                    <a:pt x="1414" y="1203"/>
                  </a:lnTo>
                  <a:lnTo>
                    <a:pt x="1412" y="1200"/>
                  </a:lnTo>
                  <a:lnTo>
                    <a:pt x="1412" y="1191"/>
                  </a:lnTo>
                  <a:lnTo>
                    <a:pt x="1412" y="1191"/>
                  </a:lnTo>
                  <a:lnTo>
                    <a:pt x="1412" y="1185"/>
                  </a:lnTo>
                  <a:lnTo>
                    <a:pt x="1414" y="1182"/>
                  </a:lnTo>
                  <a:lnTo>
                    <a:pt x="1414" y="1182"/>
                  </a:lnTo>
                  <a:lnTo>
                    <a:pt x="1421" y="1173"/>
                  </a:lnTo>
                  <a:lnTo>
                    <a:pt x="1428" y="1163"/>
                  </a:lnTo>
                  <a:lnTo>
                    <a:pt x="1428" y="1163"/>
                  </a:lnTo>
                  <a:lnTo>
                    <a:pt x="1430" y="1160"/>
                  </a:lnTo>
                  <a:lnTo>
                    <a:pt x="1430" y="1154"/>
                  </a:lnTo>
                  <a:lnTo>
                    <a:pt x="1430" y="1154"/>
                  </a:lnTo>
                  <a:lnTo>
                    <a:pt x="1437" y="1142"/>
                  </a:lnTo>
                  <a:lnTo>
                    <a:pt x="1437" y="1142"/>
                  </a:lnTo>
                  <a:lnTo>
                    <a:pt x="1455" y="1120"/>
                  </a:lnTo>
                  <a:lnTo>
                    <a:pt x="1473" y="1098"/>
                  </a:lnTo>
                  <a:lnTo>
                    <a:pt x="1473" y="1098"/>
                  </a:lnTo>
                  <a:lnTo>
                    <a:pt x="1491" y="1082"/>
                  </a:lnTo>
                  <a:lnTo>
                    <a:pt x="1501" y="1077"/>
                  </a:lnTo>
                  <a:lnTo>
                    <a:pt x="1511" y="1073"/>
                  </a:lnTo>
                  <a:lnTo>
                    <a:pt x="1511" y="1073"/>
                  </a:lnTo>
                  <a:lnTo>
                    <a:pt x="1522" y="1071"/>
                  </a:lnTo>
                  <a:lnTo>
                    <a:pt x="1526" y="1069"/>
                  </a:lnTo>
                  <a:lnTo>
                    <a:pt x="1529" y="1066"/>
                  </a:lnTo>
                  <a:lnTo>
                    <a:pt x="1529" y="1066"/>
                  </a:lnTo>
                  <a:lnTo>
                    <a:pt x="1533" y="1059"/>
                  </a:lnTo>
                  <a:lnTo>
                    <a:pt x="1535" y="1057"/>
                  </a:lnTo>
                  <a:lnTo>
                    <a:pt x="1539" y="1055"/>
                  </a:lnTo>
                  <a:lnTo>
                    <a:pt x="1539" y="1055"/>
                  </a:lnTo>
                  <a:lnTo>
                    <a:pt x="1544" y="1051"/>
                  </a:lnTo>
                  <a:lnTo>
                    <a:pt x="1553" y="1049"/>
                  </a:lnTo>
                  <a:lnTo>
                    <a:pt x="1557" y="1049"/>
                  </a:lnTo>
                  <a:lnTo>
                    <a:pt x="1560" y="1051"/>
                  </a:lnTo>
                  <a:lnTo>
                    <a:pt x="1562" y="1053"/>
                  </a:lnTo>
                  <a:lnTo>
                    <a:pt x="1562" y="1057"/>
                  </a:lnTo>
                  <a:lnTo>
                    <a:pt x="1562" y="1057"/>
                  </a:lnTo>
                  <a:lnTo>
                    <a:pt x="1562" y="1059"/>
                  </a:lnTo>
                  <a:lnTo>
                    <a:pt x="1558" y="1062"/>
                  </a:lnTo>
                  <a:lnTo>
                    <a:pt x="1553" y="1068"/>
                  </a:lnTo>
                  <a:lnTo>
                    <a:pt x="1553" y="1068"/>
                  </a:lnTo>
                  <a:lnTo>
                    <a:pt x="1549" y="1069"/>
                  </a:lnTo>
                  <a:lnTo>
                    <a:pt x="1548" y="1073"/>
                  </a:lnTo>
                  <a:lnTo>
                    <a:pt x="1548" y="1078"/>
                  </a:lnTo>
                  <a:lnTo>
                    <a:pt x="1549" y="1082"/>
                  </a:lnTo>
                  <a:lnTo>
                    <a:pt x="1549" y="1082"/>
                  </a:lnTo>
                  <a:lnTo>
                    <a:pt x="1553" y="1086"/>
                  </a:lnTo>
                  <a:lnTo>
                    <a:pt x="1558" y="1087"/>
                  </a:lnTo>
                  <a:lnTo>
                    <a:pt x="1567" y="1089"/>
                  </a:lnTo>
                  <a:lnTo>
                    <a:pt x="1567" y="1089"/>
                  </a:lnTo>
                  <a:lnTo>
                    <a:pt x="1573" y="1089"/>
                  </a:lnTo>
                  <a:lnTo>
                    <a:pt x="1578" y="1087"/>
                  </a:lnTo>
                  <a:lnTo>
                    <a:pt x="1586" y="1080"/>
                  </a:lnTo>
                  <a:lnTo>
                    <a:pt x="1586" y="1080"/>
                  </a:lnTo>
                  <a:lnTo>
                    <a:pt x="1591" y="1071"/>
                  </a:lnTo>
                  <a:lnTo>
                    <a:pt x="1598" y="1064"/>
                  </a:lnTo>
                  <a:lnTo>
                    <a:pt x="1598" y="1064"/>
                  </a:lnTo>
                  <a:lnTo>
                    <a:pt x="1607" y="1059"/>
                  </a:lnTo>
                  <a:lnTo>
                    <a:pt x="1613" y="1057"/>
                  </a:lnTo>
                  <a:lnTo>
                    <a:pt x="1616" y="1053"/>
                  </a:lnTo>
                  <a:lnTo>
                    <a:pt x="1616" y="1053"/>
                  </a:lnTo>
                  <a:lnTo>
                    <a:pt x="1616" y="1049"/>
                  </a:lnTo>
                  <a:lnTo>
                    <a:pt x="1615" y="1046"/>
                  </a:lnTo>
                  <a:lnTo>
                    <a:pt x="1611" y="1044"/>
                  </a:lnTo>
                  <a:lnTo>
                    <a:pt x="1605" y="1044"/>
                  </a:lnTo>
                  <a:lnTo>
                    <a:pt x="1589" y="1044"/>
                  </a:lnTo>
                  <a:lnTo>
                    <a:pt x="1589" y="1044"/>
                  </a:lnTo>
                  <a:lnTo>
                    <a:pt x="1580" y="1040"/>
                  </a:lnTo>
                  <a:lnTo>
                    <a:pt x="1575" y="1033"/>
                  </a:lnTo>
                  <a:lnTo>
                    <a:pt x="1569" y="1028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6" y="1008"/>
                  </a:lnTo>
                  <a:lnTo>
                    <a:pt x="1564" y="1002"/>
                  </a:lnTo>
                  <a:lnTo>
                    <a:pt x="1560" y="997"/>
                  </a:lnTo>
                  <a:lnTo>
                    <a:pt x="1560" y="997"/>
                  </a:lnTo>
                  <a:lnTo>
                    <a:pt x="1555" y="995"/>
                  </a:lnTo>
                  <a:lnTo>
                    <a:pt x="1549" y="992"/>
                  </a:lnTo>
                  <a:lnTo>
                    <a:pt x="1549" y="992"/>
                  </a:lnTo>
                  <a:lnTo>
                    <a:pt x="1548" y="990"/>
                  </a:lnTo>
                  <a:lnTo>
                    <a:pt x="1548" y="986"/>
                  </a:lnTo>
                  <a:lnTo>
                    <a:pt x="1549" y="984"/>
                  </a:lnTo>
                  <a:lnTo>
                    <a:pt x="1551" y="983"/>
                  </a:lnTo>
                  <a:lnTo>
                    <a:pt x="1551" y="983"/>
                  </a:lnTo>
                  <a:lnTo>
                    <a:pt x="1555" y="981"/>
                  </a:lnTo>
                  <a:lnTo>
                    <a:pt x="1558" y="981"/>
                  </a:lnTo>
                  <a:lnTo>
                    <a:pt x="1562" y="981"/>
                  </a:lnTo>
                  <a:lnTo>
                    <a:pt x="1566" y="979"/>
                  </a:lnTo>
                  <a:lnTo>
                    <a:pt x="1566" y="979"/>
                  </a:lnTo>
                  <a:lnTo>
                    <a:pt x="1567" y="977"/>
                  </a:lnTo>
                  <a:lnTo>
                    <a:pt x="1569" y="973"/>
                  </a:lnTo>
                  <a:lnTo>
                    <a:pt x="1569" y="970"/>
                  </a:lnTo>
                  <a:lnTo>
                    <a:pt x="1569" y="966"/>
                  </a:lnTo>
                  <a:lnTo>
                    <a:pt x="1569" y="966"/>
                  </a:lnTo>
                  <a:lnTo>
                    <a:pt x="1564" y="959"/>
                  </a:lnTo>
                  <a:lnTo>
                    <a:pt x="1558" y="954"/>
                  </a:lnTo>
                  <a:lnTo>
                    <a:pt x="1549" y="954"/>
                  </a:lnTo>
                  <a:lnTo>
                    <a:pt x="1542" y="955"/>
                  </a:lnTo>
                  <a:lnTo>
                    <a:pt x="1542" y="955"/>
                  </a:lnTo>
                  <a:lnTo>
                    <a:pt x="1531" y="961"/>
                  </a:lnTo>
                  <a:lnTo>
                    <a:pt x="1531" y="961"/>
                  </a:lnTo>
                  <a:lnTo>
                    <a:pt x="1517" y="968"/>
                  </a:lnTo>
                  <a:lnTo>
                    <a:pt x="1510" y="973"/>
                  </a:lnTo>
                  <a:lnTo>
                    <a:pt x="1504" y="981"/>
                  </a:lnTo>
                  <a:lnTo>
                    <a:pt x="1504" y="981"/>
                  </a:lnTo>
                  <a:lnTo>
                    <a:pt x="1501" y="984"/>
                  </a:lnTo>
                  <a:lnTo>
                    <a:pt x="1499" y="986"/>
                  </a:lnTo>
                  <a:lnTo>
                    <a:pt x="1497" y="986"/>
                  </a:lnTo>
                  <a:lnTo>
                    <a:pt x="1497" y="986"/>
                  </a:lnTo>
                  <a:lnTo>
                    <a:pt x="1495" y="983"/>
                  </a:lnTo>
                  <a:lnTo>
                    <a:pt x="1495" y="979"/>
                  </a:lnTo>
                  <a:lnTo>
                    <a:pt x="1499" y="972"/>
                  </a:lnTo>
                  <a:lnTo>
                    <a:pt x="1499" y="972"/>
                  </a:lnTo>
                  <a:lnTo>
                    <a:pt x="1513" y="955"/>
                  </a:lnTo>
                  <a:lnTo>
                    <a:pt x="1513" y="955"/>
                  </a:lnTo>
                  <a:lnTo>
                    <a:pt x="1520" y="948"/>
                  </a:lnTo>
                  <a:lnTo>
                    <a:pt x="1528" y="943"/>
                  </a:lnTo>
                  <a:lnTo>
                    <a:pt x="1537" y="939"/>
                  </a:lnTo>
                  <a:lnTo>
                    <a:pt x="1548" y="935"/>
                  </a:lnTo>
                  <a:lnTo>
                    <a:pt x="1548" y="935"/>
                  </a:lnTo>
                  <a:lnTo>
                    <a:pt x="1562" y="935"/>
                  </a:lnTo>
                  <a:lnTo>
                    <a:pt x="1562" y="935"/>
                  </a:lnTo>
                  <a:lnTo>
                    <a:pt x="1600" y="935"/>
                  </a:lnTo>
                  <a:lnTo>
                    <a:pt x="1600" y="935"/>
                  </a:lnTo>
                  <a:lnTo>
                    <a:pt x="1615" y="935"/>
                  </a:lnTo>
                  <a:lnTo>
                    <a:pt x="1629" y="934"/>
                  </a:lnTo>
                  <a:lnTo>
                    <a:pt x="1629" y="934"/>
                  </a:lnTo>
                  <a:lnTo>
                    <a:pt x="1642" y="928"/>
                  </a:lnTo>
                  <a:lnTo>
                    <a:pt x="1642" y="928"/>
                  </a:lnTo>
                  <a:lnTo>
                    <a:pt x="1649" y="925"/>
                  </a:lnTo>
                  <a:lnTo>
                    <a:pt x="1658" y="919"/>
                  </a:lnTo>
                  <a:lnTo>
                    <a:pt x="1658" y="919"/>
                  </a:lnTo>
                  <a:lnTo>
                    <a:pt x="1660" y="916"/>
                  </a:lnTo>
                  <a:lnTo>
                    <a:pt x="1662" y="910"/>
                  </a:lnTo>
                  <a:lnTo>
                    <a:pt x="1662" y="907"/>
                  </a:lnTo>
                  <a:lnTo>
                    <a:pt x="1663" y="901"/>
                  </a:lnTo>
                  <a:lnTo>
                    <a:pt x="1663" y="901"/>
                  </a:lnTo>
                  <a:lnTo>
                    <a:pt x="1669" y="897"/>
                  </a:lnTo>
                  <a:lnTo>
                    <a:pt x="1674" y="896"/>
                  </a:lnTo>
                  <a:lnTo>
                    <a:pt x="1685" y="897"/>
                  </a:lnTo>
                  <a:lnTo>
                    <a:pt x="1696" y="899"/>
                  </a:lnTo>
                  <a:lnTo>
                    <a:pt x="1701" y="897"/>
                  </a:lnTo>
                  <a:lnTo>
                    <a:pt x="1707" y="896"/>
                  </a:lnTo>
                  <a:lnTo>
                    <a:pt x="1707" y="896"/>
                  </a:lnTo>
                  <a:lnTo>
                    <a:pt x="1710" y="890"/>
                  </a:lnTo>
                  <a:lnTo>
                    <a:pt x="1714" y="885"/>
                  </a:lnTo>
                  <a:lnTo>
                    <a:pt x="1716" y="879"/>
                  </a:lnTo>
                  <a:lnTo>
                    <a:pt x="1716" y="874"/>
                  </a:lnTo>
                  <a:lnTo>
                    <a:pt x="1716" y="874"/>
                  </a:lnTo>
                  <a:lnTo>
                    <a:pt x="1714" y="869"/>
                  </a:lnTo>
                  <a:lnTo>
                    <a:pt x="1712" y="865"/>
                  </a:lnTo>
                  <a:lnTo>
                    <a:pt x="1703" y="863"/>
                  </a:lnTo>
                  <a:lnTo>
                    <a:pt x="1703" y="863"/>
                  </a:lnTo>
                  <a:lnTo>
                    <a:pt x="1698" y="859"/>
                  </a:lnTo>
                  <a:lnTo>
                    <a:pt x="1694" y="858"/>
                  </a:lnTo>
                  <a:lnTo>
                    <a:pt x="1691" y="858"/>
                  </a:lnTo>
                  <a:lnTo>
                    <a:pt x="1691" y="858"/>
                  </a:lnTo>
                  <a:lnTo>
                    <a:pt x="1683" y="859"/>
                  </a:lnTo>
                  <a:lnTo>
                    <a:pt x="1678" y="863"/>
                  </a:lnTo>
                  <a:lnTo>
                    <a:pt x="1678" y="863"/>
                  </a:lnTo>
                  <a:lnTo>
                    <a:pt x="1665" y="870"/>
                  </a:lnTo>
                  <a:lnTo>
                    <a:pt x="1658" y="872"/>
                  </a:lnTo>
                  <a:lnTo>
                    <a:pt x="1651" y="872"/>
                  </a:lnTo>
                  <a:lnTo>
                    <a:pt x="1651" y="872"/>
                  </a:lnTo>
                  <a:lnTo>
                    <a:pt x="1645" y="872"/>
                  </a:lnTo>
                  <a:lnTo>
                    <a:pt x="1642" y="869"/>
                  </a:lnTo>
                  <a:lnTo>
                    <a:pt x="1640" y="865"/>
                  </a:lnTo>
                  <a:lnTo>
                    <a:pt x="1638" y="859"/>
                  </a:lnTo>
                  <a:lnTo>
                    <a:pt x="1638" y="859"/>
                  </a:lnTo>
                  <a:lnTo>
                    <a:pt x="1642" y="854"/>
                  </a:lnTo>
                  <a:lnTo>
                    <a:pt x="1645" y="850"/>
                  </a:lnTo>
                  <a:lnTo>
                    <a:pt x="1656" y="843"/>
                  </a:lnTo>
                  <a:lnTo>
                    <a:pt x="1656" y="843"/>
                  </a:lnTo>
                  <a:lnTo>
                    <a:pt x="1660" y="840"/>
                  </a:lnTo>
                  <a:lnTo>
                    <a:pt x="1662" y="836"/>
                  </a:lnTo>
                  <a:lnTo>
                    <a:pt x="1662" y="832"/>
                  </a:lnTo>
                  <a:lnTo>
                    <a:pt x="1658" y="829"/>
                  </a:lnTo>
                  <a:lnTo>
                    <a:pt x="1658" y="829"/>
                  </a:lnTo>
                  <a:lnTo>
                    <a:pt x="1651" y="827"/>
                  </a:lnTo>
                  <a:lnTo>
                    <a:pt x="1645" y="825"/>
                  </a:lnTo>
                  <a:lnTo>
                    <a:pt x="1633" y="823"/>
                  </a:lnTo>
                  <a:lnTo>
                    <a:pt x="1633" y="823"/>
                  </a:lnTo>
                  <a:lnTo>
                    <a:pt x="1625" y="821"/>
                  </a:lnTo>
                  <a:lnTo>
                    <a:pt x="1622" y="816"/>
                  </a:lnTo>
                  <a:lnTo>
                    <a:pt x="1622" y="811"/>
                  </a:lnTo>
                  <a:lnTo>
                    <a:pt x="1622" y="803"/>
                  </a:lnTo>
                  <a:lnTo>
                    <a:pt x="1622" y="803"/>
                  </a:lnTo>
                  <a:lnTo>
                    <a:pt x="1620" y="791"/>
                  </a:lnTo>
                  <a:lnTo>
                    <a:pt x="1620" y="791"/>
                  </a:lnTo>
                  <a:lnTo>
                    <a:pt x="1616" y="783"/>
                  </a:lnTo>
                  <a:lnTo>
                    <a:pt x="1615" y="776"/>
                  </a:lnTo>
                  <a:lnTo>
                    <a:pt x="1615" y="776"/>
                  </a:lnTo>
                  <a:lnTo>
                    <a:pt x="1613" y="758"/>
                  </a:lnTo>
                  <a:lnTo>
                    <a:pt x="1613" y="758"/>
                  </a:lnTo>
                  <a:lnTo>
                    <a:pt x="1611" y="751"/>
                  </a:lnTo>
                  <a:lnTo>
                    <a:pt x="1609" y="747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596" y="733"/>
                  </a:lnTo>
                  <a:lnTo>
                    <a:pt x="1586" y="724"/>
                  </a:lnTo>
                  <a:lnTo>
                    <a:pt x="1586" y="724"/>
                  </a:lnTo>
                  <a:lnTo>
                    <a:pt x="1582" y="718"/>
                  </a:lnTo>
                  <a:lnTo>
                    <a:pt x="1582" y="715"/>
                  </a:lnTo>
                  <a:lnTo>
                    <a:pt x="1580" y="706"/>
                  </a:lnTo>
                  <a:lnTo>
                    <a:pt x="1580" y="706"/>
                  </a:lnTo>
                  <a:lnTo>
                    <a:pt x="1577" y="700"/>
                  </a:lnTo>
                  <a:lnTo>
                    <a:pt x="1573" y="695"/>
                  </a:lnTo>
                  <a:lnTo>
                    <a:pt x="1567" y="695"/>
                  </a:lnTo>
                  <a:lnTo>
                    <a:pt x="1562" y="697"/>
                  </a:lnTo>
                  <a:lnTo>
                    <a:pt x="1562" y="697"/>
                  </a:lnTo>
                  <a:lnTo>
                    <a:pt x="1558" y="700"/>
                  </a:lnTo>
                  <a:lnTo>
                    <a:pt x="1555" y="704"/>
                  </a:lnTo>
                  <a:lnTo>
                    <a:pt x="1549" y="715"/>
                  </a:lnTo>
                  <a:lnTo>
                    <a:pt x="1549" y="715"/>
                  </a:lnTo>
                  <a:lnTo>
                    <a:pt x="1542" y="720"/>
                  </a:lnTo>
                  <a:lnTo>
                    <a:pt x="1533" y="724"/>
                  </a:lnTo>
                  <a:lnTo>
                    <a:pt x="1522" y="724"/>
                  </a:lnTo>
                  <a:lnTo>
                    <a:pt x="1513" y="722"/>
                  </a:lnTo>
                  <a:lnTo>
                    <a:pt x="1513" y="722"/>
                  </a:lnTo>
                  <a:lnTo>
                    <a:pt x="1506" y="717"/>
                  </a:lnTo>
                  <a:lnTo>
                    <a:pt x="1499" y="711"/>
                  </a:lnTo>
                  <a:lnTo>
                    <a:pt x="1495" y="702"/>
                  </a:lnTo>
                  <a:lnTo>
                    <a:pt x="1493" y="695"/>
                  </a:lnTo>
                  <a:lnTo>
                    <a:pt x="1493" y="695"/>
                  </a:lnTo>
                  <a:lnTo>
                    <a:pt x="1491" y="679"/>
                  </a:lnTo>
                  <a:lnTo>
                    <a:pt x="1488" y="671"/>
                  </a:lnTo>
                  <a:lnTo>
                    <a:pt x="1482" y="664"/>
                  </a:lnTo>
                  <a:lnTo>
                    <a:pt x="1482" y="664"/>
                  </a:lnTo>
                  <a:lnTo>
                    <a:pt x="1475" y="659"/>
                  </a:lnTo>
                  <a:lnTo>
                    <a:pt x="1466" y="655"/>
                  </a:lnTo>
                  <a:lnTo>
                    <a:pt x="1459" y="650"/>
                  </a:lnTo>
                  <a:lnTo>
                    <a:pt x="1452" y="644"/>
                  </a:lnTo>
                  <a:lnTo>
                    <a:pt x="1452" y="644"/>
                  </a:lnTo>
                  <a:lnTo>
                    <a:pt x="1441" y="635"/>
                  </a:lnTo>
                  <a:lnTo>
                    <a:pt x="1435" y="630"/>
                  </a:lnTo>
                  <a:lnTo>
                    <a:pt x="1430" y="628"/>
                  </a:lnTo>
                  <a:lnTo>
                    <a:pt x="1430" y="628"/>
                  </a:lnTo>
                  <a:lnTo>
                    <a:pt x="1423" y="626"/>
                  </a:lnTo>
                  <a:lnTo>
                    <a:pt x="1414" y="628"/>
                  </a:lnTo>
                  <a:lnTo>
                    <a:pt x="1399" y="635"/>
                  </a:lnTo>
                  <a:lnTo>
                    <a:pt x="1399" y="635"/>
                  </a:lnTo>
                  <a:lnTo>
                    <a:pt x="1394" y="637"/>
                  </a:lnTo>
                  <a:lnTo>
                    <a:pt x="1386" y="639"/>
                  </a:lnTo>
                  <a:lnTo>
                    <a:pt x="1379" y="639"/>
                  </a:lnTo>
                  <a:lnTo>
                    <a:pt x="1374" y="641"/>
                  </a:lnTo>
                  <a:lnTo>
                    <a:pt x="1374" y="641"/>
                  </a:lnTo>
                  <a:lnTo>
                    <a:pt x="1370" y="642"/>
                  </a:lnTo>
                  <a:lnTo>
                    <a:pt x="1367" y="646"/>
                  </a:lnTo>
                  <a:lnTo>
                    <a:pt x="1367" y="650"/>
                  </a:lnTo>
                  <a:lnTo>
                    <a:pt x="1367" y="655"/>
                  </a:lnTo>
                  <a:lnTo>
                    <a:pt x="1368" y="666"/>
                  </a:lnTo>
                  <a:lnTo>
                    <a:pt x="1368" y="669"/>
                  </a:lnTo>
                  <a:lnTo>
                    <a:pt x="1367" y="675"/>
                  </a:lnTo>
                  <a:lnTo>
                    <a:pt x="1367" y="675"/>
                  </a:lnTo>
                  <a:lnTo>
                    <a:pt x="1365" y="679"/>
                  </a:lnTo>
                  <a:lnTo>
                    <a:pt x="1363" y="680"/>
                  </a:lnTo>
                  <a:lnTo>
                    <a:pt x="1365" y="684"/>
                  </a:lnTo>
                  <a:lnTo>
                    <a:pt x="1365" y="684"/>
                  </a:lnTo>
                  <a:lnTo>
                    <a:pt x="1367" y="688"/>
                  </a:lnTo>
                  <a:lnTo>
                    <a:pt x="1368" y="691"/>
                  </a:lnTo>
                  <a:lnTo>
                    <a:pt x="1368" y="691"/>
                  </a:lnTo>
                  <a:lnTo>
                    <a:pt x="1368" y="695"/>
                  </a:lnTo>
                  <a:lnTo>
                    <a:pt x="1367" y="698"/>
                  </a:lnTo>
                  <a:lnTo>
                    <a:pt x="1363" y="704"/>
                  </a:lnTo>
                  <a:lnTo>
                    <a:pt x="1363" y="704"/>
                  </a:lnTo>
                  <a:lnTo>
                    <a:pt x="1359" y="709"/>
                  </a:lnTo>
                  <a:lnTo>
                    <a:pt x="1354" y="713"/>
                  </a:lnTo>
                  <a:lnTo>
                    <a:pt x="1350" y="717"/>
                  </a:lnTo>
                  <a:lnTo>
                    <a:pt x="1348" y="722"/>
                  </a:lnTo>
                  <a:lnTo>
                    <a:pt x="1348" y="722"/>
                  </a:lnTo>
                  <a:lnTo>
                    <a:pt x="1348" y="726"/>
                  </a:lnTo>
                  <a:lnTo>
                    <a:pt x="1350" y="729"/>
                  </a:lnTo>
                  <a:lnTo>
                    <a:pt x="1356" y="733"/>
                  </a:lnTo>
                  <a:lnTo>
                    <a:pt x="1361" y="736"/>
                  </a:lnTo>
                  <a:lnTo>
                    <a:pt x="1367" y="740"/>
                  </a:lnTo>
                  <a:lnTo>
                    <a:pt x="1367" y="740"/>
                  </a:lnTo>
                  <a:lnTo>
                    <a:pt x="1370" y="747"/>
                  </a:lnTo>
                  <a:lnTo>
                    <a:pt x="1372" y="753"/>
                  </a:lnTo>
                  <a:lnTo>
                    <a:pt x="1372" y="753"/>
                  </a:lnTo>
                  <a:lnTo>
                    <a:pt x="1377" y="764"/>
                  </a:lnTo>
                  <a:lnTo>
                    <a:pt x="1381" y="773"/>
                  </a:lnTo>
                  <a:lnTo>
                    <a:pt x="1381" y="773"/>
                  </a:lnTo>
                  <a:lnTo>
                    <a:pt x="1383" y="785"/>
                  </a:lnTo>
                  <a:lnTo>
                    <a:pt x="1385" y="791"/>
                  </a:lnTo>
                  <a:lnTo>
                    <a:pt x="1383" y="796"/>
                  </a:lnTo>
                  <a:lnTo>
                    <a:pt x="1383" y="796"/>
                  </a:lnTo>
                  <a:lnTo>
                    <a:pt x="1377" y="807"/>
                  </a:lnTo>
                  <a:lnTo>
                    <a:pt x="1374" y="812"/>
                  </a:lnTo>
                  <a:lnTo>
                    <a:pt x="1368" y="816"/>
                  </a:lnTo>
                  <a:lnTo>
                    <a:pt x="1368" y="816"/>
                  </a:lnTo>
                  <a:lnTo>
                    <a:pt x="1359" y="821"/>
                  </a:lnTo>
                  <a:lnTo>
                    <a:pt x="1354" y="825"/>
                  </a:lnTo>
                  <a:lnTo>
                    <a:pt x="1350" y="831"/>
                  </a:lnTo>
                  <a:lnTo>
                    <a:pt x="1350" y="831"/>
                  </a:lnTo>
                  <a:lnTo>
                    <a:pt x="1347" y="836"/>
                  </a:lnTo>
                  <a:lnTo>
                    <a:pt x="1347" y="843"/>
                  </a:lnTo>
                  <a:lnTo>
                    <a:pt x="1350" y="859"/>
                  </a:lnTo>
                  <a:lnTo>
                    <a:pt x="1350" y="859"/>
                  </a:lnTo>
                  <a:lnTo>
                    <a:pt x="1350" y="865"/>
                  </a:lnTo>
                  <a:lnTo>
                    <a:pt x="1350" y="870"/>
                  </a:lnTo>
                  <a:lnTo>
                    <a:pt x="1348" y="878"/>
                  </a:lnTo>
                  <a:lnTo>
                    <a:pt x="1347" y="881"/>
                  </a:lnTo>
                  <a:lnTo>
                    <a:pt x="1347" y="881"/>
                  </a:lnTo>
                  <a:lnTo>
                    <a:pt x="1341" y="887"/>
                  </a:lnTo>
                  <a:lnTo>
                    <a:pt x="1336" y="888"/>
                  </a:lnTo>
                  <a:lnTo>
                    <a:pt x="1329" y="890"/>
                  </a:lnTo>
                  <a:lnTo>
                    <a:pt x="1323" y="890"/>
                  </a:lnTo>
                  <a:lnTo>
                    <a:pt x="1323" y="890"/>
                  </a:lnTo>
                  <a:lnTo>
                    <a:pt x="1318" y="888"/>
                  </a:lnTo>
                  <a:lnTo>
                    <a:pt x="1316" y="887"/>
                  </a:lnTo>
                  <a:lnTo>
                    <a:pt x="1310" y="879"/>
                  </a:lnTo>
                  <a:lnTo>
                    <a:pt x="1307" y="870"/>
                  </a:lnTo>
                  <a:lnTo>
                    <a:pt x="1305" y="863"/>
                  </a:lnTo>
                  <a:lnTo>
                    <a:pt x="1305" y="863"/>
                  </a:lnTo>
                  <a:lnTo>
                    <a:pt x="1303" y="854"/>
                  </a:lnTo>
                  <a:lnTo>
                    <a:pt x="1303" y="843"/>
                  </a:lnTo>
                  <a:lnTo>
                    <a:pt x="1303" y="832"/>
                  </a:lnTo>
                  <a:lnTo>
                    <a:pt x="1301" y="829"/>
                  </a:lnTo>
                  <a:lnTo>
                    <a:pt x="1298" y="825"/>
                  </a:lnTo>
                  <a:lnTo>
                    <a:pt x="1298" y="825"/>
                  </a:lnTo>
                  <a:lnTo>
                    <a:pt x="1291" y="820"/>
                  </a:lnTo>
                  <a:lnTo>
                    <a:pt x="1281" y="816"/>
                  </a:lnTo>
                  <a:lnTo>
                    <a:pt x="1263" y="812"/>
                  </a:lnTo>
                  <a:lnTo>
                    <a:pt x="1263" y="812"/>
                  </a:lnTo>
                  <a:lnTo>
                    <a:pt x="1253" y="811"/>
                  </a:lnTo>
                  <a:lnTo>
                    <a:pt x="1243" y="805"/>
                  </a:lnTo>
                  <a:lnTo>
                    <a:pt x="1225" y="793"/>
                  </a:lnTo>
                  <a:lnTo>
                    <a:pt x="1225" y="793"/>
                  </a:lnTo>
                  <a:lnTo>
                    <a:pt x="1216" y="785"/>
                  </a:lnTo>
                  <a:lnTo>
                    <a:pt x="1205" y="780"/>
                  </a:lnTo>
                  <a:lnTo>
                    <a:pt x="1205" y="780"/>
                  </a:lnTo>
                  <a:lnTo>
                    <a:pt x="1193" y="776"/>
                  </a:lnTo>
                  <a:lnTo>
                    <a:pt x="1180" y="773"/>
                  </a:lnTo>
                  <a:lnTo>
                    <a:pt x="1180" y="773"/>
                  </a:lnTo>
                  <a:lnTo>
                    <a:pt x="1166" y="769"/>
                  </a:lnTo>
                  <a:lnTo>
                    <a:pt x="1151" y="760"/>
                  </a:lnTo>
                  <a:lnTo>
                    <a:pt x="1146" y="756"/>
                  </a:lnTo>
                  <a:lnTo>
                    <a:pt x="1140" y="749"/>
                  </a:lnTo>
                  <a:lnTo>
                    <a:pt x="1137" y="742"/>
                  </a:lnTo>
                  <a:lnTo>
                    <a:pt x="1135" y="735"/>
                  </a:lnTo>
                  <a:lnTo>
                    <a:pt x="1135" y="735"/>
                  </a:lnTo>
                  <a:lnTo>
                    <a:pt x="1131" y="727"/>
                  </a:lnTo>
                  <a:lnTo>
                    <a:pt x="1126" y="720"/>
                  </a:lnTo>
                  <a:lnTo>
                    <a:pt x="1122" y="713"/>
                  </a:lnTo>
                  <a:lnTo>
                    <a:pt x="1117" y="706"/>
                  </a:lnTo>
                  <a:lnTo>
                    <a:pt x="1117" y="706"/>
                  </a:lnTo>
                  <a:lnTo>
                    <a:pt x="1115" y="695"/>
                  </a:lnTo>
                  <a:lnTo>
                    <a:pt x="1115" y="684"/>
                  </a:lnTo>
                  <a:lnTo>
                    <a:pt x="1119" y="675"/>
                  </a:lnTo>
                  <a:lnTo>
                    <a:pt x="1124" y="666"/>
                  </a:lnTo>
                  <a:lnTo>
                    <a:pt x="1124" y="666"/>
                  </a:lnTo>
                  <a:lnTo>
                    <a:pt x="1133" y="655"/>
                  </a:lnTo>
                  <a:lnTo>
                    <a:pt x="1144" y="648"/>
                  </a:lnTo>
                  <a:lnTo>
                    <a:pt x="1144" y="648"/>
                  </a:lnTo>
                  <a:lnTo>
                    <a:pt x="1153" y="641"/>
                  </a:lnTo>
                  <a:lnTo>
                    <a:pt x="1160" y="633"/>
                  </a:lnTo>
                  <a:lnTo>
                    <a:pt x="1160" y="633"/>
                  </a:lnTo>
                  <a:lnTo>
                    <a:pt x="1164" y="628"/>
                  </a:lnTo>
                  <a:lnTo>
                    <a:pt x="1166" y="622"/>
                  </a:lnTo>
                  <a:lnTo>
                    <a:pt x="1167" y="617"/>
                  </a:lnTo>
                  <a:lnTo>
                    <a:pt x="1169" y="613"/>
                  </a:lnTo>
                  <a:lnTo>
                    <a:pt x="1169" y="613"/>
                  </a:lnTo>
                  <a:lnTo>
                    <a:pt x="1173" y="610"/>
                  </a:lnTo>
                  <a:lnTo>
                    <a:pt x="1178" y="606"/>
                  </a:lnTo>
                  <a:lnTo>
                    <a:pt x="1178" y="606"/>
                  </a:lnTo>
                  <a:lnTo>
                    <a:pt x="1195" y="601"/>
                  </a:lnTo>
                  <a:lnTo>
                    <a:pt x="1209" y="595"/>
                  </a:lnTo>
                  <a:lnTo>
                    <a:pt x="1209" y="595"/>
                  </a:lnTo>
                  <a:lnTo>
                    <a:pt x="1216" y="592"/>
                  </a:lnTo>
                  <a:lnTo>
                    <a:pt x="1218" y="590"/>
                  </a:lnTo>
                  <a:lnTo>
                    <a:pt x="1220" y="586"/>
                  </a:lnTo>
                  <a:lnTo>
                    <a:pt x="1220" y="586"/>
                  </a:lnTo>
                  <a:lnTo>
                    <a:pt x="1216" y="579"/>
                  </a:lnTo>
                  <a:lnTo>
                    <a:pt x="1213" y="574"/>
                  </a:lnTo>
                  <a:lnTo>
                    <a:pt x="1213" y="574"/>
                  </a:lnTo>
                  <a:lnTo>
                    <a:pt x="1209" y="570"/>
                  </a:lnTo>
                  <a:lnTo>
                    <a:pt x="1205" y="568"/>
                  </a:lnTo>
                  <a:lnTo>
                    <a:pt x="1196" y="566"/>
                  </a:lnTo>
                  <a:lnTo>
                    <a:pt x="1196" y="566"/>
                  </a:lnTo>
                  <a:lnTo>
                    <a:pt x="1191" y="566"/>
                  </a:lnTo>
                  <a:lnTo>
                    <a:pt x="1184" y="566"/>
                  </a:lnTo>
                  <a:lnTo>
                    <a:pt x="1182" y="565"/>
                  </a:lnTo>
                  <a:lnTo>
                    <a:pt x="1180" y="563"/>
                  </a:lnTo>
                  <a:lnTo>
                    <a:pt x="1180" y="561"/>
                  </a:lnTo>
                  <a:lnTo>
                    <a:pt x="1182" y="557"/>
                  </a:lnTo>
                  <a:lnTo>
                    <a:pt x="1182" y="557"/>
                  </a:lnTo>
                  <a:lnTo>
                    <a:pt x="1184" y="555"/>
                  </a:lnTo>
                  <a:lnTo>
                    <a:pt x="1186" y="554"/>
                  </a:lnTo>
                  <a:lnTo>
                    <a:pt x="1193" y="552"/>
                  </a:lnTo>
                  <a:lnTo>
                    <a:pt x="1205" y="554"/>
                  </a:lnTo>
                  <a:lnTo>
                    <a:pt x="1205" y="554"/>
                  </a:lnTo>
                  <a:lnTo>
                    <a:pt x="1215" y="557"/>
                  </a:lnTo>
                  <a:lnTo>
                    <a:pt x="1220" y="559"/>
                  </a:lnTo>
                  <a:lnTo>
                    <a:pt x="1224" y="559"/>
                  </a:lnTo>
                  <a:lnTo>
                    <a:pt x="1224" y="559"/>
                  </a:lnTo>
                  <a:lnTo>
                    <a:pt x="1227" y="557"/>
                  </a:lnTo>
                  <a:lnTo>
                    <a:pt x="1231" y="555"/>
                  </a:lnTo>
                  <a:lnTo>
                    <a:pt x="1234" y="550"/>
                  </a:lnTo>
                  <a:lnTo>
                    <a:pt x="1238" y="543"/>
                  </a:lnTo>
                  <a:lnTo>
                    <a:pt x="1242" y="539"/>
                  </a:lnTo>
                  <a:lnTo>
                    <a:pt x="1245" y="537"/>
                  </a:lnTo>
                  <a:lnTo>
                    <a:pt x="1245" y="537"/>
                  </a:lnTo>
                  <a:lnTo>
                    <a:pt x="1249" y="537"/>
                  </a:lnTo>
                  <a:lnTo>
                    <a:pt x="1253" y="537"/>
                  </a:lnTo>
                  <a:lnTo>
                    <a:pt x="1258" y="541"/>
                  </a:lnTo>
                  <a:lnTo>
                    <a:pt x="1258" y="541"/>
                  </a:lnTo>
                  <a:lnTo>
                    <a:pt x="1263" y="541"/>
                  </a:lnTo>
                  <a:lnTo>
                    <a:pt x="1267" y="541"/>
                  </a:lnTo>
                  <a:lnTo>
                    <a:pt x="1276" y="539"/>
                  </a:lnTo>
                  <a:lnTo>
                    <a:pt x="1291" y="530"/>
                  </a:lnTo>
                  <a:lnTo>
                    <a:pt x="1291" y="530"/>
                  </a:lnTo>
                  <a:lnTo>
                    <a:pt x="1305" y="525"/>
                  </a:lnTo>
                  <a:lnTo>
                    <a:pt x="1320" y="521"/>
                  </a:lnTo>
                  <a:lnTo>
                    <a:pt x="1320" y="521"/>
                  </a:lnTo>
                  <a:lnTo>
                    <a:pt x="1325" y="519"/>
                  </a:lnTo>
                  <a:lnTo>
                    <a:pt x="1329" y="516"/>
                  </a:lnTo>
                  <a:lnTo>
                    <a:pt x="1330" y="512"/>
                  </a:lnTo>
                  <a:lnTo>
                    <a:pt x="1330" y="507"/>
                  </a:lnTo>
                  <a:lnTo>
                    <a:pt x="1330" y="507"/>
                  </a:lnTo>
                  <a:lnTo>
                    <a:pt x="1329" y="499"/>
                  </a:lnTo>
                  <a:lnTo>
                    <a:pt x="1323" y="496"/>
                  </a:lnTo>
                  <a:lnTo>
                    <a:pt x="1320" y="492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12" y="480"/>
                  </a:lnTo>
                  <a:lnTo>
                    <a:pt x="1312" y="480"/>
                  </a:lnTo>
                  <a:lnTo>
                    <a:pt x="1312" y="472"/>
                  </a:lnTo>
                  <a:lnTo>
                    <a:pt x="1312" y="465"/>
                  </a:lnTo>
                  <a:lnTo>
                    <a:pt x="1312" y="465"/>
                  </a:lnTo>
                  <a:lnTo>
                    <a:pt x="1314" y="460"/>
                  </a:lnTo>
                  <a:lnTo>
                    <a:pt x="1314" y="458"/>
                  </a:lnTo>
                  <a:lnTo>
                    <a:pt x="1314" y="456"/>
                  </a:lnTo>
                  <a:lnTo>
                    <a:pt x="1314" y="456"/>
                  </a:lnTo>
                  <a:lnTo>
                    <a:pt x="1312" y="452"/>
                  </a:lnTo>
                  <a:lnTo>
                    <a:pt x="1309" y="451"/>
                  </a:lnTo>
                  <a:lnTo>
                    <a:pt x="1301" y="447"/>
                  </a:lnTo>
                  <a:lnTo>
                    <a:pt x="1301" y="447"/>
                  </a:lnTo>
                  <a:lnTo>
                    <a:pt x="1298" y="442"/>
                  </a:lnTo>
                  <a:lnTo>
                    <a:pt x="1292" y="438"/>
                  </a:lnTo>
                  <a:lnTo>
                    <a:pt x="1292" y="438"/>
                  </a:lnTo>
                  <a:lnTo>
                    <a:pt x="1280" y="438"/>
                  </a:lnTo>
                  <a:lnTo>
                    <a:pt x="1267" y="438"/>
                  </a:lnTo>
                  <a:lnTo>
                    <a:pt x="1267" y="438"/>
                  </a:lnTo>
                  <a:lnTo>
                    <a:pt x="1263" y="440"/>
                  </a:lnTo>
                  <a:lnTo>
                    <a:pt x="1260" y="443"/>
                  </a:lnTo>
                  <a:lnTo>
                    <a:pt x="1258" y="447"/>
                  </a:lnTo>
                  <a:lnTo>
                    <a:pt x="1260" y="451"/>
                  </a:lnTo>
                  <a:lnTo>
                    <a:pt x="1260" y="451"/>
                  </a:lnTo>
                  <a:lnTo>
                    <a:pt x="1262" y="454"/>
                  </a:lnTo>
                  <a:lnTo>
                    <a:pt x="1265" y="458"/>
                  </a:lnTo>
                  <a:lnTo>
                    <a:pt x="1269" y="461"/>
                  </a:lnTo>
                  <a:lnTo>
                    <a:pt x="1269" y="463"/>
                  </a:lnTo>
                  <a:lnTo>
                    <a:pt x="1267" y="465"/>
                  </a:lnTo>
                  <a:lnTo>
                    <a:pt x="1267" y="465"/>
                  </a:lnTo>
                  <a:lnTo>
                    <a:pt x="1263" y="465"/>
                  </a:lnTo>
                  <a:lnTo>
                    <a:pt x="1260" y="467"/>
                  </a:lnTo>
                  <a:lnTo>
                    <a:pt x="1260" y="467"/>
                  </a:lnTo>
                  <a:lnTo>
                    <a:pt x="1256" y="469"/>
                  </a:lnTo>
                  <a:lnTo>
                    <a:pt x="1254" y="474"/>
                  </a:lnTo>
                  <a:lnTo>
                    <a:pt x="1254" y="474"/>
                  </a:lnTo>
                  <a:lnTo>
                    <a:pt x="1253" y="476"/>
                  </a:lnTo>
                  <a:lnTo>
                    <a:pt x="1253" y="480"/>
                  </a:lnTo>
                  <a:lnTo>
                    <a:pt x="1254" y="487"/>
                  </a:lnTo>
                  <a:lnTo>
                    <a:pt x="1254" y="487"/>
                  </a:lnTo>
                  <a:lnTo>
                    <a:pt x="1253" y="490"/>
                  </a:lnTo>
                  <a:lnTo>
                    <a:pt x="1249" y="494"/>
                  </a:lnTo>
                  <a:lnTo>
                    <a:pt x="1249" y="494"/>
                  </a:lnTo>
                  <a:lnTo>
                    <a:pt x="1240" y="507"/>
                  </a:lnTo>
                  <a:lnTo>
                    <a:pt x="1234" y="510"/>
                  </a:lnTo>
                  <a:lnTo>
                    <a:pt x="1231" y="512"/>
                  </a:lnTo>
                  <a:lnTo>
                    <a:pt x="1227" y="512"/>
                  </a:lnTo>
                  <a:lnTo>
                    <a:pt x="1227" y="512"/>
                  </a:lnTo>
                  <a:lnTo>
                    <a:pt x="1224" y="510"/>
                  </a:lnTo>
                  <a:lnTo>
                    <a:pt x="1220" y="508"/>
                  </a:lnTo>
                  <a:lnTo>
                    <a:pt x="1216" y="501"/>
                  </a:lnTo>
                  <a:lnTo>
                    <a:pt x="1216" y="501"/>
                  </a:lnTo>
                  <a:lnTo>
                    <a:pt x="1213" y="492"/>
                  </a:lnTo>
                  <a:lnTo>
                    <a:pt x="1213" y="483"/>
                  </a:lnTo>
                  <a:lnTo>
                    <a:pt x="1215" y="465"/>
                  </a:lnTo>
                  <a:lnTo>
                    <a:pt x="1215" y="465"/>
                  </a:lnTo>
                  <a:lnTo>
                    <a:pt x="1213" y="460"/>
                  </a:lnTo>
                  <a:lnTo>
                    <a:pt x="1211" y="454"/>
                  </a:lnTo>
                  <a:lnTo>
                    <a:pt x="1207" y="452"/>
                  </a:lnTo>
                  <a:lnTo>
                    <a:pt x="1205" y="451"/>
                  </a:lnTo>
                  <a:lnTo>
                    <a:pt x="1202" y="452"/>
                  </a:lnTo>
                  <a:lnTo>
                    <a:pt x="1198" y="454"/>
                  </a:lnTo>
                  <a:lnTo>
                    <a:pt x="1198" y="454"/>
                  </a:lnTo>
                  <a:lnTo>
                    <a:pt x="1196" y="458"/>
                  </a:lnTo>
                  <a:lnTo>
                    <a:pt x="1196" y="461"/>
                  </a:lnTo>
                  <a:lnTo>
                    <a:pt x="1195" y="470"/>
                  </a:lnTo>
                  <a:lnTo>
                    <a:pt x="1193" y="474"/>
                  </a:lnTo>
                  <a:lnTo>
                    <a:pt x="1191" y="476"/>
                  </a:lnTo>
                  <a:lnTo>
                    <a:pt x="1189" y="478"/>
                  </a:lnTo>
                  <a:lnTo>
                    <a:pt x="1184" y="476"/>
                  </a:lnTo>
                  <a:lnTo>
                    <a:pt x="1184" y="476"/>
                  </a:lnTo>
                  <a:lnTo>
                    <a:pt x="1180" y="472"/>
                  </a:lnTo>
                  <a:lnTo>
                    <a:pt x="1178" y="467"/>
                  </a:lnTo>
                  <a:lnTo>
                    <a:pt x="1178" y="467"/>
                  </a:lnTo>
                  <a:lnTo>
                    <a:pt x="1175" y="456"/>
                  </a:lnTo>
                  <a:lnTo>
                    <a:pt x="1173" y="452"/>
                  </a:lnTo>
                  <a:lnTo>
                    <a:pt x="1167" y="451"/>
                  </a:lnTo>
                  <a:lnTo>
                    <a:pt x="1167" y="451"/>
                  </a:lnTo>
                  <a:lnTo>
                    <a:pt x="1164" y="449"/>
                  </a:lnTo>
                  <a:lnTo>
                    <a:pt x="1160" y="445"/>
                  </a:lnTo>
                  <a:lnTo>
                    <a:pt x="1155" y="438"/>
                  </a:lnTo>
                  <a:lnTo>
                    <a:pt x="1155" y="438"/>
                  </a:lnTo>
                  <a:lnTo>
                    <a:pt x="1155" y="434"/>
                  </a:lnTo>
                  <a:lnTo>
                    <a:pt x="1155" y="431"/>
                  </a:lnTo>
                  <a:lnTo>
                    <a:pt x="1155" y="431"/>
                  </a:lnTo>
                  <a:lnTo>
                    <a:pt x="1157" y="427"/>
                  </a:lnTo>
                  <a:lnTo>
                    <a:pt x="1157" y="425"/>
                  </a:lnTo>
                  <a:lnTo>
                    <a:pt x="1157" y="423"/>
                  </a:lnTo>
                  <a:lnTo>
                    <a:pt x="1157" y="423"/>
                  </a:lnTo>
                  <a:lnTo>
                    <a:pt x="1155" y="422"/>
                  </a:lnTo>
                  <a:lnTo>
                    <a:pt x="1151" y="422"/>
                  </a:lnTo>
                  <a:lnTo>
                    <a:pt x="1151" y="422"/>
                  </a:lnTo>
                  <a:lnTo>
                    <a:pt x="1149" y="420"/>
                  </a:lnTo>
                  <a:lnTo>
                    <a:pt x="1149" y="418"/>
                  </a:lnTo>
                  <a:lnTo>
                    <a:pt x="1151" y="416"/>
                  </a:lnTo>
                  <a:lnTo>
                    <a:pt x="1151" y="416"/>
                  </a:lnTo>
                  <a:lnTo>
                    <a:pt x="1155" y="416"/>
                  </a:lnTo>
                  <a:lnTo>
                    <a:pt x="1157" y="416"/>
                  </a:lnTo>
                  <a:lnTo>
                    <a:pt x="1160" y="418"/>
                  </a:lnTo>
                  <a:lnTo>
                    <a:pt x="1162" y="416"/>
                  </a:lnTo>
                  <a:lnTo>
                    <a:pt x="1162" y="416"/>
                  </a:lnTo>
                  <a:lnTo>
                    <a:pt x="1164" y="414"/>
                  </a:lnTo>
                  <a:lnTo>
                    <a:pt x="1164" y="411"/>
                  </a:lnTo>
                  <a:lnTo>
                    <a:pt x="1160" y="405"/>
                  </a:lnTo>
                  <a:lnTo>
                    <a:pt x="1160" y="405"/>
                  </a:lnTo>
                  <a:lnTo>
                    <a:pt x="1157" y="402"/>
                  </a:lnTo>
                  <a:lnTo>
                    <a:pt x="1151" y="400"/>
                  </a:lnTo>
                  <a:lnTo>
                    <a:pt x="1142" y="396"/>
                  </a:lnTo>
                  <a:lnTo>
                    <a:pt x="1142" y="396"/>
                  </a:lnTo>
                  <a:lnTo>
                    <a:pt x="1128" y="385"/>
                  </a:lnTo>
                  <a:lnTo>
                    <a:pt x="1128" y="385"/>
                  </a:lnTo>
                  <a:lnTo>
                    <a:pt x="1124" y="384"/>
                  </a:lnTo>
                  <a:lnTo>
                    <a:pt x="1120" y="378"/>
                  </a:lnTo>
                  <a:lnTo>
                    <a:pt x="1117" y="373"/>
                  </a:lnTo>
                  <a:lnTo>
                    <a:pt x="1117" y="369"/>
                  </a:lnTo>
                  <a:lnTo>
                    <a:pt x="1117" y="369"/>
                  </a:lnTo>
                  <a:lnTo>
                    <a:pt x="1120" y="366"/>
                  </a:lnTo>
                  <a:lnTo>
                    <a:pt x="1124" y="364"/>
                  </a:lnTo>
                  <a:lnTo>
                    <a:pt x="1124" y="362"/>
                  </a:lnTo>
                  <a:lnTo>
                    <a:pt x="1124" y="362"/>
                  </a:lnTo>
                  <a:lnTo>
                    <a:pt x="1124" y="356"/>
                  </a:lnTo>
                  <a:lnTo>
                    <a:pt x="1122" y="353"/>
                  </a:lnTo>
                  <a:lnTo>
                    <a:pt x="1122" y="353"/>
                  </a:lnTo>
                  <a:lnTo>
                    <a:pt x="1122" y="351"/>
                  </a:lnTo>
                  <a:lnTo>
                    <a:pt x="1126" y="349"/>
                  </a:lnTo>
                  <a:lnTo>
                    <a:pt x="1135" y="347"/>
                  </a:lnTo>
                  <a:lnTo>
                    <a:pt x="1135" y="347"/>
                  </a:lnTo>
                  <a:lnTo>
                    <a:pt x="1142" y="346"/>
                  </a:lnTo>
                  <a:lnTo>
                    <a:pt x="1149" y="344"/>
                  </a:lnTo>
                  <a:lnTo>
                    <a:pt x="1149" y="344"/>
                  </a:lnTo>
                  <a:lnTo>
                    <a:pt x="1157" y="346"/>
                  </a:lnTo>
                  <a:lnTo>
                    <a:pt x="1160" y="346"/>
                  </a:lnTo>
                  <a:lnTo>
                    <a:pt x="1164" y="344"/>
                  </a:lnTo>
                  <a:lnTo>
                    <a:pt x="1164" y="344"/>
                  </a:lnTo>
                  <a:lnTo>
                    <a:pt x="1169" y="340"/>
                  </a:lnTo>
                  <a:lnTo>
                    <a:pt x="1173" y="335"/>
                  </a:lnTo>
                  <a:lnTo>
                    <a:pt x="1175" y="328"/>
                  </a:lnTo>
                  <a:lnTo>
                    <a:pt x="1175" y="324"/>
                  </a:lnTo>
                  <a:lnTo>
                    <a:pt x="1173" y="320"/>
                  </a:lnTo>
                  <a:lnTo>
                    <a:pt x="1173" y="320"/>
                  </a:lnTo>
                  <a:lnTo>
                    <a:pt x="1169" y="317"/>
                  </a:lnTo>
                  <a:lnTo>
                    <a:pt x="1162" y="311"/>
                  </a:lnTo>
                  <a:lnTo>
                    <a:pt x="1151" y="306"/>
                  </a:lnTo>
                  <a:lnTo>
                    <a:pt x="1151" y="306"/>
                  </a:lnTo>
                  <a:lnTo>
                    <a:pt x="1135" y="304"/>
                  </a:lnTo>
                  <a:lnTo>
                    <a:pt x="1126" y="304"/>
                  </a:lnTo>
                  <a:lnTo>
                    <a:pt x="1119" y="304"/>
                  </a:lnTo>
                  <a:lnTo>
                    <a:pt x="1119" y="304"/>
                  </a:lnTo>
                  <a:lnTo>
                    <a:pt x="1108" y="309"/>
                  </a:lnTo>
                  <a:lnTo>
                    <a:pt x="1108" y="309"/>
                  </a:lnTo>
                  <a:lnTo>
                    <a:pt x="1102" y="311"/>
                  </a:lnTo>
                  <a:lnTo>
                    <a:pt x="1099" y="313"/>
                  </a:lnTo>
                  <a:lnTo>
                    <a:pt x="1099" y="313"/>
                  </a:lnTo>
                  <a:lnTo>
                    <a:pt x="1095" y="318"/>
                  </a:lnTo>
                  <a:lnTo>
                    <a:pt x="1095" y="326"/>
                  </a:lnTo>
                  <a:lnTo>
                    <a:pt x="1097" y="331"/>
                  </a:lnTo>
                  <a:lnTo>
                    <a:pt x="1099" y="337"/>
                  </a:lnTo>
                  <a:lnTo>
                    <a:pt x="1099" y="337"/>
                  </a:lnTo>
                  <a:lnTo>
                    <a:pt x="1100" y="340"/>
                  </a:lnTo>
                  <a:lnTo>
                    <a:pt x="1102" y="346"/>
                  </a:lnTo>
                  <a:lnTo>
                    <a:pt x="1102" y="346"/>
                  </a:lnTo>
                  <a:lnTo>
                    <a:pt x="1102" y="351"/>
                  </a:lnTo>
                  <a:lnTo>
                    <a:pt x="1100" y="355"/>
                  </a:lnTo>
                  <a:lnTo>
                    <a:pt x="1102" y="356"/>
                  </a:lnTo>
                  <a:lnTo>
                    <a:pt x="1102" y="356"/>
                  </a:lnTo>
                  <a:lnTo>
                    <a:pt x="1106" y="360"/>
                  </a:lnTo>
                  <a:lnTo>
                    <a:pt x="1108" y="362"/>
                  </a:lnTo>
                  <a:lnTo>
                    <a:pt x="1110" y="364"/>
                  </a:lnTo>
                  <a:lnTo>
                    <a:pt x="1110" y="364"/>
                  </a:lnTo>
                  <a:lnTo>
                    <a:pt x="1110" y="369"/>
                  </a:lnTo>
                  <a:lnTo>
                    <a:pt x="1108" y="373"/>
                  </a:lnTo>
                  <a:lnTo>
                    <a:pt x="1100" y="378"/>
                  </a:lnTo>
                  <a:lnTo>
                    <a:pt x="1100" y="378"/>
                  </a:lnTo>
                  <a:lnTo>
                    <a:pt x="1097" y="385"/>
                  </a:lnTo>
                  <a:lnTo>
                    <a:pt x="1095" y="394"/>
                  </a:lnTo>
                  <a:lnTo>
                    <a:pt x="1095" y="394"/>
                  </a:lnTo>
                  <a:lnTo>
                    <a:pt x="1093" y="398"/>
                  </a:lnTo>
                  <a:lnTo>
                    <a:pt x="1090" y="402"/>
                  </a:lnTo>
                  <a:lnTo>
                    <a:pt x="1090" y="402"/>
                  </a:lnTo>
                  <a:lnTo>
                    <a:pt x="1086" y="407"/>
                  </a:lnTo>
                  <a:lnTo>
                    <a:pt x="1082" y="416"/>
                  </a:lnTo>
                  <a:lnTo>
                    <a:pt x="1082" y="416"/>
                  </a:lnTo>
                  <a:lnTo>
                    <a:pt x="1082" y="420"/>
                  </a:lnTo>
                  <a:lnTo>
                    <a:pt x="1084" y="425"/>
                  </a:lnTo>
                  <a:lnTo>
                    <a:pt x="1086" y="427"/>
                  </a:lnTo>
                  <a:lnTo>
                    <a:pt x="1090" y="431"/>
                  </a:lnTo>
                  <a:lnTo>
                    <a:pt x="1090" y="431"/>
                  </a:lnTo>
                  <a:lnTo>
                    <a:pt x="1095" y="432"/>
                  </a:lnTo>
                  <a:lnTo>
                    <a:pt x="1100" y="432"/>
                  </a:lnTo>
                  <a:lnTo>
                    <a:pt x="1111" y="432"/>
                  </a:lnTo>
                  <a:lnTo>
                    <a:pt x="1111" y="432"/>
                  </a:lnTo>
                  <a:lnTo>
                    <a:pt x="1120" y="434"/>
                  </a:lnTo>
                  <a:lnTo>
                    <a:pt x="1124" y="438"/>
                  </a:lnTo>
                  <a:lnTo>
                    <a:pt x="1128" y="442"/>
                  </a:lnTo>
                  <a:lnTo>
                    <a:pt x="1128" y="442"/>
                  </a:lnTo>
                  <a:lnTo>
                    <a:pt x="1129" y="445"/>
                  </a:lnTo>
                  <a:lnTo>
                    <a:pt x="1129" y="447"/>
                  </a:lnTo>
                  <a:lnTo>
                    <a:pt x="1128" y="451"/>
                  </a:lnTo>
                  <a:lnTo>
                    <a:pt x="1124" y="452"/>
                  </a:lnTo>
                  <a:lnTo>
                    <a:pt x="1124" y="452"/>
                  </a:lnTo>
                  <a:lnTo>
                    <a:pt x="1117" y="454"/>
                  </a:lnTo>
                  <a:lnTo>
                    <a:pt x="1115" y="458"/>
                  </a:lnTo>
                  <a:lnTo>
                    <a:pt x="1115" y="461"/>
                  </a:lnTo>
                  <a:lnTo>
                    <a:pt x="1115" y="461"/>
                  </a:lnTo>
                  <a:lnTo>
                    <a:pt x="1117" y="465"/>
                  </a:lnTo>
                  <a:lnTo>
                    <a:pt x="1120" y="467"/>
                  </a:lnTo>
                  <a:lnTo>
                    <a:pt x="1122" y="469"/>
                  </a:lnTo>
                  <a:lnTo>
                    <a:pt x="1124" y="472"/>
                  </a:lnTo>
                  <a:lnTo>
                    <a:pt x="1124" y="472"/>
                  </a:lnTo>
                  <a:lnTo>
                    <a:pt x="1124" y="474"/>
                  </a:lnTo>
                  <a:lnTo>
                    <a:pt x="1122" y="478"/>
                  </a:lnTo>
                  <a:lnTo>
                    <a:pt x="1113" y="483"/>
                  </a:lnTo>
                  <a:lnTo>
                    <a:pt x="1104" y="487"/>
                  </a:lnTo>
                  <a:lnTo>
                    <a:pt x="1099" y="492"/>
                  </a:lnTo>
                  <a:lnTo>
                    <a:pt x="1099" y="492"/>
                  </a:lnTo>
                  <a:lnTo>
                    <a:pt x="1097" y="498"/>
                  </a:lnTo>
                  <a:lnTo>
                    <a:pt x="1097" y="501"/>
                  </a:lnTo>
                  <a:lnTo>
                    <a:pt x="1097" y="507"/>
                  </a:lnTo>
                  <a:lnTo>
                    <a:pt x="1095" y="512"/>
                  </a:lnTo>
                  <a:lnTo>
                    <a:pt x="1095" y="512"/>
                  </a:lnTo>
                  <a:lnTo>
                    <a:pt x="1093" y="514"/>
                  </a:lnTo>
                  <a:lnTo>
                    <a:pt x="1090" y="514"/>
                  </a:lnTo>
                  <a:lnTo>
                    <a:pt x="1086" y="514"/>
                  </a:lnTo>
                  <a:lnTo>
                    <a:pt x="1084" y="510"/>
                  </a:lnTo>
                  <a:lnTo>
                    <a:pt x="1084" y="510"/>
                  </a:lnTo>
                  <a:lnTo>
                    <a:pt x="1081" y="507"/>
                  </a:lnTo>
                  <a:lnTo>
                    <a:pt x="1079" y="503"/>
                  </a:lnTo>
                  <a:lnTo>
                    <a:pt x="1077" y="492"/>
                  </a:lnTo>
                  <a:lnTo>
                    <a:pt x="1075" y="483"/>
                  </a:lnTo>
                  <a:lnTo>
                    <a:pt x="1072" y="481"/>
                  </a:lnTo>
                  <a:lnTo>
                    <a:pt x="1066" y="480"/>
                  </a:lnTo>
                  <a:lnTo>
                    <a:pt x="1066" y="480"/>
                  </a:lnTo>
                  <a:lnTo>
                    <a:pt x="1061" y="478"/>
                  </a:lnTo>
                  <a:lnTo>
                    <a:pt x="1059" y="480"/>
                  </a:lnTo>
                  <a:lnTo>
                    <a:pt x="1055" y="483"/>
                  </a:lnTo>
                  <a:lnTo>
                    <a:pt x="1055" y="489"/>
                  </a:lnTo>
                  <a:lnTo>
                    <a:pt x="1055" y="489"/>
                  </a:lnTo>
                  <a:lnTo>
                    <a:pt x="1052" y="494"/>
                  </a:lnTo>
                  <a:lnTo>
                    <a:pt x="1046" y="498"/>
                  </a:lnTo>
                  <a:lnTo>
                    <a:pt x="1039" y="501"/>
                  </a:lnTo>
                  <a:lnTo>
                    <a:pt x="1034" y="501"/>
                  </a:lnTo>
                  <a:lnTo>
                    <a:pt x="1034" y="501"/>
                  </a:lnTo>
                  <a:lnTo>
                    <a:pt x="1021" y="498"/>
                  </a:lnTo>
                  <a:lnTo>
                    <a:pt x="1015" y="496"/>
                  </a:lnTo>
                  <a:lnTo>
                    <a:pt x="1010" y="496"/>
                  </a:lnTo>
                  <a:lnTo>
                    <a:pt x="1010" y="496"/>
                  </a:lnTo>
                  <a:lnTo>
                    <a:pt x="1005" y="498"/>
                  </a:lnTo>
                  <a:lnTo>
                    <a:pt x="999" y="498"/>
                  </a:lnTo>
                  <a:lnTo>
                    <a:pt x="999" y="498"/>
                  </a:lnTo>
                  <a:lnTo>
                    <a:pt x="996" y="494"/>
                  </a:lnTo>
                  <a:lnTo>
                    <a:pt x="992" y="490"/>
                  </a:lnTo>
                  <a:lnTo>
                    <a:pt x="988" y="487"/>
                  </a:lnTo>
                  <a:lnTo>
                    <a:pt x="985" y="483"/>
                  </a:lnTo>
                  <a:lnTo>
                    <a:pt x="985" y="483"/>
                  </a:lnTo>
                  <a:lnTo>
                    <a:pt x="979" y="483"/>
                  </a:lnTo>
                  <a:lnTo>
                    <a:pt x="972" y="483"/>
                  </a:lnTo>
                  <a:lnTo>
                    <a:pt x="972" y="483"/>
                  </a:lnTo>
                  <a:lnTo>
                    <a:pt x="965" y="483"/>
                  </a:lnTo>
                  <a:lnTo>
                    <a:pt x="957" y="480"/>
                  </a:lnTo>
                  <a:lnTo>
                    <a:pt x="945" y="469"/>
                  </a:lnTo>
                  <a:lnTo>
                    <a:pt x="945" y="469"/>
                  </a:lnTo>
                  <a:lnTo>
                    <a:pt x="939" y="467"/>
                  </a:lnTo>
                  <a:lnTo>
                    <a:pt x="936" y="465"/>
                  </a:lnTo>
                  <a:lnTo>
                    <a:pt x="925" y="465"/>
                  </a:lnTo>
                  <a:lnTo>
                    <a:pt x="925" y="465"/>
                  </a:lnTo>
                  <a:lnTo>
                    <a:pt x="918" y="465"/>
                  </a:lnTo>
                  <a:lnTo>
                    <a:pt x="907" y="465"/>
                  </a:lnTo>
                  <a:lnTo>
                    <a:pt x="901" y="467"/>
                  </a:lnTo>
                  <a:lnTo>
                    <a:pt x="898" y="469"/>
                  </a:lnTo>
                  <a:lnTo>
                    <a:pt x="896" y="472"/>
                  </a:lnTo>
                  <a:lnTo>
                    <a:pt x="898" y="478"/>
                  </a:lnTo>
                  <a:lnTo>
                    <a:pt x="898" y="478"/>
                  </a:lnTo>
                  <a:lnTo>
                    <a:pt x="900" y="481"/>
                  </a:lnTo>
                  <a:lnTo>
                    <a:pt x="903" y="481"/>
                  </a:lnTo>
                  <a:lnTo>
                    <a:pt x="912" y="480"/>
                  </a:lnTo>
                  <a:lnTo>
                    <a:pt x="912" y="480"/>
                  </a:lnTo>
                  <a:lnTo>
                    <a:pt x="916" y="478"/>
                  </a:lnTo>
                  <a:lnTo>
                    <a:pt x="919" y="480"/>
                  </a:lnTo>
                  <a:lnTo>
                    <a:pt x="921" y="483"/>
                  </a:lnTo>
                  <a:lnTo>
                    <a:pt x="919" y="487"/>
                  </a:lnTo>
                  <a:lnTo>
                    <a:pt x="919" y="487"/>
                  </a:lnTo>
                  <a:lnTo>
                    <a:pt x="916" y="490"/>
                  </a:lnTo>
                  <a:lnTo>
                    <a:pt x="912" y="492"/>
                  </a:lnTo>
                  <a:lnTo>
                    <a:pt x="903" y="496"/>
                  </a:lnTo>
                  <a:lnTo>
                    <a:pt x="903" y="496"/>
                  </a:lnTo>
                  <a:lnTo>
                    <a:pt x="900" y="499"/>
                  </a:lnTo>
                  <a:lnTo>
                    <a:pt x="900" y="507"/>
                  </a:lnTo>
                  <a:lnTo>
                    <a:pt x="900" y="512"/>
                  </a:lnTo>
                  <a:lnTo>
                    <a:pt x="901" y="517"/>
                  </a:lnTo>
                  <a:lnTo>
                    <a:pt x="901" y="517"/>
                  </a:lnTo>
                  <a:lnTo>
                    <a:pt x="901" y="523"/>
                  </a:lnTo>
                  <a:lnTo>
                    <a:pt x="901" y="525"/>
                  </a:lnTo>
                  <a:lnTo>
                    <a:pt x="900" y="525"/>
                  </a:lnTo>
                  <a:lnTo>
                    <a:pt x="900" y="525"/>
                  </a:lnTo>
                  <a:lnTo>
                    <a:pt x="894" y="525"/>
                  </a:lnTo>
                  <a:lnTo>
                    <a:pt x="889" y="523"/>
                  </a:lnTo>
                  <a:lnTo>
                    <a:pt x="889" y="523"/>
                  </a:lnTo>
                  <a:lnTo>
                    <a:pt x="887" y="517"/>
                  </a:lnTo>
                  <a:lnTo>
                    <a:pt x="885" y="512"/>
                  </a:lnTo>
                  <a:lnTo>
                    <a:pt x="885" y="507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0" y="496"/>
                  </a:lnTo>
                  <a:lnTo>
                    <a:pt x="876" y="494"/>
                  </a:lnTo>
                  <a:lnTo>
                    <a:pt x="865" y="490"/>
                  </a:lnTo>
                  <a:lnTo>
                    <a:pt x="865" y="490"/>
                  </a:lnTo>
                  <a:lnTo>
                    <a:pt x="853" y="490"/>
                  </a:lnTo>
                  <a:lnTo>
                    <a:pt x="842" y="494"/>
                  </a:lnTo>
                  <a:lnTo>
                    <a:pt x="842" y="494"/>
                  </a:lnTo>
                  <a:lnTo>
                    <a:pt x="834" y="494"/>
                  </a:lnTo>
                  <a:lnTo>
                    <a:pt x="827" y="496"/>
                  </a:lnTo>
                  <a:lnTo>
                    <a:pt x="827" y="496"/>
                  </a:lnTo>
                  <a:lnTo>
                    <a:pt x="822" y="496"/>
                  </a:lnTo>
                  <a:lnTo>
                    <a:pt x="818" y="494"/>
                  </a:lnTo>
                  <a:lnTo>
                    <a:pt x="816" y="492"/>
                  </a:lnTo>
                  <a:lnTo>
                    <a:pt x="816" y="492"/>
                  </a:lnTo>
                  <a:lnTo>
                    <a:pt x="813" y="483"/>
                  </a:lnTo>
                  <a:lnTo>
                    <a:pt x="811" y="476"/>
                  </a:lnTo>
                  <a:lnTo>
                    <a:pt x="811" y="476"/>
                  </a:lnTo>
                  <a:lnTo>
                    <a:pt x="805" y="470"/>
                  </a:lnTo>
                  <a:lnTo>
                    <a:pt x="800" y="467"/>
                  </a:lnTo>
                  <a:lnTo>
                    <a:pt x="800" y="467"/>
                  </a:lnTo>
                  <a:lnTo>
                    <a:pt x="793" y="467"/>
                  </a:lnTo>
                  <a:lnTo>
                    <a:pt x="786" y="467"/>
                  </a:lnTo>
                  <a:lnTo>
                    <a:pt x="778" y="467"/>
                  </a:lnTo>
                  <a:lnTo>
                    <a:pt x="771" y="467"/>
                  </a:lnTo>
                  <a:lnTo>
                    <a:pt x="771" y="467"/>
                  </a:lnTo>
                  <a:lnTo>
                    <a:pt x="760" y="463"/>
                  </a:lnTo>
                  <a:lnTo>
                    <a:pt x="751" y="458"/>
                  </a:lnTo>
                  <a:lnTo>
                    <a:pt x="751" y="458"/>
                  </a:lnTo>
                  <a:lnTo>
                    <a:pt x="742" y="449"/>
                  </a:lnTo>
                  <a:lnTo>
                    <a:pt x="729" y="442"/>
                  </a:lnTo>
                  <a:lnTo>
                    <a:pt x="717" y="436"/>
                  </a:lnTo>
                  <a:lnTo>
                    <a:pt x="704" y="434"/>
                  </a:lnTo>
                  <a:lnTo>
                    <a:pt x="704" y="434"/>
                  </a:lnTo>
                  <a:lnTo>
                    <a:pt x="697" y="436"/>
                  </a:lnTo>
                  <a:lnTo>
                    <a:pt x="691" y="438"/>
                  </a:lnTo>
                  <a:lnTo>
                    <a:pt x="681" y="442"/>
                  </a:lnTo>
                  <a:lnTo>
                    <a:pt x="681" y="442"/>
                  </a:lnTo>
                  <a:lnTo>
                    <a:pt x="677" y="442"/>
                  </a:lnTo>
                  <a:lnTo>
                    <a:pt x="675" y="440"/>
                  </a:lnTo>
                  <a:lnTo>
                    <a:pt x="673" y="432"/>
                  </a:lnTo>
                  <a:lnTo>
                    <a:pt x="673" y="432"/>
                  </a:lnTo>
                  <a:lnTo>
                    <a:pt x="670" y="429"/>
                  </a:lnTo>
                  <a:lnTo>
                    <a:pt x="668" y="427"/>
                  </a:lnTo>
                  <a:lnTo>
                    <a:pt x="666" y="427"/>
                  </a:lnTo>
                  <a:lnTo>
                    <a:pt x="666" y="427"/>
                  </a:lnTo>
                  <a:lnTo>
                    <a:pt x="662" y="427"/>
                  </a:lnTo>
                  <a:lnTo>
                    <a:pt x="662" y="429"/>
                  </a:lnTo>
                  <a:lnTo>
                    <a:pt x="661" y="434"/>
                  </a:lnTo>
                  <a:lnTo>
                    <a:pt x="661" y="434"/>
                  </a:lnTo>
                  <a:lnTo>
                    <a:pt x="661" y="445"/>
                  </a:lnTo>
                  <a:lnTo>
                    <a:pt x="659" y="447"/>
                  </a:lnTo>
                  <a:lnTo>
                    <a:pt x="655" y="451"/>
                  </a:lnTo>
                  <a:lnTo>
                    <a:pt x="655" y="451"/>
                  </a:lnTo>
                  <a:lnTo>
                    <a:pt x="646" y="451"/>
                  </a:lnTo>
                  <a:lnTo>
                    <a:pt x="639" y="449"/>
                  </a:lnTo>
                  <a:lnTo>
                    <a:pt x="639" y="449"/>
                  </a:lnTo>
                  <a:lnTo>
                    <a:pt x="634" y="443"/>
                  </a:lnTo>
                  <a:lnTo>
                    <a:pt x="632" y="438"/>
                  </a:lnTo>
                  <a:lnTo>
                    <a:pt x="630" y="423"/>
                  </a:lnTo>
                  <a:lnTo>
                    <a:pt x="630" y="423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23" y="407"/>
                  </a:lnTo>
                  <a:lnTo>
                    <a:pt x="617" y="402"/>
                  </a:lnTo>
                  <a:lnTo>
                    <a:pt x="617" y="402"/>
                  </a:lnTo>
                  <a:lnTo>
                    <a:pt x="612" y="400"/>
                  </a:lnTo>
                  <a:lnTo>
                    <a:pt x="606" y="398"/>
                  </a:lnTo>
                  <a:lnTo>
                    <a:pt x="601" y="402"/>
                  </a:lnTo>
                  <a:lnTo>
                    <a:pt x="597" y="405"/>
                  </a:lnTo>
                  <a:lnTo>
                    <a:pt x="597" y="405"/>
                  </a:lnTo>
                  <a:lnTo>
                    <a:pt x="595" y="413"/>
                  </a:lnTo>
                  <a:lnTo>
                    <a:pt x="594" y="420"/>
                  </a:lnTo>
                  <a:lnTo>
                    <a:pt x="592" y="427"/>
                  </a:lnTo>
                  <a:lnTo>
                    <a:pt x="590" y="432"/>
                  </a:lnTo>
                  <a:lnTo>
                    <a:pt x="590" y="432"/>
                  </a:lnTo>
                  <a:lnTo>
                    <a:pt x="585" y="432"/>
                  </a:lnTo>
                  <a:lnTo>
                    <a:pt x="579" y="432"/>
                  </a:lnTo>
                  <a:lnTo>
                    <a:pt x="579" y="432"/>
                  </a:lnTo>
                  <a:lnTo>
                    <a:pt x="570" y="436"/>
                  </a:lnTo>
                  <a:lnTo>
                    <a:pt x="567" y="438"/>
                  </a:lnTo>
                  <a:lnTo>
                    <a:pt x="563" y="442"/>
                  </a:lnTo>
                  <a:lnTo>
                    <a:pt x="563" y="442"/>
                  </a:lnTo>
                  <a:lnTo>
                    <a:pt x="561" y="445"/>
                  </a:lnTo>
                  <a:lnTo>
                    <a:pt x="561" y="449"/>
                  </a:lnTo>
                  <a:lnTo>
                    <a:pt x="559" y="456"/>
                  </a:lnTo>
                  <a:lnTo>
                    <a:pt x="559" y="456"/>
                  </a:lnTo>
                  <a:lnTo>
                    <a:pt x="556" y="458"/>
                  </a:lnTo>
                  <a:lnTo>
                    <a:pt x="552" y="458"/>
                  </a:lnTo>
                  <a:lnTo>
                    <a:pt x="545" y="460"/>
                  </a:lnTo>
                  <a:lnTo>
                    <a:pt x="545" y="460"/>
                  </a:lnTo>
                  <a:lnTo>
                    <a:pt x="541" y="461"/>
                  </a:lnTo>
                  <a:lnTo>
                    <a:pt x="538" y="461"/>
                  </a:lnTo>
                  <a:lnTo>
                    <a:pt x="534" y="461"/>
                  </a:lnTo>
                  <a:lnTo>
                    <a:pt x="534" y="456"/>
                  </a:lnTo>
                  <a:lnTo>
                    <a:pt x="534" y="456"/>
                  </a:lnTo>
                  <a:lnTo>
                    <a:pt x="534" y="449"/>
                  </a:lnTo>
                  <a:lnTo>
                    <a:pt x="538" y="443"/>
                  </a:lnTo>
                  <a:lnTo>
                    <a:pt x="543" y="438"/>
                  </a:lnTo>
                  <a:lnTo>
                    <a:pt x="548" y="434"/>
                  </a:lnTo>
                  <a:lnTo>
                    <a:pt x="548" y="434"/>
                  </a:lnTo>
                  <a:lnTo>
                    <a:pt x="561" y="431"/>
                  </a:lnTo>
                  <a:lnTo>
                    <a:pt x="567" y="429"/>
                  </a:lnTo>
                  <a:lnTo>
                    <a:pt x="570" y="425"/>
                  </a:lnTo>
                  <a:lnTo>
                    <a:pt x="570" y="425"/>
                  </a:lnTo>
                  <a:lnTo>
                    <a:pt x="570" y="422"/>
                  </a:lnTo>
                  <a:lnTo>
                    <a:pt x="568" y="420"/>
                  </a:lnTo>
                  <a:lnTo>
                    <a:pt x="565" y="418"/>
                  </a:lnTo>
                  <a:lnTo>
                    <a:pt x="559" y="416"/>
                  </a:lnTo>
                  <a:lnTo>
                    <a:pt x="556" y="418"/>
                  </a:lnTo>
                  <a:lnTo>
                    <a:pt x="556" y="418"/>
                  </a:lnTo>
                  <a:lnTo>
                    <a:pt x="548" y="422"/>
                  </a:lnTo>
                  <a:lnTo>
                    <a:pt x="543" y="425"/>
                  </a:lnTo>
                  <a:lnTo>
                    <a:pt x="536" y="431"/>
                  </a:lnTo>
                  <a:lnTo>
                    <a:pt x="529" y="432"/>
                  </a:lnTo>
                  <a:lnTo>
                    <a:pt x="529" y="432"/>
                  </a:lnTo>
                  <a:lnTo>
                    <a:pt x="519" y="432"/>
                  </a:lnTo>
                  <a:lnTo>
                    <a:pt x="512" y="432"/>
                  </a:lnTo>
                  <a:lnTo>
                    <a:pt x="512" y="432"/>
                  </a:lnTo>
                  <a:lnTo>
                    <a:pt x="507" y="434"/>
                  </a:lnTo>
                  <a:lnTo>
                    <a:pt x="503" y="436"/>
                  </a:lnTo>
                  <a:lnTo>
                    <a:pt x="496" y="442"/>
                  </a:lnTo>
                  <a:lnTo>
                    <a:pt x="496" y="442"/>
                  </a:lnTo>
                  <a:lnTo>
                    <a:pt x="487" y="451"/>
                  </a:lnTo>
                  <a:lnTo>
                    <a:pt x="481" y="454"/>
                  </a:lnTo>
                  <a:lnTo>
                    <a:pt x="476" y="454"/>
                  </a:lnTo>
                  <a:lnTo>
                    <a:pt x="476" y="454"/>
                  </a:lnTo>
                  <a:lnTo>
                    <a:pt x="463" y="451"/>
                  </a:lnTo>
                  <a:lnTo>
                    <a:pt x="451" y="445"/>
                  </a:lnTo>
                  <a:lnTo>
                    <a:pt x="451" y="445"/>
                  </a:lnTo>
                  <a:lnTo>
                    <a:pt x="443" y="442"/>
                  </a:lnTo>
                  <a:lnTo>
                    <a:pt x="434" y="438"/>
                  </a:lnTo>
                  <a:lnTo>
                    <a:pt x="434" y="438"/>
                  </a:lnTo>
                  <a:lnTo>
                    <a:pt x="414" y="432"/>
                  </a:lnTo>
                  <a:lnTo>
                    <a:pt x="395" y="431"/>
                  </a:lnTo>
                  <a:lnTo>
                    <a:pt x="375" y="429"/>
                  </a:lnTo>
                  <a:lnTo>
                    <a:pt x="355" y="429"/>
                  </a:lnTo>
                  <a:lnTo>
                    <a:pt x="355" y="429"/>
                  </a:lnTo>
                  <a:lnTo>
                    <a:pt x="338" y="429"/>
                  </a:lnTo>
                  <a:lnTo>
                    <a:pt x="324" y="427"/>
                  </a:lnTo>
                  <a:lnTo>
                    <a:pt x="293" y="422"/>
                  </a:lnTo>
                  <a:lnTo>
                    <a:pt x="293" y="422"/>
                  </a:lnTo>
                  <a:lnTo>
                    <a:pt x="264" y="416"/>
                  </a:lnTo>
                  <a:lnTo>
                    <a:pt x="235" y="409"/>
                  </a:lnTo>
                  <a:lnTo>
                    <a:pt x="235" y="409"/>
                  </a:lnTo>
                  <a:lnTo>
                    <a:pt x="212" y="405"/>
                  </a:lnTo>
                  <a:lnTo>
                    <a:pt x="190" y="402"/>
                  </a:lnTo>
                  <a:lnTo>
                    <a:pt x="190" y="402"/>
                  </a:lnTo>
                  <a:lnTo>
                    <a:pt x="168" y="402"/>
                  </a:lnTo>
                  <a:lnTo>
                    <a:pt x="168" y="402"/>
                  </a:lnTo>
                  <a:lnTo>
                    <a:pt x="148" y="402"/>
                  </a:lnTo>
                  <a:lnTo>
                    <a:pt x="139" y="404"/>
                  </a:lnTo>
                  <a:lnTo>
                    <a:pt x="130" y="405"/>
                  </a:lnTo>
                  <a:lnTo>
                    <a:pt x="130" y="405"/>
                  </a:lnTo>
                  <a:lnTo>
                    <a:pt x="107" y="414"/>
                  </a:lnTo>
                  <a:lnTo>
                    <a:pt x="96" y="420"/>
                  </a:lnTo>
                  <a:lnTo>
                    <a:pt x="83" y="425"/>
                  </a:lnTo>
                  <a:lnTo>
                    <a:pt x="83" y="425"/>
                  </a:lnTo>
                  <a:lnTo>
                    <a:pt x="72" y="434"/>
                  </a:lnTo>
                  <a:lnTo>
                    <a:pt x="69" y="440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3" y="449"/>
                  </a:lnTo>
                  <a:lnTo>
                    <a:pt x="63" y="454"/>
                  </a:lnTo>
                  <a:lnTo>
                    <a:pt x="63" y="454"/>
                  </a:lnTo>
                  <a:lnTo>
                    <a:pt x="62" y="458"/>
                  </a:lnTo>
                  <a:lnTo>
                    <a:pt x="58" y="458"/>
                  </a:lnTo>
                  <a:lnTo>
                    <a:pt x="51" y="458"/>
                  </a:lnTo>
                  <a:lnTo>
                    <a:pt x="34" y="451"/>
                  </a:lnTo>
                  <a:lnTo>
                    <a:pt x="34" y="451"/>
                  </a:lnTo>
                  <a:lnTo>
                    <a:pt x="25" y="449"/>
                  </a:lnTo>
                  <a:lnTo>
                    <a:pt x="20" y="451"/>
                  </a:lnTo>
                  <a:lnTo>
                    <a:pt x="14" y="452"/>
                  </a:lnTo>
                  <a:lnTo>
                    <a:pt x="14" y="452"/>
                  </a:lnTo>
                  <a:lnTo>
                    <a:pt x="11" y="458"/>
                  </a:lnTo>
                  <a:lnTo>
                    <a:pt x="7" y="463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0" y="483"/>
                  </a:lnTo>
                  <a:lnTo>
                    <a:pt x="2" y="490"/>
                  </a:lnTo>
                  <a:lnTo>
                    <a:pt x="4" y="498"/>
                  </a:lnTo>
                  <a:lnTo>
                    <a:pt x="7" y="503"/>
                  </a:lnTo>
                  <a:lnTo>
                    <a:pt x="13" y="508"/>
                  </a:lnTo>
                  <a:lnTo>
                    <a:pt x="20" y="510"/>
                  </a:lnTo>
                  <a:lnTo>
                    <a:pt x="25" y="514"/>
                  </a:lnTo>
                  <a:lnTo>
                    <a:pt x="34" y="514"/>
                  </a:lnTo>
                  <a:lnTo>
                    <a:pt x="34" y="514"/>
                  </a:lnTo>
                  <a:lnTo>
                    <a:pt x="45" y="512"/>
                  </a:lnTo>
                  <a:lnTo>
                    <a:pt x="58" y="510"/>
                  </a:lnTo>
                  <a:lnTo>
                    <a:pt x="71" y="508"/>
                  </a:lnTo>
                  <a:lnTo>
                    <a:pt x="76" y="510"/>
                  </a:lnTo>
                  <a:lnTo>
                    <a:pt x="83" y="512"/>
                  </a:lnTo>
                  <a:lnTo>
                    <a:pt x="83" y="512"/>
                  </a:lnTo>
                  <a:lnTo>
                    <a:pt x="91" y="514"/>
                  </a:lnTo>
                  <a:lnTo>
                    <a:pt x="98" y="517"/>
                  </a:lnTo>
                  <a:lnTo>
                    <a:pt x="101" y="523"/>
                  </a:lnTo>
                  <a:lnTo>
                    <a:pt x="103" y="527"/>
                  </a:lnTo>
                  <a:lnTo>
                    <a:pt x="101" y="530"/>
                  </a:lnTo>
                  <a:lnTo>
                    <a:pt x="101" y="530"/>
                  </a:lnTo>
                  <a:lnTo>
                    <a:pt x="100" y="536"/>
                  </a:lnTo>
                  <a:lnTo>
                    <a:pt x="94" y="539"/>
                  </a:lnTo>
                  <a:lnTo>
                    <a:pt x="89" y="541"/>
                  </a:lnTo>
                  <a:lnTo>
                    <a:pt x="81" y="541"/>
                  </a:lnTo>
                  <a:lnTo>
                    <a:pt x="81" y="541"/>
                  </a:lnTo>
                  <a:lnTo>
                    <a:pt x="76" y="541"/>
                  </a:lnTo>
                  <a:lnTo>
                    <a:pt x="72" y="537"/>
                  </a:lnTo>
                  <a:lnTo>
                    <a:pt x="63" y="532"/>
                  </a:lnTo>
                  <a:lnTo>
                    <a:pt x="63" y="532"/>
                  </a:lnTo>
                  <a:lnTo>
                    <a:pt x="54" y="530"/>
                  </a:lnTo>
                  <a:lnTo>
                    <a:pt x="47" y="530"/>
                  </a:lnTo>
                  <a:lnTo>
                    <a:pt x="47" y="530"/>
                  </a:lnTo>
                  <a:lnTo>
                    <a:pt x="43" y="532"/>
                  </a:lnTo>
                  <a:lnTo>
                    <a:pt x="40" y="534"/>
                  </a:lnTo>
                  <a:lnTo>
                    <a:pt x="33" y="537"/>
                  </a:lnTo>
                  <a:lnTo>
                    <a:pt x="33" y="537"/>
                  </a:lnTo>
                  <a:lnTo>
                    <a:pt x="24" y="537"/>
                  </a:lnTo>
                  <a:lnTo>
                    <a:pt x="14" y="537"/>
                  </a:lnTo>
                  <a:lnTo>
                    <a:pt x="14" y="537"/>
                  </a:lnTo>
                  <a:lnTo>
                    <a:pt x="9" y="541"/>
                  </a:lnTo>
                  <a:lnTo>
                    <a:pt x="5" y="545"/>
                  </a:lnTo>
                  <a:lnTo>
                    <a:pt x="4" y="552"/>
                  </a:lnTo>
                  <a:lnTo>
                    <a:pt x="4" y="557"/>
                  </a:lnTo>
                  <a:lnTo>
                    <a:pt x="4" y="557"/>
                  </a:lnTo>
                  <a:lnTo>
                    <a:pt x="7" y="565"/>
                  </a:lnTo>
                  <a:lnTo>
                    <a:pt x="11" y="570"/>
                  </a:lnTo>
                  <a:lnTo>
                    <a:pt x="18" y="572"/>
                  </a:lnTo>
                  <a:lnTo>
                    <a:pt x="25" y="574"/>
                  </a:lnTo>
                  <a:lnTo>
                    <a:pt x="40" y="574"/>
                  </a:lnTo>
                  <a:lnTo>
                    <a:pt x="52" y="572"/>
                  </a:lnTo>
                  <a:lnTo>
                    <a:pt x="52" y="572"/>
                  </a:lnTo>
                  <a:lnTo>
                    <a:pt x="60" y="572"/>
                  </a:lnTo>
                  <a:lnTo>
                    <a:pt x="67" y="572"/>
                  </a:lnTo>
                  <a:lnTo>
                    <a:pt x="67" y="572"/>
                  </a:lnTo>
                  <a:lnTo>
                    <a:pt x="72" y="577"/>
                  </a:lnTo>
                  <a:lnTo>
                    <a:pt x="72" y="577"/>
                  </a:lnTo>
                  <a:lnTo>
                    <a:pt x="78" y="577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92" y="577"/>
                  </a:lnTo>
                  <a:lnTo>
                    <a:pt x="100" y="577"/>
                  </a:lnTo>
                  <a:lnTo>
                    <a:pt x="107" y="581"/>
                  </a:lnTo>
                  <a:lnTo>
                    <a:pt x="110" y="584"/>
                  </a:lnTo>
                  <a:lnTo>
                    <a:pt x="110" y="584"/>
                  </a:lnTo>
                  <a:lnTo>
                    <a:pt x="114" y="590"/>
                  </a:lnTo>
                  <a:lnTo>
                    <a:pt x="112" y="595"/>
                  </a:lnTo>
                  <a:lnTo>
                    <a:pt x="110" y="601"/>
                  </a:lnTo>
                  <a:lnTo>
                    <a:pt x="107" y="604"/>
                  </a:lnTo>
                  <a:lnTo>
                    <a:pt x="107" y="604"/>
                  </a:lnTo>
                  <a:lnTo>
                    <a:pt x="103" y="608"/>
                  </a:lnTo>
                  <a:lnTo>
                    <a:pt x="100" y="612"/>
                  </a:lnTo>
                  <a:lnTo>
                    <a:pt x="100" y="612"/>
                  </a:lnTo>
                  <a:lnTo>
                    <a:pt x="96" y="612"/>
                  </a:lnTo>
                  <a:lnTo>
                    <a:pt x="92" y="612"/>
                  </a:lnTo>
                  <a:lnTo>
                    <a:pt x="83" y="612"/>
                  </a:lnTo>
                  <a:lnTo>
                    <a:pt x="83" y="612"/>
                  </a:lnTo>
                  <a:lnTo>
                    <a:pt x="78" y="613"/>
                  </a:lnTo>
                  <a:lnTo>
                    <a:pt x="74" y="613"/>
                  </a:lnTo>
                  <a:lnTo>
                    <a:pt x="74" y="613"/>
                  </a:lnTo>
                  <a:lnTo>
                    <a:pt x="63" y="612"/>
                  </a:lnTo>
                  <a:lnTo>
                    <a:pt x="58" y="610"/>
                  </a:lnTo>
                  <a:lnTo>
                    <a:pt x="52" y="613"/>
                  </a:lnTo>
                  <a:lnTo>
                    <a:pt x="52" y="613"/>
                  </a:lnTo>
                  <a:lnTo>
                    <a:pt x="51" y="617"/>
                  </a:lnTo>
                  <a:lnTo>
                    <a:pt x="51" y="621"/>
                  </a:lnTo>
                  <a:lnTo>
                    <a:pt x="52" y="624"/>
                  </a:lnTo>
                  <a:lnTo>
                    <a:pt x="52" y="630"/>
                  </a:lnTo>
                  <a:lnTo>
                    <a:pt x="52" y="630"/>
                  </a:lnTo>
                  <a:lnTo>
                    <a:pt x="51" y="633"/>
                  </a:lnTo>
                  <a:lnTo>
                    <a:pt x="47" y="635"/>
                  </a:lnTo>
                  <a:lnTo>
                    <a:pt x="40" y="637"/>
                  </a:lnTo>
                  <a:lnTo>
                    <a:pt x="40" y="637"/>
                  </a:lnTo>
                  <a:lnTo>
                    <a:pt x="31" y="642"/>
                  </a:lnTo>
                  <a:lnTo>
                    <a:pt x="29" y="646"/>
                  </a:lnTo>
                  <a:lnTo>
                    <a:pt x="27" y="651"/>
                  </a:lnTo>
                  <a:lnTo>
                    <a:pt x="27" y="651"/>
                  </a:lnTo>
                  <a:lnTo>
                    <a:pt x="29" y="655"/>
                  </a:lnTo>
                  <a:lnTo>
                    <a:pt x="33" y="659"/>
                  </a:lnTo>
                  <a:lnTo>
                    <a:pt x="42" y="662"/>
                  </a:lnTo>
                  <a:lnTo>
                    <a:pt x="42" y="662"/>
                  </a:lnTo>
                  <a:lnTo>
                    <a:pt x="49" y="664"/>
                  </a:lnTo>
                  <a:lnTo>
                    <a:pt x="54" y="664"/>
                  </a:lnTo>
                  <a:lnTo>
                    <a:pt x="56" y="666"/>
                  </a:lnTo>
                  <a:lnTo>
                    <a:pt x="56" y="666"/>
                  </a:lnTo>
                  <a:lnTo>
                    <a:pt x="54" y="669"/>
                  </a:lnTo>
                  <a:lnTo>
                    <a:pt x="52" y="673"/>
                  </a:lnTo>
                  <a:lnTo>
                    <a:pt x="47" y="679"/>
                  </a:lnTo>
                  <a:lnTo>
                    <a:pt x="47" y="679"/>
                  </a:lnTo>
                  <a:lnTo>
                    <a:pt x="45" y="688"/>
                  </a:lnTo>
                  <a:lnTo>
                    <a:pt x="47" y="695"/>
                  </a:lnTo>
                  <a:lnTo>
                    <a:pt x="51" y="698"/>
                  </a:lnTo>
                  <a:lnTo>
                    <a:pt x="54" y="700"/>
                  </a:lnTo>
                  <a:lnTo>
                    <a:pt x="58" y="700"/>
                  </a:lnTo>
                  <a:lnTo>
                    <a:pt x="62" y="700"/>
                  </a:lnTo>
                  <a:lnTo>
                    <a:pt x="62" y="700"/>
                  </a:lnTo>
                  <a:lnTo>
                    <a:pt x="67" y="697"/>
                  </a:lnTo>
                  <a:lnTo>
                    <a:pt x="74" y="693"/>
                  </a:lnTo>
                  <a:lnTo>
                    <a:pt x="76" y="693"/>
                  </a:lnTo>
                  <a:lnTo>
                    <a:pt x="78" y="693"/>
                  </a:lnTo>
                  <a:lnTo>
                    <a:pt x="80" y="69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83" y="711"/>
                  </a:lnTo>
                  <a:lnTo>
                    <a:pt x="85" y="717"/>
                  </a:lnTo>
                  <a:lnTo>
                    <a:pt x="87" y="720"/>
                  </a:lnTo>
                  <a:lnTo>
                    <a:pt x="87" y="720"/>
                  </a:lnTo>
                  <a:lnTo>
                    <a:pt x="92" y="724"/>
                  </a:lnTo>
                  <a:lnTo>
                    <a:pt x="98" y="722"/>
                  </a:lnTo>
                  <a:lnTo>
                    <a:pt x="101" y="720"/>
                  </a:lnTo>
                  <a:lnTo>
                    <a:pt x="105" y="718"/>
                  </a:lnTo>
                  <a:lnTo>
                    <a:pt x="105" y="718"/>
                  </a:lnTo>
                  <a:lnTo>
                    <a:pt x="110" y="718"/>
                  </a:lnTo>
                  <a:lnTo>
                    <a:pt x="114" y="720"/>
                  </a:lnTo>
                  <a:lnTo>
                    <a:pt x="121" y="726"/>
                  </a:lnTo>
                  <a:lnTo>
                    <a:pt x="121" y="726"/>
                  </a:lnTo>
                  <a:lnTo>
                    <a:pt x="127" y="727"/>
                  </a:lnTo>
                  <a:lnTo>
                    <a:pt x="132" y="729"/>
                  </a:lnTo>
                  <a:lnTo>
                    <a:pt x="132" y="729"/>
                  </a:lnTo>
                  <a:lnTo>
                    <a:pt x="138" y="726"/>
                  </a:lnTo>
                  <a:lnTo>
                    <a:pt x="145" y="722"/>
                  </a:lnTo>
                  <a:lnTo>
                    <a:pt x="145" y="722"/>
                  </a:lnTo>
                  <a:lnTo>
                    <a:pt x="152" y="720"/>
                  </a:lnTo>
                  <a:lnTo>
                    <a:pt x="152" y="720"/>
                  </a:lnTo>
                  <a:lnTo>
                    <a:pt x="159" y="720"/>
                  </a:lnTo>
                  <a:lnTo>
                    <a:pt x="163" y="720"/>
                  </a:lnTo>
                  <a:lnTo>
                    <a:pt x="165" y="722"/>
                  </a:lnTo>
                  <a:lnTo>
                    <a:pt x="165" y="722"/>
                  </a:lnTo>
                  <a:lnTo>
                    <a:pt x="167" y="726"/>
                  </a:lnTo>
                  <a:lnTo>
                    <a:pt x="167" y="729"/>
                  </a:lnTo>
                  <a:lnTo>
                    <a:pt x="165" y="736"/>
                  </a:lnTo>
                  <a:lnTo>
                    <a:pt x="165" y="736"/>
                  </a:lnTo>
                  <a:lnTo>
                    <a:pt x="161" y="740"/>
                  </a:lnTo>
                  <a:lnTo>
                    <a:pt x="157" y="742"/>
                  </a:lnTo>
                  <a:lnTo>
                    <a:pt x="157" y="742"/>
                  </a:lnTo>
                  <a:lnTo>
                    <a:pt x="150" y="749"/>
                  </a:lnTo>
                  <a:lnTo>
                    <a:pt x="148" y="756"/>
                  </a:lnTo>
                  <a:lnTo>
                    <a:pt x="148" y="756"/>
                  </a:lnTo>
                  <a:lnTo>
                    <a:pt x="145" y="765"/>
                  </a:lnTo>
                  <a:lnTo>
                    <a:pt x="139" y="771"/>
                  </a:lnTo>
                  <a:lnTo>
                    <a:pt x="132" y="776"/>
                  </a:lnTo>
                  <a:lnTo>
                    <a:pt x="123" y="782"/>
                  </a:lnTo>
                  <a:lnTo>
                    <a:pt x="123" y="782"/>
                  </a:lnTo>
                  <a:lnTo>
                    <a:pt x="98" y="794"/>
                  </a:lnTo>
                  <a:lnTo>
                    <a:pt x="87" y="800"/>
                  </a:lnTo>
                  <a:lnTo>
                    <a:pt x="76" y="809"/>
                  </a:lnTo>
                  <a:lnTo>
                    <a:pt x="76" y="809"/>
                  </a:lnTo>
                  <a:lnTo>
                    <a:pt x="72" y="811"/>
                  </a:lnTo>
                  <a:lnTo>
                    <a:pt x="72" y="814"/>
                  </a:lnTo>
                  <a:lnTo>
                    <a:pt x="72" y="821"/>
                  </a:lnTo>
                  <a:lnTo>
                    <a:pt x="74" y="825"/>
                  </a:lnTo>
                  <a:lnTo>
                    <a:pt x="76" y="827"/>
                  </a:lnTo>
                  <a:lnTo>
                    <a:pt x="80" y="829"/>
                  </a:lnTo>
                  <a:lnTo>
                    <a:pt x="83" y="827"/>
                  </a:lnTo>
                  <a:lnTo>
                    <a:pt x="83" y="827"/>
                  </a:lnTo>
                  <a:lnTo>
                    <a:pt x="89" y="825"/>
                  </a:lnTo>
                  <a:lnTo>
                    <a:pt x="91" y="820"/>
                  </a:lnTo>
                  <a:lnTo>
                    <a:pt x="96" y="811"/>
                  </a:lnTo>
                  <a:lnTo>
                    <a:pt x="96" y="811"/>
                  </a:lnTo>
                  <a:lnTo>
                    <a:pt x="101" y="805"/>
                  </a:lnTo>
                  <a:lnTo>
                    <a:pt x="109" y="800"/>
                  </a:lnTo>
                  <a:lnTo>
                    <a:pt x="125" y="793"/>
                  </a:lnTo>
                  <a:lnTo>
                    <a:pt x="141" y="785"/>
                  </a:lnTo>
                  <a:lnTo>
                    <a:pt x="156" y="776"/>
                  </a:lnTo>
                  <a:lnTo>
                    <a:pt x="156" y="776"/>
                  </a:lnTo>
                  <a:lnTo>
                    <a:pt x="161" y="769"/>
                  </a:lnTo>
                  <a:lnTo>
                    <a:pt x="167" y="762"/>
                  </a:lnTo>
                  <a:lnTo>
                    <a:pt x="167" y="762"/>
                  </a:lnTo>
                  <a:lnTo>
                    <a:pt x="172" y="755"/>
                  </a:lnTo>
                  <a:lnTo>
                    <a:pt x="177" y="749"/>
                  </a:lnTo>
                  <a:lnTo>
                    <a:pt x="190" y="740"/>
                  </a:lnTo>
                  <a:lnTo>
                    <a:pt x="190" y="740"/>
                  </a:lnTo>
                  <a:lnTo>
                    <a:pt x="203" y="727"/>
                  </a:lnTo>
                  <a:lnTo>
                    <a:pt x="206" y="720"/>
                  </a:lnTo>
                  <a:lnTo>
                    <a:pt x="210" y="711"/>
                  </a:lnTo>
                  <a:lnTo>
                    <a:pt x="210" y="711"/>
                  </a:lnTo>
                  <a:lnTo>
                    <a:pt x="210" y="706"/>
                  </a:lnTo>
                  <a:lnTo>
                    <a:pt x="214" y="700"/>
                  </a:lnTo>
                  <a:lnTo>
                    <a:pt x="217" y="697"/>
                  </a:lnTo>
                  <a:lnTo>
                    <a:pt x="223" y="693"/>
                  </a:lnTo>
                  <a:lnTo>
                    <a:pt x="223" y="693"/>
                  </a:lnTo>
                  <a:lnTo>
                    <a:pt x="223" y="689"/>
                  </a:lnTo>
                  <a:lnTo>
                    <a:pt x="224" y="688"/>
                  </a:lnTo>
                  <a:lnTo>
                    <a:pt x="232" y="686"/>
                  </a:lnTo>
                  <a:lnTo>
                    <a:pt x="232" y="686"/>
                  </a:lnTo>
                  <a:lnTo>
                    <a:pt x="235" y="684"/>
                  </a:lnTo>
                  <a:lnTo>
                    <a:pt x="237" y="680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41" y="669"/>
                  </a:lnTo>
                  <a:lnTo>
                    <a:pt x="244" y="666"/>
                  </a:lnTo>
                  <a:lnTo>
                    <a:pt x="250" y="662"/>
                  </a:lnTo>
                  <a:lnTo>
                    <a:pt x="252" y="664"/>
                  </a:lnTo>
                  <a:lnTo>
                    <a:pt x="253" y="666"/>
                  </a:lnTo>
                  <a:lnTo>
                    <a:pt x="253" y="666"/>
                  </a:lnTo>
                  <a:lnTo>
                    <a:pt x="255" y="669"/>
                  </a:lnTo>
                  <a:lnTo>
                    <a:pt x="253" y="677"/>
                  </a:lnTo>
                  <a:lnTo>
                    <a:pt x="250" y="686"/>
                  </a:lnTo>
                  <a:lnTo>
                    <a:pt x="250" y="686"/>
                  </a:lnTo>
                  <a:lnTo>
                    <a:pt x="241" y="698"/>
                  </a:lnTo>
                  <a:lnTo>
                    <a:pt x="237" y="707"/>
                  </a:lnTo>
                  <a:lnTo>
                    <a:pt x="235" y="715"/>
                  </a:lnTo>
                  <a:lnTo>
                    <a:pt x="235" y="715"/>
                  </a:lnTo>
                  <a:lnTo>
                    <a:pt x="235" y="718"/>
                  </a:lnTo>
                  <a:lnTo>
                    <a:pt x="237" y="720"/>
                  </a:lnTo>
                  <a:lnTo>
                    <a:pt x="239" y="722"/>
                  </a:lnTo>
                  <a:lnTo>
                    <a:pt x="241" y="724"/>
                  </a:lnTo>
                  <a:lnTo>
                    <a:pt x="248" y="722"/>
                  </a:lnTo>
                  <a:lnTo>
                    <a:pt x="253" y="720"/>
                  </a:lnTo>
                  <a:lnTo>
                    <a:pt x="253" y="720"/>
                  </a:lnTo>
                  <a:lnTo>
                    <a:pt x="262" y="715"/>
                  </a:lnTo>
                  <a:lnTo>
                    <a:pt x="272" y="709"/>
                  </a:lnTo>
                  <a:lnTo>
                    <a:pt x="272" y="709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1" y="693"/>
                  </a:lnTo>
                  <a:lnTo>
                    <a:pt x="293" y="693"/>
                  </a:lnTo>
                  <a:lnTo>
                    <a:pt x="293" y="689"/>
                  </a:lnTo>
                  <a:lnTo>
                    <a:pt x="293" y="689"/>
                  </a:lnTo>
                  <a:lnTo>
                    <a:pt x="293" y="686"/>
                  </a:lnTo>
                  <a:lnTo>
                    <a:pt x="291" y="682"/>
                  </a:lnTo>
                  <a:lnTo>
                    <a:pt x="291" y="679"/>
                  </a:lnTo>
                  <a:lnTo>
                    <a:pt x="290" y="677"/>
                  </a:lnTo>
                  <a:lnTo>
                    <a:pt x="290" y="677"/>
                  </a:lnTo>
                  <a:lnTo>
                    <a:pt x="291" y="673"/>
                  </a:lnTo>
                  <a:lnTo>
                    <a:pt x="295" y="671"/>
                  </a:lnTo>
                  <a:lnTo>
                    <a:pt x="302" y="671"/>
                  </a:lnTo>
                  <a:lnTo>
                    <a:pt x="302" y="671"/>
                  </a:lnTo>
                  <a:lnTo>
                    <a:pt x="313" y="669"/>
                  </a:lnTo>
                  <a:lnTo>
                    <a:pt x="324" y="669"/>
                  </a:lnTo>
                  <a:lnTo>
                    <a:pt x="324" y="669"/>
                  </a:lnTo>
                  <a:lnTo>
                    <a:pt x="335" y="671"/>
                  </a:lnTo>
                  <a:lnTo>
                    <a:pt x="344" y="675"/>
                  </a:lnTo>
                  <a:lnTo>
                    <a:pt x="353" y="682"/>
                  </a:lnTo>
                  <a:lnTo>
                    <a:pt x="358" y="689"/>
                  </a:lnTo>
                  <a:lnTo>
                    <a:pt x="358" y="689"/>
                  </a:lnTo>
                  <a:lnTo>
                    <a:pt x="362" y="693"/>
                  </a:lnTo>
                  <a:lnTo>
                    <a:pt x="366" y="695"/>
                  </a:lnTo>
                  <a:lnTo>
                    <a:pt x="373" y="695"/>
                  </a:lnTo>
                  <a:lnTo>
                    <a:pt x="380" y="693"/>
                  </a:lnTo>
                  <a:lnTo>
                    <a:pt x="387" y="693"/>
                  </a:lnTo>
                  <a:lnTo>
                    <a:pt x="387" y="693"/>
                  </a:lnTo>
                  <a:lnTo>
                    <a:pt x="396" y="695"/>
                  </a:lnTo>
                  <a:lnTo>
                    <a:pt x="404" y="698"/>
                  </a:lnTo>
                  <a:lnTo>
                    <a:pt x="418" y="706"/>
                  </a:lnTo>
                  <a:lnTo>
                    <a:pt x="418" y="706"/>
                  </a:lnTo>
                  <a:lnTo>
                    <a:pt x="434" y="711"/>
                  </a:lnTo>
                  <a:lnTo>
                    <a:pt x="449" y="718"/>
                  </a:lnTo>
                  <a:lnTo>
                    <a:pt x="449" y="718"/>
                  </a:lnTo>
                  <a:lnTo>
                    <a:pt x="458" y="726"/>
                  </a:lnTo>
                  <a:lnTo>
                    <a:pt x="469" y="733"/>
                  </a:lnTo>
                  <a:lnTo>
                    <a:pt x="469" y="733"/>
                  </a:lnTo>
                  <a:lnTo>
                    <a:pt x="474" y="740"/>
                  </a:lnTo>
                  <a:lnTo>
                    <a:pt x="478" y="747"/>
                  </a:lnTo>
                  <a:lnTo>
                    <a:pt x="487" y="762"/>
                  </a:lnTo>
                  <a:lnTo>
                    <a:pt x="487" y="762"/>
                  </a:lnTo>
                  <a:lnTo>
                    <a:pt x="491" y="769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3" y="783"/>
                  </a:lnTo>
                  <a:lnTo>
                    <a:pt x="503" y="783"/>
                  </a:lnTo>
                  <a:lnTo>
                    <a:pt x="507" y="787"/>
                  </a:lnTo>
                  <a:lnTo>
                    <a:pt x="510" y="789"/>
                  </a:lnTo>
                  <a:lnTo>
                    <a:pt x="514" y="789"/>
                  </a:lnTo>
                  <a:lnTo>
                    <a:pt x="514" y="789"/>
                  </a:lnTo>
                  <a:lnTo>
                    <a:pt x="516" y="789"/>
                  </a:lnTo>
                  <a:lnTo>
                    <a:pt x="518" y="785"/>
                  </a:lnTo>
                  <a:lnTo>
                    <a:pt x="519" y="782"/>
                  </a:lnTo>
                  <a:lnTo>
                    <a:pt x="518" y="778"/>
                  </a:lnTo>
                  <a:lnTo>
                    <a:pt x="518" y="778"/>
                  </a:lnTo>
                  <a:lnTo>
                    <a:pt x="512" y="771"/>
                  </a:lnTo>
                  <a:lnTo>
                    <a:pt x="507" y="764"/>
                  </a:lnTo>
                  <a:lnTo>
                    <a:pt x="507" y="764"/>
                  </a:lnTo>
                  <a:lnTo>
                    <a:pt x="503" y="758"/>
                  </a:lnTo>
                  <a:lnTo>
                    <a:pt x="503" y="755"/>
                  </a:lnTo>
                  <a:lnTo>
                    <a:pt x="503" y="751"/>
                  </a:lnTo>
                  <a:lnTo>
                    <a:pt x="503" y="751"/>
                  </a:lnTo>
                  <a:lnTo>
                    <a:pt x="507" y="749"/>
                  </a:lnTo>
                  <a:lnTo>
                    <a:pt x="510" y="749"/>
                  </a:lnTo>
                  <a:lnTo>
                    <a:pt x="514" y="749"/>
                  </a:lnTo>
                  <a:lnTo>
                    <a:pt x="518" y="753"/>
                  </a:lnTo>
                  <a:lnTo>
                    <a:pt x="518" y="753"/>
                  </a:lnTo>
                  <a:lnTo>
                    <a:pt x="529" y="771"/>
                  </a:lnTo>
                  <a:lnTo>
                    <a:pt x="529" y="771"/>
                  </a:lnTo>
                  <a:lnTo>
                    <a:pt x="543" y="798"/>
                  </a:lnTo>
                  <a:lnTo>
                    <a:pt x="543" y="798"/>
                  </a:lnTo>
                  <a:lnTo>
                    <a:pt x="554" y="821"/>
                  </a:lnTo>
                  <a:lnTo>
                    <a:pt x="565" y="843"/>
                  </a:lnTo>
                  <a:lnTo>
                    <a:pt x="565" y="843"/>
                  </a:lnTo>
                  <a:lnTo>
                    <a:pt x="574" y="854"/>
                  </a:lnTo>
                  <a:lnTo>
                    <a:pt x="581" y="865"/>
                  </a:lnTo>
                  <a:lnTo>
                    <a:pt x="590" y="876"/>
                  </a:lnTo>
                  <a:lnTo>
                    <a:pt x="595" y="888"/>
                  </a:lnTo>
                  <a:lnTo>
                    <a:pt x="595" y="888"/>
                  </a:lnTo>
                  <a:lnTo>
                    <a:pt x="608" y="917"/>
                  </a:lnTo>
                  <a:lnTo>
                    <a:pt x="608" y="917"/>
                  </a:lnTo>
                  <a:lnTo>
                    <a:pt x="612" y="928"/>
                  </a:lnTo>
                  <a:lnTo>
                    <a:pt x="614" y="934"/>
                  </a:lnTo>
                  <a:lnTo>
                    <a:pt x="617" y="939"/>
                  </a:lnTo>
                  <a:lnTo>
                    <a:pt x="617" y="939"/>
                  </a:lnTo>
                  <a:lnTo>
                    <a:pt x="623" y="943"/>
                  </a:lnTo>
                  <a:lnTo>
                    <a:pt x="628" y="943"/>
                  </a:lnTo>
                  <a:lnTo>
                    <a:pt x="634" y="941"/>
                  </a:lnTo>
                  <a:lnTo>
                    <a:pt x="641" y="937"/>
                  </a:lnTo>
                  <a:lnTo>
                    <a:pt x="641" y="937"/>
                  </a:lnTo>
                  <a:lnTo>
                    <a:pt x="644" y="935"/>
                  </a:lnTo>
                  <a:lnTo>
                    <a:pt x="652" y="934"/>
                  </a:lnTo>
                  <a:lnTo>
                    <a:pt x="657" y="934"/>
                  </a:lnTo>
                  <a:lnTo>
                    <a:pt x="664" y="935"/>
                  </a:lnTo>
                  <a:lnTo>
                    <a:pt x="670" y="937"/>
                  </a:lnTo>
                  <a:lnTo>
                    <a:pt x="675" y="941"/>
                  </a:lnTo>
                  <a:lnTo>
                    <a:pt x="681" y="945"/>
                  </a:lnTo>
                  <a:lnTo>
                    <a:pt x="684" y="950"/>
                  </a:lnTo>
                  <a:lnTo>
                    <a:pt x="684" y="950"/>
                  </a:lnTo>
                  <a:lnTo>
                    <a:pt x="686" y="957"/>
                  </a:lnTo>
                  <a:lnTo>
                    <a:pt x="684" y="964"/>
                  </a:lnTo>
                  <a:lnTo>
                    <a:pt x="682" y="972"/>
                  </a:lnTo>
                  <a:lnTo>
                    <a:pt x="677" y="975"/>
                  </a:lnTo>
                  <a:lnTo>
                    <a:pt x="677" y="975"/>
                  </a:lnTo>
                  <a:lnTo>
                    <a:pt x="672" y="979"/>
                  </a:lnTo>
                  <a:lnTo>
                    <a:pt x="664" y="979"/>
                  </a:lnTo>
                  <a:lnTo>
                    <a:pt x="657" y="977"/>
                  </a:lnTo>
                  <a:lnTo>
                    <a:pt x="650" y="977"/>
                  </a:lnTo>
                  <a:lnTo>
                    <a:pt x="650" y="977"/>
                  </a:lnTo>
                  <a:lnTo>
                    <a:pt x="646" y="979"/>
                  </a:lnTo>
                  <a:lnTo>
                    <a:pt x="644" y="981"/>
                  </a:lnTo>
                  <a:lnTo>
                    <a:pt x="641" y="986"/>
                  </a:lnTo>
                  <a:lnTo>
                    <a:pt x="639" y="995"/>
                  </a:lnTo>
                  <a:lnTo>
                    <a:pt x="639" y="1002"/>
                  </a:lnTo>
                  <a:lnTo>
                    <a:pt x="639" y="1002"/>
                  </a:lnTo>
                  <a:lnTo>
                    <a:pt x="643" y="1013"/>
                  </a:lnTo>
                  <a:lnTo>
                    <a:pt x="648" y="1022"/>
                  </a:lnTo>
                  <a:lnTo>
                    <a:pt x="662" y="1039"/>
                  </a:lnTo>
                  <a:lnTo>
                    <a:pt x="662" y="1039"/>
                  </a:lnTo>
                  <a:lnTo>
                    <a:pt x="672" y="1049"/>
                  </a:lnTo>
                  <a:lnTo>
                    <a:pt x="673" y="1057"/>
                  </a:lnTo>
                  <a:lnTo>
                    <a:pt x="675" y="1064"/>
                  </a:lnTo>
                  <a:lnTo>
                    <a:pt x="675" y="1064"/>
                  </a:lnTo>
                  <a:lnTo>
                    <a:pt x="677" y="1082"/>
                  </a:lnTo>
                  <a:lnTo>
                    <a:pt x="675" y="1098"/>
                  </a:lnTo>
                  <a:lnTo>
                    <a:pt x="672" y="1133"/>
                  </a:lnTo>
                  <a:lnTo>
                    <a:pt x="672" y="1133"/>
                  </a:lnTo>
                  <a:lnTo>
                    <a:pt x="670" y="1149"/>
                  </a:lnTo>
                  <a:lnTo>
                    <a:pt x="670" y="1156"/>
                  </a:lnTo>
                  <a:lnTo>
                    <a:pt x="672" y="1165"/>
                  </a:lnTo>
                  <a:lnTo>
                    <a:pt x="672" y="1165"/>
                  </a:lnTo>
                  <a:lnTo>
                    <a:pt x="682" y="1191"/>
                  </a:lnTo>
                  <a:lnTo>
                    <a:pt x="686" y="1201"/>
                  </a:lnTo>
                  <a:lnTo>
                    <a:pt x="690" y="1216"/>
                  </a:lnTo>
                  <a:lnTo>
                    <a:pt x="690" y="1216"/>
                  </a:lnTo>
                  <a:lnTo>
                    <a:pt x="695" y="1229"/>
                  </a:lnTo>
                  <a:lnTo>
                    <a:pt x="700" y="1239"/>
                  </a:lnTo>
                  <a:lnTo>
                    <a:pt x="700" y="1239"/>
                  </a:lnTo>
                  <a:lnTo>
                    <a:pt x="713" y="1268"/>
                  </a:lnTo>
                  <a:lnTo>
                    <a:pt x="713" y="1268"/>
                  </a:lnTo>
                  <a:lnTo>
                    <a:pt x="726" y="1287"/>
                  </a:lnTo>
                  <a:lnTo>
                    <a:pt x="740" y="1303"/>
                  </a:lnTo>
                  <a:lnTo>
                    <a:pt x="740" y="1303"/>
                  </a:lnTo>
                  <a:lnTo>
                    <a:pt x="751" y="1310"/>
                  </a:lnTo>
                  <a:lnTo>
                    <a:pt x="760" y="1317"/>
                  </a:lnTo>
                  <a:lnTo>
                    <a:pt x="771" y="1323"/>
                  </a:lnTo>
                  <a:lnTo>
                    <a:pt x="778" y="1332"/>
                  </a:lnTo>
                  <a:lnTo>
                    <a:pt x="778" y="1332"/>
                  </a:lnTo>
                  <a:lnTo>
                    <a:pt x="784" y="1339"/>
                  </a:lnTo>
                  <a:lnTo>
                    <a:pt x="786" y="1346"/>
                  </a:lnTo>
                  <a:lnTo>
                    <a:pt x="793" y="1361"/>
                  </a:lnTo>
                  <a:lnTo>
                    <a:pt x="793" y="1361"/>
                  </a:lnTo>
                  <a:lnTo>
                    <a:pt x="804" y="1375"/>
                  </a:lnTo>
                  <a:lnTo>
                    <a:pt x="813" y="1390"/>
                  </a:lnTo>
                  <a:lnTo>
                    <a:pt x="813" y="1390"/>
                  </a:lnTo>
                  <a:lnTo>
                    <a:pt x="815" y="1395"/>
                  </a:lnTo>
                  <a:lnTo>
                    <a:pt x="815" y="1402"/>
                  </a:lnTo>
                  <a:lnTo>
                    <a:pt x="809" y="1413"/>
                  </a:lnTo>
                  <a:lnTo>
                    <a:pt x="809" y="1413"/>
                  </a:lnTo>
                  <a:lnTo>
                    <a:pt x="809" y="1417"/>
                  </a:lnTo>
                  <a:lnTo>
                    <a:pt x="811" y="1420"/>
                  </a:lnTo>
                  <a:lnTo>
                    <a:pt x="815" y="1428"/>
                  </a:lnTo>
                  <a:lnTo>
                    <a:pt x="827" y="1437"/>
                  </a:lnTo>
                  <a:lnTo>
                    <a:pt x="827" y="1437"/>
                  </a:lnTo>
                  <a:lnTo>
                    <a:pt x="836" y="1448"/>
                  </a:lnTo>
                  <a:lnTo>
                    <a:pt x="845" y="1458"/>
                  </a:lnTo>
                  <a:lnTo>
                    <a:pt x="845" y="1458"/>
                  </a:lnTo>
                  <a:lnTo>
                    <a:pt x="853" y="1473"/>
                  </a:lnTo>
                  <a:lnTo>
                    <a:pt x="858" y="1487"/>
                  </a:lnTo>
                  <a:lnTo>
                    <a:pt x="858" y="1487"/>
                  </a:lnTo>
                  <a:lnTo>
                    <a:pt x="862" y="1493"/>
                  </a:lnTo>
                  <a:lnTo>
                    <a:pt x="863" y="1496"/>
                  </a:lnTo>
                  <a:lnTo>
                    <a:pt x="867" y="1500"/>
                  </a:lnTo>
                  <a:lnTo>
                    <a:pt x="872" y="1500"/>
                  </a:lnTo>
                  <a:lnTo>
                    <a:pt x="872" y="1500"/>
                  </a:lnTo>
                  <a:lnTo>
                    <a:pt x="876" y="1500"/>
                  </a:lnTo>
                  <a:lnTo>
                    <a:pt x="880" y="1496"/>
                  </a:lnTo>
                  <a:lnTo>
                    <a:pt x="880" y="1493"/>
                  </a:lnTo>
                  <a:lnTo>
                    <a:pt x="880" y="1489"/>
                  </a:lnTo>
                  <a:lnTo>
                    <a:pt x="880" y="1489"/>
                  </a:lnTo>
                  <a:lnTo>
                    <a:pt x="876" y="1482"/>
                  </a:lnTo>
                  <a:lnTo>
                    <a:pt x="872" y="1475"/>
                  </a:lnTo>
                  <a:lnTo>
                    <a:pt x="872" y="1475"/>
                  </a:lnTo>
                  <a:lnTo>
                    <a:pt x="860" y="1457"/>
                  </a:lnTo>
                  <a:lnTo>
                    <a:pt x="860" y="1457"/>
                  </a:lnTo>
                  <a:lnTo>
                    <a:pt x="854" y="1449"/>
                  </a:lnTo>
                  <a:lnTo>
                    <a:pt x="847" y="1440"/>
                  </a:lnTo>
                  <a:lnTo>
                    <a:pt x="847" y="1440"/>
                  </a:lnTo>
                  <a:lnTo>
                    <a:pt x="840" y="1428"/>
                  </a:lnTo>
                  <a:lnTo>
                    <a:pt x="833" y="1413"/>
                  </a:lnTo>
                  <a:lnTo>
                    <a:pt x="833" y="1413"/>
                  </a:lnTo>
                  <a:lnTo>
                    <a:pt x="827" y="1399"/>
                  </a:lnTo>
                  <a:lnTo>
                    <a:pt x="822" y="1382"/>
                  </a:lnTo>
                  <a:lnTo>
                    <a:pt x="822" y="1382"/>
                  </a:lnTo>
                  <a:lnTo>
                    <a:pt x="818" y="1370"/>
                  </a:lnTo>
                  <a:lnTo>
                    <a:pt x="818" y="1357"/>
                  </a:lnTo>
                  <a:lnTo>
                    <a:pt x="818" y="1357"/>
                  </a:lnTo>
                  <a:lnTo>
                    <a:pt x="820" y="1353"/>
                  </a:lnTo>
                  <a:lnTo>
                    <a:pt x="820" y="1350"/>
                  </a:lnTo>
                  <a:lnTo>
                    <a:pt x="824" y="1346"/>
                  </a:lnTo>
                  <a:lnTo>
                    <a:pt x="825" y="1344"/>
                  </a:lnTo>
                  <a:lnTo>
                    <a:pt x="833" y="1344"/>
                  </a:lnTo>
                  <a:lnTo>
                    <a:pt x="840" y="1348"/>
                  </a:lnTo>
                  <a:lnTo>
                    <a:pt x="840" y="1348"/>
                  </a:lnTo>
                  <a:lnTo>
                    <a:pt x="845" y="1353"/>
                  </a:lnTo>
                  <a:lnTo>
                    <a:pt x="851" y="1361"/>
                  </a:lnTo>
                  <a:lnTo>
                    <a:pt x="858" y="1375"/>
                  </a:lnTo>
                  <a:lnTo>
                    <a:pt x="858" y="1375"/>
                  </a:lnTo>
                  <a:lnTo>
                    <a:pt x="878" y="1406"/>
                  </a:lnTo>
                  <a:lnTo>
                    <a:pt x="878" y="1406"/>
                  </a:lnTo>
                  <a:lnTo>
                    <a:pt x="923" y="1484"/>
                  </a:lnTo>
                  <a:lnTo>
                    <a:pt x="923" y="1484"/>
                  </a:lnTo>
                  <a:lnTo>
                    <a:pt x="936" y="1502"/>
                  </a:lnTo>
                  <a:lnTo>
                    <a:pt x="936" y="1502"/>
                  </a:lnTo>
                  <a:lnTo>
                    <a:pt x="943" y="1515"/>
                  </a:lnTo>
                  <a:lnTo>
                    <a:pt x="943" y="1515"/>
                  </a:lnTo>
                  <a:lnTo>
                    <a:pt x="950" y="1525"/>
                  </a:lnTo>
                  <a:lnTo>
                    <a:pt x="952" y="1531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4" y="1552"/>
                  </a:lnTo>
                  <a:lnTo>
                    <a:pt x="954" y="1567"/>
                  </a:lnTo>
                  <a:lnTo>
                    <a:pt x="954" y="1567"/>
                  </a:lnTo>
                  <a:lnTo>
                    <a:pt x="957" y="1585"/>
                  </a:lnTo>
                  <a:lnTo>
                    <a:pt x="961" y="1592"/>
                  </a:lnTo>
                  <a:lnTo>
                    <a:pt x="965" y="1600"/>
                  </a:lnTo>
                  <a:lnTo>
                    <a:pt x="965" y="1600"/>
                  </a:lnTo>
                  <a:lnTo>
                    <a:pt x="972" y="1603"/>
                  </a:lnTo>
                  <a:lnTo>
                    <a:pt x="979" y="1605"/>
                  </a:lnTo>
                  <a:lnTo>
                    <a:pt x="985" y="1609"/>
                  </a:lnTo>
                  <a:lnTo>
                    <a:pt x="992" y="1610"/>
                  </a:lnTo>
                  <a:lnTo>
                    <a:pt x="992" y="1610"/>
                  </a:lnTo>
                  <a:lnTo>
                    <a:pt x="999" y="1618"/>
                  </a:lnTo>
                  <a:lnTo>
                    <a:pt x="1003" y="1621"/>
                  </a:lnTo>
                  <a:lnTo>
                    <a:pt x="1008" y="1623"/>
                  </a:lnTo>
                  <a:lnTo>
                    <a:pt x="1008" y="1623"/>
                  </a:lnTo>
                  <a:lnTo>
                    <a:pt x="1017" y="1625"/>
                  </a:lnTo>
                  <a:lnTo>
                    <a:pt x="1021" y="1625"/>
                  </a:lnTo>
                  <a:lnTo>
                    <a:pt x="1024" y="1627"/>
                  </a:lnTo>
                  <a:lnTo>
                    <a:pt x="1024" y="1627"/>
                  </a:lnTo>
                  <a:lnTo>
                    <a:pt x="1032" y="1634"/>
                  </a:lnTo>
                  <a:lnTo>
                    <a:pt x="1032" y="1634"/>
                  </a:lnTo>
                  <a:lnTo>
                    <a:pt x="1043" y="1643"/>
                  </a:lnTo>
                  <a:lnTo>
                    <a:pt x="1053" y="1650"/>
                  </a:lnTo>
                  <a:lnTo>
                    <a:pt x="1053" y="1650"/>
                  </a:lnTo>
                  <a:lnTo>
                    <a:pt x="1064" y="1654"/>
                  </a:lnTo>
                  <a:lnTo>
                    <a:pt x="1075" y="1656"/>
                  </a:lnTo>
                  <a:lnTo>
                    <a:pt x="1088" y="1654"/>
                  </a:lnTo>
                  <a:lnTo>
                    <a:pt x="1099" y="1652"/>
                  </a:lnTo>
                  <a:lnTo>
                    <a:pt x="1099" y="1652"/>
                  </a:lnTo>
                  <a:lnTo>
                    <a:pt x="1113" y="1647"/>
                  </a:lnTo>
                  <a:lnTo>
                    <a:pt x="1122" y="1647"/>
                  </a:lnTo>
                  <a:lnTo>
                    <a:pt x="1129" y="1648"/>
                  </a:lnTo>
                  <a:lnTo>
                    <a:pt x="1129" y="1648"/>
                  </a:lnTo>
                  <a:lnTo>
                    <a:pt x="1140" y="1657"/>
                  </a:lnTo>
                  <a:lnTo>
                    <a:pt x="1151" y="1666"/>
                  </a:lnTo>
                  <a:lnTo>
                    <a:pt x="1151" y="1666"/>
                  </a:lnTo>
                  <a:lnTo>
                    <a:pt x="1157" y="1672"/>
                  </a:lnTo>
                  <a:lnTo>
                    <a:pt x="1164" y="1679"/>
                  </a:lnTo>
                  <a:lnTo>
                    <a:pt x="1169" y="1686"/>
                  </a:lnTo>
                  <a:lnTo>
                    <a:pt x="1177" y="1692"/>
                  </a:lnTo>
                  <a:lnTo>
                    <a:pt x="1177" y="1692"/>
                  </a:lnTo>
                  <a:lnTo>
                    <a:pt x="1182" y="1694"/>
                  </a:lnTo>
                  <a:lnTo>
                    <a:pt x="1189" y="1695"/>
                  </a:lnTo>
                  <a:lnTo>
                    <a:pt x="1189" y="1695"/>
                  </a:lnTo>
                  <a:lnTo>
                    <a:pt x="1198" y="1697"/>
                  </a:lnTo>
                  <a:lnTo>
                    <a:pt x="1205" y="1701"/>
                  </a:lnTo>
                  <a:lnTo>
                    <a:pt x="1213" y="1704"/>
                  </a:lnTo>
                  <a:lnTo>
                    <a:pt x="1220" y="1712"/>
                  </a:lnTo>
                  <a:lnTo>
                    <a:pt x="1220" y="1712"/>
                  </a:lnTo>
                  <a:lnTo>
                    <a:pt x="1224" y="1715"/>
                  </a:lnTo>
                  <a:lnTo>
                    <a:pt x="1225" y="1721"/>
                  </a:lnTo>
                  <a:lnTo>
                    <a:pt x="1229" y="1733"/>
                  </a:lnTo>
                  <a:lnTo>
                    <a:pt x="1233" y="1744"/>
                  </a:lnTo>
                  <a:lnTo>
                    <a:pt x="1234" y="1750"/>
                  </a:lnTo>
                  <a:lnTo>
                    <a:pt x="1238" y="1755"/>
                  </a:lnTo>
                  <a:lnTo>
                    <a:pt x="1238" y="1755"/>
                  </a:lnTo>
                  <a:lnTo>
                    <a:pt x="1243" y="1759"/>
                  </a:lnTo>
                  <a:lnTo>
                    <a:pt x="1249" y="1762"/>
                  </a:lnTo>
                  <a:lnTo>
                    <a:pt x="1258" y="1766"/>
                  </a:lnTo>
                  <a:lnTo>
                    <a:pt x="1258" y="1766"/>
                  </a:lnTo>
                  <a:lnTo>
                    <a:pt x="1263" y="1771"/>
                  </a:lnTo>
                  <a:lnTo>
                    <a:pt x="1269" y="1777"/>
                  </a:lnTo>
                  <a:lnTo>
                    <a:pt x="1272" y="1782"/>
                  </a:lnTo>
                  <a:lnTo>
                    <a:pt x="1278" y="1788"/>
                  </a:lnTo>
                  <a:lnTo>
                    <a:pt x="1278" y="1788"/>
                  </a:lnTo>
                  <a:lnTo>
                    <a:pt x="1287" y="1790"/>
                  </a:lnTo>
                  <a:lnTo>
                    <a:pt x="1296" y="1791"/>
                  </a:lnTo>
                  <a:lnTo>
                    <a:pt x="1316" y="1788"/>
                  </a:lnTo>
                  <a:lnTo>
                    <a:pt x="1316" y="1788"/>
                  </a:lnTo>
                  <a:lnTo>
                    <a:pt x="1330" y="1784"/>
                  </a:lnTo>
                  <a:lnTo>
                    <a:pt x="1338" y="1784"/>
                  </a:lnTo>
                  <a:lnTo>
                    <a:pt x="1345" y="1784"/>
                  </a:lnTo>
                  <a:lnTo>
                    <a:pt x="1345" y="1784"/>
                  </a:lnTo>
                  <a:lnTo>
                    <a:pt x="1348" y="1770"/>
                  </a:lnTo>
                  <a:lnTo>
                    <a:pt x="1348" y="1770"/>
                  </a:lnTo>
                  <a:lnTo>
                    <a:pt x="1341" y="1770"/>
                  </a:lnTo>
                  <a:lnTo>
                    <a:pt x="1334" y="1771"/>
                  </a:lnTo>
                  <a:lnTo>
                    <a:pt x="1325" y="1773"/>
                  </a:lnTo>
                  <a:lnTo>
                    <a:pt x="1318" y="1775"/>
                  </a:lnTo>
                  <a:lnTo>
                    <a:pt x="1318" y="17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4102588-0C4E-4E83-BBBD-87EB0771D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150" y="4178300"/>
              <a:ext cx="1117600" cy="2103438"/>
            </a:xfrm>
            <a:custGeom>
              <a:avLst/>
              <a:gdLst>
                <a:gd name="T0" fmla="*/ 644 w 704"/>
                <a:gd name="T1" fmla="*/ 283 h 1325"/>
                <a:gd name="T2" fmla="*/ 561 w 704"/>
                <a:gd name="T3" fmla="*/ 256 h 1325"/>
                <a:gd name="T4" fmla="*/ 512 w 704"/>
                <a:gd name="T5" fmla="*/ 227 h 1325"/>
                <a:gd name="T6" fmla="*/ 449 w 704"/>
                <a:gd name="T7" fmla="*/ 152 h 1325"/>
                <a:gd name="T8" fmla="*/ 394 w 704"/>
                <a:gd name="T9" fmla="*/ 95 h 1325"/>
                <a:gd name="T10" fmla="*/ 291 w 704"/>
                <a:gd name="T11" fmla="*/ 24 h 1325"/>
                <a:gd name="T12" fmla="*/ 211 w 704"/>
                <a:gd name="T13" fmla="*/ 4 h 1325"/>
                <a:gd name="T14" fmla="*/ 143 w 704"/>
                <a:gd name="T15" fmla="*/ 11 h 1325"/>
                <a:gd name="T16" fmla="*/ 146 w 704"/>
                <a:gd name="T17" fmla="*/ 42 h 1325"/>
                <a:gd name="T18" fmla="*/ 119 w 704"/>
                <a:gd name="T19" fmla="*/ 4 h 1325"/>
                <a:gd name="T20" fmla="*/ 79 w 704"/>
                <a:gd name="T21" fmla="*/ 38 h 1325"/>
                <a:gd name="T22" fmla="*/ 32 w 704"/>
                <a:gd name="T23" fmla="*/ 28 h 1325"/>
                <a:gd name="T24" fmla="*/ 40 w 704"/>
                <a:gd name="T25" fmla="*/ 51 h 1325"/>
                <a:gd name="T26" fmla="*/ 56 w 704"/>
                <a:gd name="T27" fmla="*/ 96 h 1325"/>
                <a:gd name="T28" fmla="*/ 50 w 704"/>
                <a:gd name="T29" fmla="*/ 178 h 1325"/>
                <a:gd name="T30" fmla="*/ 0 w 704"/>
                <a:gd name="T31" fmla="*/ 299 h 1325"/>
                <a:gd name="T32" fmla="*/ 49 w 704"/>
                <a:gd name="T33" fmla="*/ 382 h 1325"/>
                <a:gd name="T34" fmla="*/ 74 w 704"/>
                <a:gd name="T35" fmla="*/ 473 h 1325"/>
                <a:gd name="T36" fmla="*/ 119 w 704"/>
                <a:gd name="T37" fmla="*/ 518 h 1325"/>
                <a:gd name="T38" fmla="*/ 164 w 704"/>
                <a:gd name="T39" fmla="*/ 580 h 1325"/>
                <a:gd name="T40" fmla="*/ 159 w 704"/>
                <a:gd name="T41" fmla="*/ 652 h 1325"/>
                <a:gd name="T42" fmla="*/ 154 w 704"/>
                <a:gd name="T43" fmla="*/ 715 h 1325"/>
                <a:gd name="T44" fmla="*/ 144 w 704"/>
                <a:gd name="T45" fmla="*/ 779 h 1325"/>
                <a:gd name="T46" fmla="*/ 146 w 704"/>
                <a:gd name="T47" fmla="*/ 817 h 1325"/>
                <a:gd name="T48" fmla="*/ 130 w 704"/>
                <a:gd name="T49" fmla="*/ 885 h 1325"/>
                <a:gd name="T50" fmla="*/ 123 w 704"/>
                <a:gd name="T51" fmla="*/ 954 h 1325"/>
                <a:gd name="T52" fmla="*/ 121 w 704"/>
                <a:gd name="T53" fmla="*/ 1025 h 1325"/>
                <a:gd name="T54" fmla="*/ 126 w 704"/>
                <a:gd name="T55" fmla="*/ 1073 h 1325"/>
                <a:gd name="T56" fmla="*/ 117 w 704"/>
                <a:gd name="T57" fmla="*/ 1124 h 1325"/>
                <a:gd name="T58" fmla="*/ 110 w 704"/>
                <a:gd name="T59" fmla="*/ 1238 h 1325"/>
                <a:gd name="T60" fmla="*/ 186 w 704"/>
                <a:gd name="T61" fmla="*/ 1325 h 1325"/>
                <a:gd name="T62" fmla="*/ 179 w 704"/>
                <a:gd name="T63" fmla="*/ 1282 h 1325"/>
                <a:gd name="T64" fmla="*/ 188 w 704"/>
                <a:gd name="T65" fmla="*/ 1225 h 1325"/>
                <a:gd name="T66" fmla="*/ 202 w 704"/>
                <a:gd name="T67" fmla="*/ 1211 h 1325"/>
                <a:gd name="T68" fmla="*/ 221 w 704"/>
                <a:gd name="T69" fmla="*/ 1173 h 1325"/>
                <a:gd name="T70" fmla="*/ 211 w 704"/>
                <a:gd name="T71" fmla="*/ 1128 h 1325"/>
                <a:gd name="T72" fmla="*/ 239 w 704"/>
                <a:gd name="T73" fmla="*/ 1090 h 1325"/>
                <a:gd name="T74" fmla="*/ 244 w 704"/>
                <a:gd name="T75" fmla="*/ 1054 h 1325"/>
                <a:gd name="T76" fmla="*/ 255 w 704"/>
                <a:gd name="T77" fmla="*/ 1043 h 1325"/>
                <a:gd name="T78" fmla="*/ 257 w 704"/>
                <a:gd name="T79" fmla="*/ 1016 h 1325"/>
                <a:gd name="T80" fmla="*/ 284 w 704"/>
                <a:gd name="T81" fmla="*/ 981 h 1325"/>
                <a:gd name="T82" fmla="*/ 313 w 704"/>
                <a:gd name="T83" fmla="*/ 963 h 1325"/>
                <a:gd name="T84" fmla="*/ 360 w 704"/>
                <a:gd name="T85" fmla="*/ 940 h 1325"/>
                <a:gd name="T86" fmla="*/ 353 w 704"/>
                <a:gd name="T87" fmla="*/ 907 h 1325"/>
                <a:gd name="T88" fmla="*/ 338 w 704"/>
                <a:gd name="T89" fmla="*/ 880 h 1325"/>
                <a:gd name="T90" fmla="*/ 347 w 704"/>
                <a:gd name="T91" fmla="*/ 860 h 1325"/>
                <a:gd name="T92" fmla="*/ 382 w 704"/>
                <a:gd name="T93" fmla="*/ 883 h 1325"/>
                <a:gd name="T94" fmla="*/ 429 w 704"/>
                <a:gd name="T95" fmla="*/ 842 h 1325"/>
                <a:gd name="T96" fmla="*/ 438 w 704"/>
                <a:gd name="T97" fmla="*/ 818 h 1325"/>
                <a:gd name="T98" fmla="*/ 468 w 704"/>
                <a:gd name="T99" fmla="*/ 786 h 1325"/>
                <a:gd name="T100" fmla="*/ 485 w 704"/>
                <a:gd name="T101" fmla="*/ 706 h 1325"/>
                <a:gd name="T102" fmla="*/ 559 w 704"/>
                <a:gd name="T103" fmla="*/ 648 h 1325"/>
                <a:gd name="T104" fmla="*/ 604 w 704"/>
                <a:gd name="T105" fmla="*/ 603 h 1325"/>
                <a:gd name="T106" fmla="*/ 626 w 704"/>
                <a:gd name="T107" fmla="*/ 551 h 1325"/>
                <a:gd name="T108" fmla="*/ 628 w 704"/>
                <a:gd name="T109" fmla="*/ 480 h 1325"/>
                <a:gd name="T110" fmla="*/ 653 w 704"/>
                <a:gd name="T111" fmla="*/ 446 h 1325"/>
                <a:gd name="T112" fmla="*/ 680 w 704"/>
                <a:gd name="T113" fmla="*/ 400 h 1325"/>
                <a:gd name="T114" fmla="*/ 702 w 704"/>
                <a:gd name="T115" fmla="*/ 342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4" h="1325">
                  <a:moveTo>
                    <a:pt x="702" y="342"/>
                  </a:moveTo>
                  <a:lnTo>
                    <a:pt x="702" y="342"/>
                  </a:lnTo>
                  <a:lnTo>
                    <a:pt x="695" y="324"/>
                  </a:lnTo>
                  <a:lnTo>
                    <a:pt x="695" y="324"/>
                  </a:lnTo>
                  <a:lnTo>
                    <a:pt x="687" y="317"/>
                  </a:lnTo>
                  <a:lnTo>
                    <a:pt x="680" y="310"/>
                  </a:lnTo>
                  <a:lnTo>
                    <a:pt x="680" y="310"/>
                  </a:lnTo>
                  <a:lnTo>
                    <a:pt x="662" y="295"/>
                  </a:lnTo>
                  <a:lnTo>
                    <a:pt x="655" y="290"/>
                  </a:lnTo>
                  <a:lnTo>
                    <a:pt x="644" y="283"/>
                  </a:lnTo>
                  <a:lnTo>
                    <a:pt x="644" y="283"/>
                  </a:lnTo>
                  <a:lnTo>
                    <a:pt x="628" y="276"/>
                  </a:lnTo>
                  <a:lnTo>
                    <a:pt x="610" y="270"/>
                  </a:lnTo>
                  <a:lnTo>
                    <a:pt x="610" y="270"/>
                  </a:lnTo>
                  <a:lnTo>
                    <a:pt x="599" y="268"/>
                  </a:lnTo>
                  <a:lnTo>
                    <a:pt x="586" y="266"/>
                  </a:lnTo>
                  <a:lnTo>
                    <a:pt x="586" y="266"/>
                  </a:lnTo>
                  <a:lnTo>
                    <a:pt x="577" y="265"/>
                  </a:lnTo>
                  <a:lnTo>
                    <a:pt x="568" y="261"/>
                  </a:lnTo>
                  <a:lnTo>
                    <a:pt x="561" y="256"/>
                  </a:lnTo>
                  <a:lnTo>
                    <a:pt x="554" y="248"/>
                  </a:lnTo>
                  <a:lnTo>
                    <a:pt x="554" y="248"/>
                  </a:lnTo>
                  <a:lnTo>
                    <a:pt x="548" y="241"/>
                  </a:lnTo>
                  <a:lnTo>
                    <a:pt x="539" y="236"/>
                  </a:lnTo>
                  <a:lnTo>
                    <a:pt x="539" y="236"/>
                  </a:lnTo>
                  <a:lnTo>
                    <a:pt x="530" y="230"/>
                  </a:lnTo>
                  <a:lnTo>
                    <a:pt x="525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12" y="227"/>
                  </a:lnTo>
                  <a:lnTo>
                    <a:pt x="503" y="225"/>
                  </a:lnTo>
                  <a:lnTo>
                    <a:pt x="503" y="225"/>
                  </a:lnTo>
                  <a:lnTo>
                    <a:pt x="492" y="219"/>
                  </a:lnTo>
                  <a:lnTo>
                    <a:pt x="481" y="210"/>
                  </a:lnTo>
                  <a:lnTo>
                    <a:pt x="481" y="210"/>
                  </a:lnTo>
                  <a:lnTo>
                    <a:pt x="468" y="198"/>
                  </a:lnTo>
                  <a:lnTo>
                    <a:pt x="463" y="190"/>
                  </a:lnTo>
                  <a:lnTo>
                    <a:pt x="458" y="181"/>
                  </a:lnTo>
                  <a:lnTo>
                    <a:pt x="458" y="181"/>
                  </a:lnTo>
                  <a:lnTo>
                    <a:pt x="449" y="152"/>
                  </a:lnTo>
                  <a:lnTo>
                    <a:pt x="449" y="152"/>
                  </a:lnTo>
                  <a:lnTo>
                    <a:pt x="443" y="140"/>
                  </a:lnTo>
                  <a:lnTo>
                    <a:pt x="438" y="127"/>
                  </a:lnTo>
                  <a:lnTo>
                    <a:pt x="434" y="120"/>
                  </a:lnTo>
                  <a:lnTo>
                    <a:pt x="430" y="114"/>
                  </a:lnTo>
                  <a:lnTo>
                    <a:pt x="425" y="111"/>
                  </a:lnTo>
                  <a:lnTo>
                    <a:pt x="420" y="107"/>
                  </a:lnTo>
                  <a:lnTo>
                    <a:pt x="420" y="107"/>
                  </a:lnTo>
                  <a:lnTo>
                    <a:pt x="407" y="102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78" y="89"/>
                  </a:lnTo>
                  <a:lnTo>
                    <a:pt x="362" y="84"/>
                  </a:lnTo>
                  <a:lnTo>
                    <a:pt x="362" y="84"/>
                  </a:lnTo>
                  <a:lnTo>
                    <a:pt x="345" y="75"/>
                  </a:lnTo>
                  <a:lnTo>
                    <a:pt x="327" y="64"/>
                  </a:lnTo>
                  <a:lnTo>
                    <a:pt x="313" y="49"/>
                  </a:lnTo>
                  <a:lnTo>
                    <a:pt x="300" y="35"/>
                  </a:lnTo>
                  <a:lnTo>
                    <a:pt x="300" y="35"/>
                  </a:lnTo>
                  <a:lnTo>
                    <a:pt x="291" y="24"/>
                  </a:lnTo>
                  <a:lnTo>
                    <a:pt x="286" y="19"/>
                  </a:lnTo>
                  <a:lnTo>
                    <a:pt x="280" y="15"/>
                  </a:lnTo>
                  <a:lnTo>
                    <a:pt x="280" y="15"/>
                  </a:lnTo>
                  <a:lnTo>
                    <a:pt x="266" y="10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40" y="4"/>
                  </a:lnTo>
                  <a:lnTo>
                    <a:pt x="231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93" y="4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63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6" y="4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43" y="11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50" y="33"/>
                  </a:lnTo>
                  <a:lnTo>
                    <a:pt x="150" y="33"/>
                  </a:lnTo>
                  <a:lnTo>
                    <a:pt x="150" y="38"/>
                  </a:lnTo>
                  <a:lnTo>
                    <a:pt x="148" y="40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9" y="42"/>
                  </a:lnTo>
                  <a:lnTo>
                    <a:pt x="135" y="38"/>
                  </a:lnTo>
                  <a:lnTo>
                    <a:pt x="132" y="35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26" y="19"/>
                  </a:lnTo>
                  <a:lnTo>
                    <a:pt x="125" y="13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4"/>
                  </a:lnTo>
                  <a:lnTo>
                    <a:pt x="116" y="2"/>
                  </a:lnTo>
                  <a:lnTo>
                    <a:pt x="110" y="2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94" y="13"/>
                  </a:lnTo>
                  <a:lnTo>
                    <a:pt x="90" y="17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3" y="33"/>
                  </a:lnTo>
                  <a:lnTo>
                    <a:pt x="79" y="38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2" y="46"/>
                  </a:lnTo>
                  <a:lnTo>
                    <a:pt x="65" y="48"/>
                  </a:lnTo>
                  <a:lnTo>
                    <a:pt x="59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43" y="35"/>
                  </a:lnTo>
                  <a:lnTo>
                    <a:pt x="40" y="3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2" y="44"/>
                  </a:lnTo>
                  <a:lnTo>
                    <a:pt x="38" y="48"/>
                  </a:lnTo>
                  <a:lnTo>
                    <a:pt x="40" y="51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3" y="66"/>
                  </a:lnTo>
                  <a:lnTo>
                    <a:pt x="43" y="69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2" y="78"/>
                  </a:lnTo>
                  <a:lnTo>
                    <a:pt x="56" y="84"/>
                  </a:lnTo>
                  <a:lnTo>
                    <a:pt x="56" y="91"/>
                  </a:lnTo>
                  <a:lnTo>
                    <a:pt x="56" y="96"/>
                  </a:lnTo>
                  <a:lnTo>
                    <a:pt x="54" y="111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49" y="134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50" y="167"/>
                  </a:lnTo>
                  <a:lnTo>
                    <a:pt x="50" y="167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5" y="190"/>
                  </a:lnTo>
                  <a:lnTo>
                    <a:pt x="45" y="190"/>
                  </a:lnTo>
                  <a:lnTo>
                    <a:pt x="36" y="205"/>
                  </a:lnTo>
                  <a:lnTo>
                    <a:pt x="27" y="218"/>
                  </a:lnTo>
                  <a:lnTo>
                    <a:pt x="9" y="245"/>
                  </a:lnTo>
                  <a:lnTo>
                    <a:pt x="9" y="245"/>
                  </a:lnTo>
                  <a:lnTo>
                    <a:pt x="3" y="257"/>
                  </a:lnTo>
                  <a:lnTo>
                    <a:pt x="0" y="272"/>
                  </a:lnTo>
                  <a:lnTo>
                    <a:pt x="0" y="286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08"/>
                  </a:lnTo>
                  <a:lnTo>
                    <a:pt x="3" y="317"/>
                  </a:lnTo>
                  <a:lnTo>
                    <a:pt x="11" y="332"/>
                  </a:lnTo>
                  <a:lnTo>
                    <a:pt x="21" y="346"/>
                  </a:lnTo>
                  <a:lnTo>
                    <a:pt x="32" y="359"/>
                  </a:lnTo>
                  <a:lnTo>
                    <a:pt x="32" y="359"/>
                  </a:lnTo>
                  <a:lnTo>
                    <a:pt x="38" y="364"/>
                  </a:lnTo>
                  <a:lnTo>
                    <a:pt x="43" y="370"/>
                  </a:lnTo>
                  <a:lnTo>
                    <a:pt x="49" y="382"/>
                  </a:lnTo>
                  <a:lnTo>
                    <a:pt x="54" y="411"/>
                  </a:lnTo>
                  <a:lnTo>
                    <a:pt x="54" y="411"/>
                  </a:lnTo>
                  <a:lnTo>
                    <a:pt x="59" y="424"/>
                  </a:lnTo>
                  <a:lnTo>
                    <a:pt x="65" y="437"/>
                  </a:lnTo>
                  <a:lnTo>
                    <a:pt x="65" y="437"/>
                  </a:lnTo>
                  <a:lnTo>
                    <a:pt x="72" y="446"/>
                  </a:lnTo>
                  <a:lnTo>
                    <a:pt x="74" y="451"/>
                  </a:lnTo>
                  <a:lnTo>
                    <a:pt x="74" y="458"/>
                  </a:lnTo>
                  <a:lnTo>
                    <a:pt x="74" y="458"/>
                  </a:lnTo>
                  <a:lnTo>
                    <a:pt x="74" y="473"/>
                  </a:lnTo>
                  <a:lnTo>
                    <a:pt x="74" y="473"/>
                  </a:lnTo>
                  <a:lnTo>
                    <a:pt x="76" y="480"/>
                  </a:lnTo>
                  <a:lnTo>
                    <a:pt x="78" y="489"/>
                  </a:lnTo>
                  <a:lnTo>
                    <a:pt x="81" y="498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96" y="509"/>
                  </a:lnTo>
                  <a:lnTo>
                    <a:pt x="105" y="513"/>
                  </a:lnTo>
                  <a:lnTo>
                    <a:pt x="105" y="513"/>
                  </a:lnTo>
                  <a:lnTo>
                    <a:pt x="119" y="518"/>
                  </a:lnTo>
                  <a:lnTo>
                    <a:pt x="126" y="522"/>
                  </a:lnTo>
                  <a:lnTo>
                    <a:pt x="132" y="527"/>
                  </a:lnTo>
                  <a:lnTo>
                    <a:pt x="132" y="527"/>
                  </a:lnTo>
                  <a:lnTo>
                    <a:pt x="144" y="536"/>
                  </a:lnTo>
                  <a:lnTo>
                    <a:pt x="154" y="547"/>
                  </a:lnTo>
                  <a:lnTo>
                    <a:pt x="154" y="547"/>
                  </a:lnTo>
                  <a:lnTo>
                    <a:pt x="159" y="554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64" y="580"/>
                  </a:lnTo>
                  <a:lnTo>
                    <a:pt x="164" y="594"/>
                  </a:lnTo>
                  <a:lnTo>
                    <a:pt x="164" y="594"/>
                  </a:lnTo>
                  <a:lnTo>
                    <a:pt x="164" y="610"/>
                  </a:lnTo>
                  <a:lnTo>
                    <a:pt x="164" y="610"/>
                  </a:lnTo>
                  <a:lnTo>
                    <a:pt x="164" y="616"/>
                  </a:lnTo>
                  <a:lnTo>
                    <a:pt x="164" y="623"/>
                  </a:lnTo>
                  <a:lnTo>
                    <a:pt x="164" y="623"/>
                  </a:lnTo>
                  <a:lnTo>
                    <a:pt x="163" y="637"/>
                  </a:lnTo>
                  <a:lnTo>
                    <a:pt x="163" y="637"/>
                  </a:lnTo>
                  <a:lnTo>
                    <a:pt x="159" y="652"/>
                  </a:lnTo>
                  <a:lnTo>
                    <a:pt x="157" y="661"/>
                  </a:lnTo>
                  <a:lnTo>
                    <a:pt x="157" y="668"/>
                  </a:lnTo>
                  <a:lnTo>
                    <a:pt x="157" y="668"/>
                  </a:lnTo>
                  <a:lnTo>
                    <a:pt x="157" y="681"/>
                  </a:lnTo>
                  <a:lnTo>
                    <a:pt x="159" y="688"/>
                  </a:lnTo>
                  <a:lnTo>
                    <a:pt x="157" y="694"/>
                  </a:lnTo>
                  <a:lnTo>
                    <a:pt x="157" y="694"/>
                  </a:lnTo>
                  <a:lnTo>
                    <a:pt x="154" y="704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5" y="722"/>
                  </a:lnTo>
                  <a:lnTo>
                    <a:pt x="155" y="732"/>
                  </a:lnTo>
                  <a:lnTo>
                    <a:pt x="155" y="732"/>
                  </a:lnTo>
                  <a:lnTo>
                    <a:pt x="154" y="739"/>
                  </a:lnTo>
                  <a:lnTo>
                    <a:pt x="152" y="748"/>
                  </a:lnTo>
                  <a:lnTo>
                    <a:pt x="152" y="748"/>
                  </a:lnTo>
                  <a:lnTo>
                    <a:pt x="148" y="762"/>
                  </a:lnTo>
                  <a:lnTo>
                    <a:pt x="148" y="762"/>
                  </a:lnTo>
                  <a:lnTo>
                    <a:pt x="146" y="770"/>
                  </a:lnTo>
                  <a:lnTo>
                    <a:pt x="144" y="779"/>
                  </a:lnTo>
                  <a:lnTo>
                    <a:pt x="144" y="779"/>
                  </a:lnTo>
                  <a:lnTo>
                    <a:pt x="146" y="786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44" y="800"/>
                  </a:lnTo>
                  <a:lnTo>
                    <a:pt x="144" y="804"/>
                  </a:lnTo>
                  <a:lnTo>
                    <a:pt x="144" y="809"/>
                  </a:lnTo>
                  <a:lnTo>
                    <a:pt x="144" y="809"/>
                  </a:lnTo>
                  <a:lnTo>
                    <a:pt x="144" y="813"/>
                  </a:lnTo>
                  <a:lnTo>
                    <a:pt x="146" y="817"/>
                  </a:lnTo>
                  <a:lnTo>
                    <a:pt x="150" y="824"/>
                  </a:lnTo>
                  <a:lnTo>
                    <a:pt x="150" y="824"/>
                  </a:lnTo>
                  <a:lnTo>
                    <a:pt x="152" y="831"/>
                  </a:lnTo>
                  <a:lnTo>
                    <a:pt x="152" y="836"/>
                  </a:lnTo>
                  <a:lnTo>
                    <a:pt x="150" y="842"/>
                  </a:lnTo>
                  <a:lnTo>
                    <a:pt x="148" y="847"/>
                  </a:lnTo>
                  <a:lnTo>
                    <a:pt x="141" y="858"/>
                  </a:lnTo>
                  <a:lnTo>
                    <a:pt x="137" y="869"/>
                  </a:lnTo>
                  <a:lnTo>
                    <a:pt x="137" y="869"/>
                  </a:lnTo>
                  <a:lnTo>
                    <a:pt x="130" y="885"/>
                  </a:lnTo>
                  <a:lnTo>
                    <a:pt x="128" y="894"/>
                  </a:lnTo>
                  <a:lnTo>
                    <a:pt x="126" y="903"/>
                  </a:lnTo>
                  <a:lnTo>
                    <a:pt x="126" y="903"/>
                  </a:lnTo>
                  <a:lnTo>
                    <a:pt x="125" y="920"/>
                  </a:lnTo>
                  <a:lnTo>
                    <a:pt x="119" y="934"/>
                  </a:lnTo>
                  <a:lnTo>
                    <a:pt x="119" y="934"/>
                  </a:lnTo>
                  <a:lnTo>
                    <a:pt x="119" y="940"/>
                  </a:lnTo>
                  <a:lnTo>
                    <a:pt x="119" y="945"/>
                  </a:lnTo>
                  <a:lnTo>
                    <a:pt x="123" y="954"/>
                  </a:lnTo>
                  <a:lnTo>
                    <a:pt x="123" y="954"/>
                  </a:lnTo>
                  <a:lnTo>
                    <a:pt x="126" y="965"/>
                  </a:lnTo>
                  <a:lnTo>
                    <a:pt x="128" y="978"/>
                  </a:lnTo>
                  <a:lnTo>
                    <a:pt x="128" y="978"/>
                  </a:lnTo>
                  <a:lnTo>
                    <a:pt x="126" y="987"/>
                  </a:lnTo>
                  <a:lnTo>
                    <a:pt x="125" y="994"/>
                  </a:lnTo>
                  <a:lnTo>
                    <a:pt x="121" y="1003"/>
                  </a:lnTo>
                  <a:lnTo>
                    <a:pt x="121" y="1012"/>
                  </a:lnTo>
                  <a:lnTo>
                    <a:pt x="121" y="1012"/>
                  </a:lnTo>
                  <a:lnTo>
                    <a:pt x="121" y="1019"/>
                  </a:lnTo>
                  <a:lnTo>
                    <a:pt x="121" y="1025"/>
                  </a:lnTo>
                  <a:lnTo>
                    <a:pt x="121" y="1025"/>
                  </a:lnTo>
                  <a:lnTo>
                    <a:pt x="125" y="1030"/>
                  </a:lnTo>
                  <a:lnTo>
                    <a:pt x="128" y="1034"/>
                  </a:lnTo>
                  <a:lnTo>
                    <a:pt x="128" y="1034"/>
                  </a:lnTo>
                  <a:lnTo>
                    <a:pt x="130" y="1037"/>
                  </a:lnTo>
                  <a:lnTo>
                    <a:pt x="128" y="1045"/>
                  </a:lnTo>
                  <a:lnTo>
                    <a:pt x="128" y="1045"/>
                  </a:lnTo>
                  <a:lnTo>
                    <a:pt x="126" y="1064"/>
                  </a:lnTo>
                  <a:lnTo>
                    <a:pt x="126" y="1064"/>
                  </a:lnTo>
                  <a:lnTo>
                    <a:pt x="126" y="1073"/>
                  </a:lnTo>
                  <a:lnTo>
                    <a:pt x="126" y="1077"/>
                  </a:lnTo>
                  <a:lnTo>
                    <a:pt x="125" y="1081"/>
                  </a:lnTo>
                  <a:lnTo>
                    <a:pt x="125" y="1081"/>
                  </a:lnTo>
                  <a:lnTo>
                    <a:pt x="117" y="1088"/>
                  </a:lnTo>
                  <a:lnTo>
                    <a:pt x="116" y="1092"/>
                  </a:lnTo>
                  <a:lnTo>
                    <a:pt x="112" y="1097"/>
                  </a:lnTo>
                  <a:lnTo>
                    <a:pt x="112" y="1097"/>
                  </a:lnTo>
                  <a:lnTo>
                    <a:pt x="112" y="1106"/>
                  </a:lnTo>
                  <a:lnTo>
                    <a:pt x="116" y="1115"/>
                  </a:lnTo>
                  <a:lnTo>
                    <a:pt x="117" y="1124"/>
                  </a:lnTo>
                  <a:lnTo>
                    <a:pt x="117" y="1135"/>
                  </a:lnTo>
                  <a:lnTo>
                    <a:pt x="117" y="1135"/>
                  </a:lnTo>
                  <a:lnTo>
                    <a:pt x="116" y="1144"/>
                  </a:lnTo>
                  <a:lnTo>
                    <a:pt x="112" y="1153"/>
                  </a:lnTo>
                  <a:lnTo>
                    <a:pt x="108" y="1162"/>
                  </a:lnTo>
                  <a:lnTo>
                    <a:pt x="106" y="1173"/>
                  </a:lnTo>
                  <a:lnTo>
                    <a:pt x="106" y="1173"/>
                  </a:lnTo>
                  <a:lnTo>
                    <a:pt x="105" y="1195"/>
                  </a:lnTo>
                  <a:lnTo>
                    <a:pt x="106" y="1216"/>
                  </a:lnTo>
                  <a:lnTo>
                    <a:pt x="110" y="1238"/>
                  </a:lnTo>
                  <a:lnTo>
                    <a:pt x="116" y="1258"/>
                  </a:lnTo>
                  <a:lnTo>
                    <a:pt x="116" y="1258"/>
                  </a:lnTo>
                  <a:lnTo>
                    <a:pt x="123" y="1273"/>
                  </a:lnTo>
                  <a:lnTo>
                    <a:pt x="130" y="1287"/>
                  </a:lnTo>
                  <a:lnTo>
                    <a:pt x="141" y="1298"/>
                  </a:lnTo>
                  <a:lnTo>
                    <a:pt x="154" y="1309"/>
                  </a:lnTo>
                  <a:lnTo>
                    <a:pt x="154" y="1309"/>
                  </a:lnTo>
                  <a:lnTo>
                    <a:pt x="164" y="1316"/>
                  </a:lnTo>
                  <a:lnTo>
                    <a:pt x="179" y="1323"/>
                  </a:lnTo>
                  <a:lnTo>
                    <a:pt x="186" y="1325"/>
                  </a:lnTo>
                  <a:lnTo>
                    <a:pt x="192" y="1325"/>
                  </a:lnTo>
                  <a:lnTo>
                    <a:pt x="197" y="1321"/>
                  </a:lnTo>
                  <a:lnTo>
                    <a:pt x="199" y="1314"/>
                  </a:lnTo>
                  <a:lnTo>
                    <a:pt x="199" y="1314"/>
                  </a:lnTo>
                  <a:lnTo>
                    <a:pt x="199" y="1311"/>
                  </a:lnTo>
                  <a:lnTo>
                    <a:pt x="197" y="1305"/>
                  </a:lnTo>
                  <a:lnTo>
                    <a:pt x="192" y="1298"/>
                  </a:lnTo>
                  <a:lnTo>
                    <a:pt x="184" y="1289"/>
                  </a:lnTo>
                  <a:lnTo>
                    <a:pt x="179" y="1282"/>
                  </a:lnTo>
                  <a:lnTo>
                    <a:pt x="179" y="1282"/>
                  </a:lnTo>
                  <a:lnTo>
                    <a:pt x="177" y="1274"/>
                  </a:lnTo>
                  <a:lnTo>
                    <a:pt x="177" y="1265"/>
                  </a:lnTo>
                  <a:lnTo>
                    <a:pt x="177" y="1251"/>
                  </a:lnTo>
                  <a:lnTo>
                    <a:pt x="177" y="1251"/>
                  </a:lnTo>
                  <a:lnTo>
                    <a:pt x="177" y="1244"/>
                  </a:lnTo>
                  <a:lnTo>
                    <a:pt x="177" y="1236"/>
                  </a:lnTo>
                  <a:lnTo>
                    <a:pt x="177" y="1236"/>
                  </a:lnTo>
                  <a:lnTo>
                    <a:pt x="183" y="1231"/>
                  </a:lnTo>
                  <a:lnTo>
                    <a:pt x="188" y="1225"/>
                  </a:lnTo>
                  <a:lnTo>
                    <a:pt x="188" y="1225"/>
                  </a:lnTo>
                  <a:lnTo>
                    <a:pt x="186" y="1216"/>
                  </a:lnTo>
                  <a:lnTo>
                    <a:pt x="186" y="1215"/>
                  </a:lnTo>
                  <a:lnTo>
                    <a:pt x="188" y="1215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5" y="1220"/>
                  </a:lnTo>
                  <a:lnTo>
                    <a:pt x="197" y="1220"/>
                  </a:lnTo>
                  <a:lnTo>
                    <a:pt x="201" y="1216"/>
                  </a:lnTo>
                  <a:lnTo>
                    <a:pt x="201" y="1216"/>
                  </a:lnTo>
                  <a:lnTo>
                    <a:pt x="202" y="1211"/>
                  </a:lnTo>
                  <a:lnTo>
                    <a:pt x="202" y="1207"/>
                  </a:lnTo>
                  <a:lnTo>
                    <a:pt x="204" y="1197"/>
                  </a:lnTo>
                  <a:lnTo>
                    <a:pt x="204" y="1197"/>
                  </a:lnTo>
                  <a:lnTo>
                    <a:pt x="208" y="1191"/>
                  </a:lnTo>
                  <a:lnTo>
                    <a:pt x="213" y="1184"/>
                  </a:lnTo>
                  <a:lnTo>
                    <a:pt x="213" y="1184"/>
                  </a:lnTo>
                  <a:lnTo>
                    <a:pt x="215" y="1178"/>
                  </a:lnTo>
                  <a:lnTo>
                    <a:pt x="217" y="1175"/>
                  </a:lnTo>
                  <a:lnTo>
                    <a:pt x="221" y="1173"/>
                  </a:lnTo>
                  <a:lnTo>
                    <a:pt x="221" y="1173"/>
                  </a:lnTo>
                  <a:lnTo>
                    <a:pt x="226" y="1169"/>
                  </a:lnTo>
                  <a:lnTo>
                    <a:pt x="231" y="1164"/>
                  </a:lnTo>
                  <a:lnTo>
                    <a:pt x="231" y="1164"/>
                  </a:lnTo>
                  <a:lnTo>
                    <a:pt x="231" y="1160"/>
                  </a:lnTo>
                  <a:lnTo>
                    <a:pt x="231" y="1157"/>
                  </a:lnTo>
                  <a:lnTo>
                    <a:pt x="228" y="1148"/>
                  </a:lnTo>
                  <a:lnTo>
                    <a:pt x="222" y="1140"/>
                  </a:lnTo>
                  <a:lnTo>
                    <a:pt x="217" y="1135"/>
                  </a:lnTo>
                  <a:lnTo>
                    <a:pt x="217" y="1135"/>
                  </a:lnTo>
                  <a:lnTo>
                    <a:pt x="211" y="1128"/>
                  </a:lnTo>
                  <a:lnTo>
                    <a:pt x="211" y="1121"/>
                  </a:lnTo>
                  <a:lnTo>
                    <a:pt x="213" y="1113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22" y="1102"/>
                  </a:lnTo>
                  <a:lnTo>
                    <a:pt x="230" y="1099"/>
                  </a:lnTo>
                  <a:lnTo>
                    <a:pt x="235" y="1095"/>
                  </a:lnTo>
                  <a:lnTo>
                    <a:pt x="239" y="1093"/>
                  </a:lnTo>
                  <a:lnTo>
                    <a:pt x="239" y="1090"/>
                  </a:lnTo>
                  <a:lnTo>
                    <a:pt x="239" y="1090"/>
                  </a:lnTo>
                  <a:lnTo>
                    <a:pt x="240" y="1081"/>
                  </a:lnTo>
                  <a:lnTo>
                    <a:pt x="239" y="1072"/>
                  </a:lnTo>
                  <a:lnTo>
                    <a:pt x="239" y="1072"/>
                  </a:lnTo>
                  <a:lnTo>
                    <a:pt x="239" y="1068"/>
                  </a:lnTo>
                  <a:lnTo>
                    <a:pt x="240" y="1066"/>
                  </a:lnTo>
                  <a:lnTo>
                    <a:pt x="244" y="1061"/>
                  </a:lnTo>
                  <a:lnTo>
                    <a:pt x="244" y="1061"/>
                  </a:lnTo>
                  <a:lnTo>
                    <a:pt x="246" y="1057"/>
                  </a:lnTo>
                  <a:lnTo>
                    <a:pt x="246" y="1055"/>
                  </a:lnTo>
                  <a:lnTo>
                    <a:pt x="244" y="1054"/>
                  </a:lnTo>
                  <a:lnTo>
                    <a:pt x="246" y="1050"/>
                  </a:lnTo>
                  <a:lnTo>
                    <a:pt x="246" y="1050"/>
                  </a:lnTo>
                  <a:lnTo>
                    <a:pt x="248" y="1050"/>
                  </a:lnTo>
                  <a:lnTo>
                    <a:pt x="253" y="1050"/>
                  </a:lnTo>
                  <a:lnTo>
                    <a:pt x="257" y="1050"/>
                  </a:lnTo>
                  <a:lnTo>
                    <a:pt x="259" y="1048"/>
                  </a:lnTo>
                  <a:lnTo>
                    <a:pt x="259" y="1048"/>
                  </a:lnTo>
                  <a:lnTo>
                    <a:pt x="260" y="1046"/>
                  </a:lnTo>
                  <a:lnTo>
                    <a:pt x="259" y="1046"/>
                  </a:lnTo>
                  <a:lnTo>
                    <a:pt x="255" y="1043"/>
                  </a:lnTo>
                  <a:lnTo>
                    <a:pt x="249" y="1041"/>
                  </a:lnTo>
                  <a:lnTo>
                    <a:pt x="246" y="1037"/>
                  </a:lnTo>
                  <a:lnTo>
                    <a:pt x="246" y="1037"/>
                  </a:lnTo>
                  <a:lnTo>
                    <a:pt x="244" y="1032"/>
                  </a:lnTo>
                  <a:lnTo>
                    <a:pt x="244" y="1026"/>
                  </a:lnTo>
                  <a:lnTo>
                    <a:pt x="246" y="1023"/>
                  </a:lnTo>
                  <a:lnTo>
                    <a:pt x="249" y="1017"/>
                  </a:lnTo>
                  <a:lnTo>
                    <a:pt x="249" y="1017"/>
                  </a:lnTo>
                  <a:lnTo>
                    <a:pt x="253" y="1016"/>
                  </a:lnTo>
                  <a:lnTo>
                    <a:pt x="257" y="1016"/>
                  </a:lnTo>
                  <a:lnTo>
                    <a:pt x="266" y="1016"/>
                  </a:lnTo>
                  <a:lnTo>
                    <a:pt x="266" y="1016"/>
                  </a:lnTo>
                  <a:lnTo>
                    <a:pt x="271" y="1014"/>
                  </a:lnTo>
                  <a:lnTo>
                    <a:pt x="275" y="1012"/>
                  </a:lnTo>
                  <a:lnTo>
                    <a:pt x="282" y="1005"/>
                  </a:lnTo>
                  <a:lnTo>
                    <a:pt x="287" y="994"/>
                  </a:lnTo>
                  <a:lnTo>
                    <a:pt x="287" y="990"/>
                  </a:lnTo>
                  <a:lnTo>
                    <a:pt x="286" y="985"/>
                  </a:lnTo>
                  <a:lnTo>
                    <a:pt x="286" y="985"/>
                  </a:lnTo>
                  <a:lnTo>
                    <a:pt x="284" y="981"/>
                  </a:lnTo>
                  <a:lnTo>
                    <a:pt x="280" y="978"/>
                  </a:lnTo>
                  <a:lnTo>
                    <a:pt x="280" y="978"/>
                  </a:lnTo>
                  <a:lnTo>
                    <a:pt x="278" y="972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91" y="970"/>
                  </a:lnTo>
                  <a:lnTo>
                    <a:pt x="291" y="970"/>
                  </a:lnTo>
                  <a:lnTo>
                    <a:pt x="298" y="969"/>
                  </a:lnTo>
                  <a:lnTo>
                    <a:pt x="306" y="965"/>
                  </a:lnTo>
                  <a:lnTo>
                    <a:pt x="313" y="963"/>
                  </a:lnTo>
                  <a:lnTo>
                    <a:pt x="320" y="959"/>
                  </a:lnTo>
                  <a:lnTo>
                    <a:pt x="320" y="959"/>
                  </a:lnTo>
                  <a:lnTo>
                    <a:pt x="333" y="959"/>
                  </a:lnTo>
                  <a:lnTo>
                    <a:pt x="338" y="959"/>
                  </a:lnTo>
                  <a:lnTo>
                    <a:pt x="345" y="958"/>
                  </a:lnTo>
                  <a:lnTo>
                    <a:pt x="345" y="958"/>
                  </a:lnTo>
                  <a:lnTo>
                    <a:pt x="349" y="954"/>
                  </a:lnTo>
                  <a:lnTo>
                    <a:pt x="353" y="949"/>
                  </a:lnTo>
                  <a:lnTo>
                    <a:pt x="360" y="940"/>
                  </a:lnTo>
                  <a:lnTo>
                    <a:pt x="360" y="940"/>
                  </a:lnTo>
                  <a:lnTo>
                    <a:pt x="365" y="932"/>
                  </a:lnTo>
                  <a:lnTo>
                    <a:pt x="365" y="927"/>
                  </a:lnTo>
                  <a:lnTo>
                    <a:pt x="365" y="923"/>
                  </a:lnTo>
                  <a:lnTo>
                    <a:pt x="365" y="923"/>
                  </a:lnTo>
                  <a:lnTo>
                    <a:pt x="364" y="920"/>
                  </a:lnTo>
                  <a:lnTo>
                    <a:pt x="360" y="916"/>
                  </a:lnTo>
                  <a:lnTo>
                    <a:pt x="356" y="914"/>
                  </a:lnTo>
                  <a:lnTo>
                    <a:pt x="354" y="911"/>
                  </a:lnTo>
                  <a:lnTo>
                    <a:pt x="354" y="911"/>
                  </a:lnTo>
                  <a:lnTo>
                    <a:pt x="353" y="907"/>
                  </a:lnTo>
                  <a:lnTo>
                    <a:pt x="354" y="903"/>
                  </a:lnTo>
                  <a:lnTo>
                    <a:pt x="356" y="900"/>
                  </a:lnTo>
                  <a:lnTo>
                    <a:pt x="356" y="896"/>
                  </a:lnTo>
                  <a:lnTo>
                    <a:pt x="356" y="896"/>
                  </a:lnTo>
                  <a:lnTo>
                    <a:pt x="356" y="893"/>
                  </a:lnTo>
                  <a:lnTo>
                    <a:pt x="353" y="891"/>
                  </a:lnTo>
                  <a:lnTo>
                    <a:pt x="349" y="887"/>
                  </a:lnTo>
                  <a:lnTo>
                    <a:pt x="342" y="885"/>
                  </a:lnTo>
                  <a:lnTo>
                    <a:pt x="338" y="880"/>
                  </a:lnTo>
                  <a:lnTo>
                    <a:pt x="338" y="880"/>
                  </a:lnTo>
                  <a:lnTo>
                    <a:pt x="335" y="874"/>
                  </a:lnTo>
                  <a:lnTo>
                    <a:pt x="333" y="869"/>
                  </a:lnTo>
                  <a:lnTo>
                    <a:pt x="331" y="856"/>
                  </a:lnTo>
                  <a:lnTo>
                    <a:pt x="331" y="856"/>
                  </a:lnTo>
                  <a:lnTo>
                    <a:pt x="333" y="851"/>
                  </a:lnTo>
                  <a:lnTo>
                    <a:pt x="336" y="847"/>
                  </a:lnTo>
                  <a:lnTo>
                    <a:pt x="340" y="849"/>
                  </a:lnTo>
                  <a:lnTo>
                    <a:pt x="345" y="855"/>
                  </a:lnTo>
                  <a:lnTo>
                    <a:pt x="345" y="855"/>
                  </a:lnTo>
                  <a:lnTo>
                    <a:pt x="347" y="860"/>
                  </a:lnTo>
                  <a:lnTo>
                    <a:pt x="349" y="867"/>
                  </a:lnTo>
                  <a:lnTo>
                    <a:pt x="353" y="873"/>
                  </a:lnTo>
                  <a:lnTo>
                    <a:pt x="354" y="878"/>
                  </a:lnTo>
                  <a:lnTo>
                    <a:pt x="354" y="878"/>
                  </a:lnTo>
                  <a:lnTo>
                    <a:pt x="360" y="883"/>
                  </a:lnTo>
                  <a:lnTo>
                    <a:pt x="364" y="885"/>
                  </a:lnTo>
                  <a:lnTo>
                    <a:pt x="369" y="885"/>
                  </a:lnTo>
                  <a:lnTo>
                    <a:pt x="374" y="885"/>
                  </a:lnTo>
                  <a:lnTo>
                    <a:pt x="374" y="885"/>
                  </a:lnTo>
                  <a:lnTo>
                    <a:pt x="382" y="883"/>
                  </a:lnTo>
                  <a:lnTo>
                    <a:pt x="387" y="883"/>
                  </a:lnTo>
                  <a:lnTo>
                    <a:pt x="387" y="883"/>
                  </a:lnTo>
                  <a:lnTo>
                    <a:pt x="392" y="883"/>
                  </a:lnTo>
                  <a:lnTo>
                    <a:pt x="400" y="883"/>
                  </a:lnTo>
                  <a:lnTo>
                    <a:pt x="400" y="883"/>
                  </a:lnTo>
                  <a:lnTo>
                    <a:pt x="403" y="882"/>
                  </a:lnTo>
                  <a:lnTo>
                    <a:pt x="409" y="874"/>
                  </a:lnTo>
                  <a:lnTo>
                    <a:pt x="421" y="856"/>
                  </a:lnTo>
                  <a:lnTo>
                    <a:pt x="421" y="856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9" y="838"/>
                  </a:lnTo>
                  <a:lnTo>
                    <a:pt x="429" y="836"/>
                  </a:lnTo>
                  <a:lnTo>
                    <a:pt x="427" y="835"/>
                  </a:lnTo>
                  <a:lnTo>
                    <a:pt x="427" y="831"/>
                  </a:lnTo>
                  <a:lnTo>
                    <a:pt x="427" y="831"/>
                  </a:lnTo>
                  <a:lnTo>
                    <a:pt x="429" y="827"/>
                  </a:lnTo>
                  <a:lnTo>
                    <a:pt x="432" y="824"/>
                  </a:lnTo>
                  <a:lnTo>
                    <a:pt x="438" y="818"/>
                  </a:lnTo>
                  <a:lnTo>
                    <a:pt x="438" y="818"/>
                  </a:lnTo>
                  <a:lnTo>
                    <a:pt x="443" y="809"/>
                  </a:lnTo>
                  <a:lnTo>
                    <a:pt x="450" y="802"/>
                  </a:lnTo>
                  <a:lnTo>
                    <a:pt x="450" y="802"/>
                  </a:lnTo>
                  <a:lnTo>
                    <a:pt x="456" y="800"/>
                  </a:lnTo>
                  <a:lnTo>
                    <a:pt x="461" y="800"/>
                  </a:lnTo>
                  <a:lnTo>
                    <a:pt x="461" y="800"/>
                  </a:lnTo>
                  <a:lnTo>
                    <a:pt x="463" y="797"/>
                  </a:lnTo>
                  <a:lnTo>
                    <a:pt x="465" y="793"/>
                  </a:lnTo>
                  <a:lnTo>
                    <a:pt x="468" y="786"/>
                  </a:lnTo>
                  <a:lnTo>
                    <a:pt x="468" y="786"/>
                  </a:lnTo>
                  <a:lnTo>
                    <a:pt x="474" y="775"/>
                  </a:lnTo>
                  <a:lnTo>
                    <a:pt x="481" y="768"/>
                  </a:lnTo>
                  <a:lnTo>
                    <a:pt x="481" y="768"/>
                  </a:lnTo>
                  <a:lnTo>
                    <a:pt x="487" y="760"/>
                  </a:lnTo>
                  <a:lnTo>
                    <a:pt x="488" y="753"/>
                  </a:lnTo>
                  <a:lnTo>
                    <a:pt x="490" y="746"/>
                  </a:lnTo>
                  <a:lnTo>
                    <a:pt x="488" y="739"/>
                  </a:lnTo>
                  <a:lnTo>
                    <a:pt x="485" y="722"/>
                  </a:lnTo>
                  <a:lnTo>
                    <a:pt x="485" y="715"/>
                  </a:lnTo>
                  <a:lnTo>
                    <a:pt x="485" y="706"/>
                  </a:lnTo>
                  <a:lnTo>
                    <a:pt x="485" y="706"/>
                  </a:lnTo>
                  <a:lnTo>
                    <a:pt x="488" y="697"/>
                  </a:lnTo>
                  <a:lnTo>
                    <a:pt x="496" y="690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530" y="666"/>
                  </a:lnTo>
                  <a:lnTo>
                    <a:pt x="530" y="666"/>
                  </a:lnTo>
                  <a:lnTo>
                    <a:pt x="541" y="657"/>
                  </a:lnTo>
                  <a:lnTo>
                    <a:pt x="541" y="657"/>
                  </a:lnTo>
                  <a:lnTo>
                    <a:pt x="559" y="648"/>
                  </a:lnTo>
                  <a:lnTo>
                    <a:pt x="579" y="641"/>
                  </a:lnTo>
                  <a:lnTo>
                    <a:pt x="579" y="641"/>
                  </a:lnTo>
                  <a:lnTo>
                    <a:pt x="592" y="636"/>
                  </a:lnTo>
                  <a:lnTo>
                    <a:pt x="597" y="632"/>
                  </a:lnTo>
                  <a:lnTo>
                    <a:pt x="599" y="625"/>
                  </a:lnTo>
                  <a:lnTo>
                    <a:pt x="599" y="625"/>
                  </a:lnTo>
                  <a:lnTo>
                    <a:pt x="601" y="618"/>
                  </a:lnTo>
                  <a:lnTo>
                    <a:pt x="601" y="608"/>
                  </a:lnTo>
                  <a:lnTo>
                    <a:pt x="601" y="608"/>
                  </a:lnTo>
                  <a:lnTo>
                    <a:pt x="604" y="603"/>
                  </a:lnTo>
                  <a:lnTo>
                    <a:pt x="608" y="596"/>
                  </a:lnTo>
                  <a:lnTo>
                    <a:pt x="608" y="596"/>
                  </a:lnTo>
                  <a:lnTo>
                    <a:pt x="617" y="587"/>
                  </a:lnTo>
                  <a:lnTo>
                    <a:pt x="624" y="578"/>
                  </a:lnTo>
                  <a:lnTo>
                    <a:pt x="624" y="578"/>
                  </a:lnTo>
                  <a:lnTo>
                    <a:pt x="626" y="572"/>
                  </a:lnTo>
                  <a:lnTo>
                    <a:pt x="626" y="567"/>
                  </a:lnTo>
                  <a:lnTo>
                    <a:pt x="624" y="556"/>
                  </a:lnTo>
                  <a:lnTo>
                    <a:pt x="624" y="556"/>
                  </a:lnTo>
                  <a:lnTo>
                    <a:pt x="626" y="551"/>
                  </a:lnTo>
                  <a:lnTo>
                    <a:pt x="628" y="547"/>
                  </a:lnTo>
                  <a:lnTo>
                    <a:pt x="631" y="538"/>
                  </a:lnTo>
                  <a:lnTo>
                    <a:pt x="631" y="538"/>
                  </a:lnTo>
                  <a:lnTo>
                    <a:pt x="633" y="532"/>
                  </a:lnTo>
                  <a:lnTo>
                    <a:pt x="635" y="525"/>
                  </a:lnTo>
                  <a:lnTo>
                    <a:pt x="635" y="513"/>
                  </a:lnTo>
                  <a:lnTo>
                    <a:pt x="635" y="513"/>
                  </a:lnTo>
                  <a:lnTo>
                    <a:pt x="631" y="496"/>
                  </a:lnTo>
                  <a:lnTo>
                    <a:pt x="630" y="489"/>
                  </a:lnTo>
                  <a:lnTo>
                    <a:pt x="628" y="480"/>
                  </a:lnTo>
                  <a:lnTo>
                    <a:pt x="628" y="480"/>
                  </a:lnTo>
                  <a:lnTo>
                    <a:pt x="628" y="473"/>
                  </a:lnTo>
                  <a:lnTo>
                    <a:pt x="630" y="464"/>
                  </a:lnTo>
                  <a:lnTo>
                    <a:pt x="630" y="464"/>
                  </a:lnTo>
                  <a:lnTo>
                    <a:pt x="635" y="455"/>
                  </a:lnTo>
                  <a:lnTo>
                    <a:pt x="639" y="449"/>
                  </a:lnTo>
                  <a:lnTo>
                    <a:pt x="642" y="447"/>
                  </a:lnTo>
                  <a:lnTo>
                    <a:pt x="642" y="447"/>
                  </a:lnTo>
                  <a:lnTo>
                    <a:pt x="649" y="446"/>
                  </a:lnTo>
                  <a:lnTo>
                    <a:pt x="653" y="446"/>
                  </a:lnTo>
                  <a:lnTo>
                    <a:pt x="655" y="444"/>
                  </a:lnTo>
                  <a:lnTo>
                    <a:pt x="655" y="444"/>
                  </a:lnTo>
                  <a:lnTo>
                    <a:pt x="660" y="438"/>
                  </a:lnTo>
                  <a:lnTo>
                    <a:pt x="664" y="431"/>
                  </a:lnTo>
                  <a:lnTo>
                    <a:pt x="669" y="418"/>
                  </a:lnTo>
                  <a:lnTo>
                    <a:pt x="669" y="418"/>
                  </a:lnTo>
                  <a:lnTo>
                    <a:pt x="671" y="411"/>
                  </a:lnTo>
                  <a:lnTo>
                    <a:pt x="675" y="406"/>
                  </a:lnTo>
                  <a:lnTo>
                    <a:pt x="675" y="406"/>
                  </a:lnTo>
                  <a:lnTo>
                    <a:pt x="680" y="400"/>
                  </a:lnTo>
                  <a:lnTo>
                    <a:pt x="686" y="397"/>
                  </a:lnTo>
                  <a:lnTo>
                    <a:pt x="686" y="397"/>
                  </a:lnTo>
                  <a:lnTo>
                    <a:pt x="693" y="390"/>
                  </a:lnTo>
                  <a:lnTo>
                    <a:pt x="697" y="380"/>
                  </a:lnTo>
                  <a:lnTo>
                    <a:pt x="697" y="380"/>
                  </a:lnTo>
                  <a:lnTo>
                    <a:pt x="700" y="371"/>
                  </a:lnTo>
                  <a:lnTo>
                    <a:pt x="704" y="362"/>
                  </a:lnTo>
                  <a:lnTo>
                    <a:pt x="704" y="352"/>
                  </a:lnTo>
                  <a:lnTo>
                    <a:pt x="702" y="342"/>
                  </a:lnTo>
                  <a:lnTo>
                    <a:pt x="702" y="3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0AC8BEB-9EA2-49CF-9B30-ECEFBFDF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0950" y="1565275"/>
              <a:ext cx="3795713" cy="3197225"/>
            </a:xfrm>
            <a:custGeom>
              <a:avLst/>
              <a:gdLst>
                <a:gd name="T0" fmla="*/ 1671 w 2391"/>
                <a:gd name="T1" fmla="*/ 222 h 2014"/>
                <a:gd name="T2" fmla="*/ 990 w 2391"/>
                <a:gd name="T3" fmla="*/ 72 h 2014"/>
                <a:gd name="T4" fmla="*/ 1090 w 2391"/>
                <a:gd name="T5" fmla="*/ 89 h 2014"/>
                <a:gd name="T6" fmla="*/ 2255 w 2391"/>
                <a:gd name="T7" fmla="*/ 311 h 2014"/>
                <a:gd name="T8" fmla="*/ 1558 w 2391"/>
                <a:gd name="T9" fmla="*/ 1198 h 2014"/>
                <a:gd name="T10" fmla="*/ 1705 w 2391"/>
                <a:gd name="T11" fmla="*/ 1013 h 2014"/>
                <a:gd name="T12" fmla="*/ 1687 w 2391"/>
                <a:gd name="T13" fmla="*/ 925 h 2014"/>
                <a:gd name="T14" fmla="*/ 1681 w 2391"/>
                <a:gd name="T15" fmla="*/ 762 h 2014"/>
                <a:gd name="T16" fmla="*/ 1504 w 2391"/>
                <a:gd name="T17" fmla="*/ 1230 h 2014"/>
                <a:gd name="T18" fmla="*/ 1560 w 2391"/>
                <a:gd name="T19" fmla="*/ 1172 h 2014"/>
                <a:gd name="T20" fmla="*/ 1631 w 2391"/>
                <a:gd name="T21" fmla="*/ 1181 h 2014"/>
                <a:gd name="T22" fmla="*/ 1640 w 2391"/>
                <a:gd name="T23" fmla="*/ 1095 h 2014"/>
                <a:gd name="T24" fmla="*/ 1117 w 2391"/>
                <a:gd name="T25" fmla="*/ 1900 h 2014"/>
                <a:gd name="T26" fmla="*/ 1057 w 2391"/>
                <a:gd name="T27" fmla="*/ 1894 h 2014"/>
                <a:gd name="T28" fmla="*/ 758 w 2391"/>
                <a:gd name="T29" fmla="*/ 1732 h 2014"/>
                <a:gd name="T30" fmla="*/ 1423 w 2391"/>
                <a:gd name="T31" fmla="*/ 1690 h 2014"/>
                <a:gd name="T32" fmla="*/ 1432 w 2391"/>
                <a:gd name="T33" fmla="*/ 1692 h 2014"/>
                <a:gd name="T34" fmla="*/ 1196 w 2391"/>
                <a:gd name="T35" fmla="*/ 1902 h 2014"/>
                <a:gd name="T36" fmla="*/ 1303 w 2391"/>
                <a:gd name="T37" fmla="*/ 1813 h 2014"/>
                <a:gd name="T38" fmla="*/ 1236 w 2391"/>
                <a:gd name="T39" fmla="*/ 1802 h 2014"/>
                <a:gd name="T40" fmla="*/ 1202 w 2391"/>
                <a:gd name="T41" fmla="*/ 1970 h 2014"/>
                <a:gd name="T42" fmla="*/ 1236 w 2391"/>
                <a:gd name="T43" fmla="*/ 2005 h 2014"/>
                <a:gd name="T44" fmla="*/ 2342 w 2391"/>
                <a:gd name="T45" fmla="*/ 431 h 2014"/>
                <a:gd name="T46" fmla="*/ 1929 w 2391"/>
                <a:gd name="T47" fmla="*/ 324 h 2014"/>
                <a:gd name="T48" fmla="*/ 1685 w 2391"/>
                <a:gd name="T49" fmla="*/ 268 h 2014"/>
                <a:gd name="T50" fmla="*/ 1564 w 2391"/>
                <a:gd name="T51" fmla="*/ 298 h 2014"/>
                <a:gd name="T52" fmla="*/ 1453 w 2391"/>
                <a:gd name="T53" fmla="*/ 277 h 2014"/>
                <a:gd name="T54" fmla="*/ 1356 w 2391"/>
                <a:gd name="T55" fmla="*/ 253 h 2014"/>
                <a:gd name="T56" fmla="*/ 1186 w 2391"/>
                <a:gd name="T57" fmla="*/ 237 h 2014"/>
                <a:gd name="T58" fmla="*/ 1243 w 2391"/>
                <a:gd name="T59" fmla="*/ 161 h 2014"/>
                <a:gd name="T60" fmla="*/ 1061 w 2391"/>
                <a:gd name="T61" fmla="*/ 148 h 2014"/>
                <a:gd name="T62" fmla="*/ 842 w 2391"/>
                <a:gd name="T63" fmla="*/ 184 h 2014"/>
                <a:gd name="T64" fmla="*/ 791 w 2391"/>
                <a:gd name="T65" fmla="*/ 289 h 2014"/>
                <a:gd name="T66" fmla="*/ 751 w 2391"/>
                <a:gd name="T67" fmla="*/ 279 h 2014"/>
                <a:gd name="T68" fmla="*/ 664 w 2391"/>
                <a:gd name="T69" fmla="*/ 311 h 2014"/>
                <a:gd name="T70" fmla="*/ 713 w 2391"/>
                <a:gd name="T71" fmla="*/ 418 h 2014"/>
                <a:gd name="T72" fmla="*/ 628 w 2391"/>
                <a:gd name="T73" fmla="*/ 409 h 2014"/>
                <a:gd name="T74" fmla="*/ 541 w 2391"/>
                <a:gd name="T75" fmla="*/ 304 h 2014"/>
                <a:gd name="T76" fmla="*/ 451 w 2391"/>
                <a:gd name="T77" fmla="*/ 633 h 2014"/>
                <a:gd name="T78" fmla="*/ 490 w 2391"/>
                <a:gd name="T79" fmla="*/ 738 h 2014"/>
                <a:gd name="T80" fmla="*/ 309 w 2391"/>
                <a:gd name="T81" fmla="*/ 801 h 2014"/>
                <a:gd name="T82" fmla="*/ 293 w 2391"/>
                <a:gd name="T83" fmla="*/ 1044 h 2014"/>
                <a:gd name="T84" fmla="*/ 396 w 2391"/>
                <a:gd name="T85" fmla="*/ 1214 h 2014"/>
                <a:gd name="T86" fmla="*/ 23 w 2391"/>
                <a:gd name="T87" fmla="*/ 1239 h 2014"/>
                <a:gd name="T88" fmla="*/ 143 w 2391"/>
                <a:gd name="T89" fmla="*/ 1496 h 2014"/>
                <a:gd name="T90" fmla="*/ 313 w 2391"/>
                <a:gd name="T91" fmla="*/ 1542 h 2014"/>
                <a:gd name="T92" fmla="*/ 304 w 2391"/>
                <a:gd name="T93" fmla="*/ 1388 h 2014"/>
                <a:gd name="T94" fmla="*/ 384 w 2391"/>
                <a:gd name="T95" fmla="*/ 1343 h 2014"/>
                <a:gd name="T96" fmla="*/ 590 w 2391"/>
                <a:gd name="T97" fmla="*/ 1460 h 2014"/>
                <a:gd name="T98" fmla="*/ 728 w 2391"/>
                <a:gd name="T99" fmla="*/ 1637 h 2014"/>
                <a:gd name="T100" fmla="*/ 894 w 2391"/>
                <a:gd name="T101" fmla="*/ 1429 h 2014"/>
                <a:gd name="T102" fmla="*/ 1010 w 2391"/>
                <a:gd name="T103" fmla="*/ 1589 h 2014"/>
                <a:gd name="T104" fmla="*/ 1064 w 2391"/>
                <a:gd name="T105" fmla="*/ 1722 h 2014"/>
                <a:gd name="T106" fmla="*/ 1171 w 2391"/>
                <a:gd name="T107" fmla="*/ 1552 h 2014"/>
                <a:gd name="T108" fmla="*/ 1352 w 2391"/>
                <a:gd name="T109" fmla="*/ 1315 h 2014"/>
                <a:gd name="T110" fmla="*/ 1325 w 2391"/>
                <a:gd name="T111" fmla="*/ 1116 h 2014"/>
                <a:gd name="T112" fmla="*/ 1446 w 2391"/>
                <a:gd name="T113" fmla="*/ 1156 h 2014"/>
                <a:gd name="T114" fmla="*/ 1593 w 2391"/>
                <a:gd name="T115" fmla="*/ 963 h 2014"/>
                <a:gd name="T116" fmla="*/ 1643 w 2391"/>
                <a:gd name="T117" fmla="*/ 668 h 2014"/>
                <a:gd name="T118" fmla="*/ 1937 w 2391"/>
                <a:gd name="T119" fmla="*/ 570 h 2014"/>
                <a:gd name="T120" fmla="*/ 1888 w 2391"/>
                <a:gd name="T121" fmla="*/ 796 h 2014"/>
                <a:gd name="T122" fmla="*/ 2033 w 2391"/>
                <a:gd name="T123" fmla="*/ 606 h 2014"/>
                <a:gd name="T124" fmla="*/ 2244 w 2391"/>
                <a:gd name="T125" fmla="*/ 481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1" h="2014">
                  <a:moveTo>
                    <a:pt x="1605" y="168"/>
                  </a:moveTo>
                  <a:lnTo>
                    <a:pt x="1605" y="168"/>
                  </a:lnTo>
                  <a:lnTo>
                    <a:pt x="1615" y="163"/>
                  </a:lnTo>
                  <a:lnTo>
                    <a:pt x="1620" y="161"/>
                  </a:lnTo>
                  <a:lnTo>
                    <a:pt x="1627" y="161"/>
                  </a:lnTo>
                  <a:lnTo>
                    <a:pt x="1627" y="161"/>
                  </a:lnTo>
                  <a:lnTo>
                    <a:pt x="1634" y="163"/>
                  </a:lnTo>
                  <a:lnTo>
                    <a:pt x="1636" y="165"/>
                  </a:lnTo>
                  <a:lnTo>
                    <a:pt x="1640" y="168"/>
                  </a:lnTo>
                  <a:lnTo>
                    <a:pt x="1640" y="168"/>
                  </a:lnTo>
                  <a:lnTo>
                    <a:pt x="1642" y="175"/>
                  </a:lnTo>
                  <a:lnTo>
                    <a:pt x="1643" y="183"/>
                  </a:lnTo>
                  <a:lnTo>
                    <a:pt x="1643" y="183"/>
                  </a:lnTo>
                  <a:lnTo>
                    <a:pt x="1647" y="192"/>
                  </a:lnTo>
                  <a:lnTo>
                    <a:pt x="1647" y="197"/>
                  </a:lnTo>
                  <a:lnTo>
                    <a:pt x="1647" y="201"/>
                  </a:lnTo>
                  <a:lnTo>
                    <a:pt x="1647" y="201"/>
                  </a:lnTo>
                  <a:lnTo>
                    <a:pt x="1643" y="208"/>
                  </a:lnTo>
                  <a:lnTo>
                    <a:pt x="1640" y="212"/>
                  </a:lnTo>
                  <a:lnTo>
                    <a:pt x="1634" y="213"/>
                  </a:lnTo>
                  <a:lnTo>
                    <a:pt x="1629" y="213"/>
                  </a:lnTo>
                  <a:lnTo>
                    <a:pt x="1624" y="213"/>
                  </a:lnTo>
                  <a:lnTo>
                    <a:pt x="1618" y="210"/>
                  </a:lnTo>
                  <a:lnTo>
                    <a:pt x="1607" y="204"/>
                  </a:lnTo>
                  <a:lnTo>
                    <a:pt x="1607" y="204"/>
                  </a:lnTo>
                  <a:lnTo>
                    <a:pt x="1600" y="195"/>
                  </a:lnTo>
                  <a:lnTo>
                    <a:pt x="1598" y="192"/>
                  </a:lnTo>
                  <a:lnTo>
                    <a:pt x="1596" y="188"/>
                  </a:lnTo>
                  <a:lnTo>
                    <a:pt x="1596" y="183"/>
                  </a:lnTo>
                  <a:lnTo>
                    <a:pt x="1598" y="179"/>
                  </a:lnTo>
                  <a:lnTo>
                    <a:pt x="1602" y="174"/>
                  </a:lnTo>
                  <a:lnTo>
                    <a:pt x="1605" y="168"/>
                  </a:lnTo>
                  <a:lnTo>
                    <a:pt x="1605" y="168"/>
                  </a:lnTo>
                  <a:close/>
                  <a:moveTo>
                    <a:pt x="1687" y="251"/>
                  </a:moveTo>
                  <a:lnTo>
                    <a:pt x="1687" y="251"/>
                  </a:lnTo>
                  <a:lnTo>
                    <a:pt x="1692" y="250"/>
                  </a:lnTo>
                  <a:lnTo>
                    <a:pt x="1696" y="244"/>
                  </a:lnTo>
                  <a:lnTo>
                    <a:pt x="1698" y="237"/>
                  </a:lnTo>
                  <a:lnTo>
                    <a:pt x="1696" y="232"/>
                  </a:lnTo>
                  <a:lnTo>
                    <a:pt x="1696" y="232"/>
                  </a:lnTo>
                  <a:lnTo>
                    <a:pt x="1692" y="228"/>
                  </a:lnTo>
                  <a:lnTo>
                    <a:pt x="1685" y="224"/>
                  </a:lnTo>
                  <a:lnTo>
                    <a:pt x="1678" y="222"/>
                  </a:lnTo>
                  <a:lnTo>
                    <a:pt x="1671" y="222"/>
                  </a:lnTo>
                  <a:lnTo>
                    <a:pt x="1671" y="222"/>
                  </a:lnTo>
                  <a:lnTo>
                    <a:pt x="1663" y="222"/>
                  </a:lnTo>
                  <a:lnTo>
                    <a:pt x="1663" y="222"/>
                  </a:lnTo>
                  <a:lnTo>
                    <a:pt x="1658" y="224"/>
                  </a:lnTo>
                  <a:lnTo>
                    <a:pt x="1653" y="228"/>
                  </a:lnTo>
                  <a:lnTo>
                    <a:pt x="1651" y="232"/>
                  </a:lnTo>
                  <a:lnTo>
                    <a:pt x="1651" y="233"/>
                  </a:lnTo>
                  <a:lnTo>
                    <a:pt x="1651" y="237"/>
                  </a:lnTo>
                  <a:lnTo>
                    <a:pt x="1653" y="241"/>
                  </a:lnTo>
                  <a:lnTo>
                    <a:pt x="1653" y="241"/>
                  </a:lnTo>
                  <a:lnTo>
                    <a:pt x="1660" y="246"/>
                  </a:lnTo>
                  <a:lnTo>
                    <a:pt x="1669" y="250"/>
                  </a:lnTo>
                  <a:lnTo>
                    <a:pt x="1680" y="251"/>
                  </a:lnTo>
                  <a:lnTo>
                    <a:pt x="1687" y="251"/>
                  </a:lnTo>
                  <a:lnTo>
                    <a:pt x="1687" y="251"/>
                  </a:lnTo>
                  <a:close/>
                  <a:moveTo>
                    <a:pt x="1812" y="308"/>
                  </a:moveTo>
                  <a:lnTo>
                    <a:pt x="1812" y="308"/>
                  </a:lnTo>
                  <a:lnTo>
                    <a:pt x="1810" y="306"/>
                  </a:lnTo>
                  <a:lnTo>
                    <a:pt x="1810" y="306"/>
                  </a:lnTo>
                  <a:lnTo>
                    <a:pt x="1806" y="306"/>
                  </a:lnTo>
                  <a:lnTo>
                    <a:pt x="1803" y="309"/>
                  </a:lnTo>
                  <a:lnTo>
                    <a:pt x="1803" y="311"/>
                  </a:lnTo>
                  <a:lnTo>
                    <a:pt x="1805" y="315"/>
                  </a:lnTo>
                  <a:lnTo>
                    <a:pt x="1805" y="315"/>
                  </a:lnTo>
                  <a:lnTo>
                    <a:pt x="1808" y="317"/>
                  </a:lnTo>
                  <a:lnTo>
                    <a:pt x="1812" y="315"/>
                  </a:lnTo>
                  <a:lnTo>
                    <a:pt x="1814" y="311"/>
                  </a:lnTo>
                  <a:lnTo>
                    <a:pt x="1812" y="308"/>
                  </a:lnTo>
                  <a:lnTo>
                    <a:pt x="1812" y="308"/>
                  </a:lnTo>
                  <a:close/>
                  <a:moveTo>
                    <a:pt x="985" y="40"/>
                  </a:moveTo>
                  <a:lnTo>
                    <a:pt x="985" y="40"/>
                  </a:lnTo>
                  <a:lnTo>
                    <a:pt x="985" y="43"/>
                  </a:lnTo>
                  <a:lnTo>
                    <a:pt x="985" y="45"/>
                  </a:lnTo>
                  <a:lnTo>
                    <a:pt x="979" y="47"/>
                  </a:lnTo>
                  <a:lnTo>
                    <a:pt x="972" y="49"/>
                  </a:lnTo>
                  <a:lnTo>
                    <a:pt x="967" y="52"/>
                  </a:lnTo>
                  <a:lnTo>
                    <a:pt x="967" y="52"/>
                  </a:lnTo>
                  <a:lnTo>
                    <a:pt x="965" y="56"/>
                  </a:lnTo>
                  <a:lnTo>
                    <a:pt x="965" y="60"/>
                  </a:lnTo>
                  <a:lnTo>
                    <a:pt x="967" y="63"/>
                  </a:lnTo>
                  <a:lnTo>
                    <a:pt x="970" y="65"/>
                  </a:lnTo>
                  <a:lnTo>
                    <a:pt x="970" y="65"/>
                  </a:lnTo>
                  <a:lnTo>
                    <a:pt x="977" y="70"/>
                  </a:lnTo>
                  <a:lnTo>
                    <a:pt x="990" y="72"/>
                  </a:lnTo>
                  <a:lnTo>
                    <a:pt x="1003" y="72"/>
                  </a:lnTo>
                  <a:lnTo>
                    <a:pt x="1014" y="70"/>
                  </a:lnTo>
                  <a:lnTo>
                    <a:pt x="1024" y="67"/>
                  </a:lnTo>
                  <a:lnTo>
                    <a:pt x="1028" y="63"/>
                  </a:lnTo>
                  <a:lnTo>
                    <a:pt x="1032" y="60"/>
                  </a:lnTo>
                  <a:lnTo>
                    <a:pt x="1032" y="56"/>
                  </a:lnTo>
                  <a:lnTo>
                    <a:pt x="1032" y="52"/>
                  </a:lnTo>
                  <a:lnTo>
                    <a:pt x="1030" y="47"/>
                  </a:lnTo>
                  <a:lnTo>
                    <a:pt x="1024" y="42"/>
                  </a:lnTo>
                  <a:lnTo>
                    <a:pt x="1024" y="42"/>
                  </a:lnTo>
                  <a:lnTo>
                    <a:pt x="1019" y="38"/>
                  </a:lnTo>
                  <a:lnTo>
                    <a:pt x="1014" y="32"/>
                  </a:lnTo>
                  <a:lnTo>
                    <a:pt x="1014" y="32"/>
                  </a:lnTo>
                  <a:lnTo>
                    <a:pt x="1010" y="25"/>
                  </a:lnTo>
                  <a:lnTo>
                    <a:pt x="1006" y="18"/>
                  </a:lnTo>
                  <a:lnTo>
                    <a:pt x="1006" y="18"/>
                  </a:lnTo>
                  <a:lnTo>
                    <a:pt x="1003" y="11"/>
                  </a:lnTo>
                  <a:lnTo>
                    <a:pt x="997" y="5"/>
                  </a:lnTo>
                  <a:lnTo>
                    <a:pt x="990" y="2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76" y="2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3" y="11"/>
                  </a:lnTo>
                  <a:lnTo>
                    <a:pt x="959" y="18"/>
                  </a:lnTo>
                  <a:lnTo>
                    <a:pt x="959" y="18"/>
                  </a:lnTo>
                  <a:lnTo>
                    <a:pt x="959" y="23"/>
                  </a:lnTo>
                  <a:lnTo>
                    <a:pt x="961" y="27"/>
                  </a:lnTo>
                  <a:lnTo>
                    <a:pt x="965" y="29"/>
                  </a:lnTo>
                  <a:lnTo>
                    <a:pt x="970" y="31"/>
                  </a:lnTo>
                  <a:lnTo>
                    <a:pt x="979" y="34"/>
                  </a:lnTo>
                  <a:lnTo>
                    <a:pt x="983" y="38"/>
                  </a:lnTo>
                  <a:lnTo>
                    <a:pt x="985" y="40"/>
                  </a:lnTo>
                  <a:lnTo>
                    <a:pt x="985" y="40"/>
                  </a:lnTo>
                  <a:close/>
                  <a:moveTo>
                    <a:pt x="1043" y="99"/>
                  </a:moveTo>
                  <a:lnTo>
                    <a:pt x="1043" y="99"/>
                  </a:lnTo>
                  <a:lnTo>
                    <a:pt x="1050" y="99"/>
                  </a:lnTo>
                  <a:lnTo>
                    <a:pt x="1055" y="98"/>
                  </a:lnTo>
                  <a:lnTo>
                    <a:pt x="1068" y="92"/>
                  </a:lnTo>
                  <a:lnTo>
                    <a:pt x="1068" y="92"/>
                  </a:lnTo>
                  <a:lnTo>
                    <a:pt x="1073" y="89"/>
                  </a:lnTo>
                  <a:lnTo>
                    <a:pt x="1079" y="89"/>
                  </a:lnTo>
                  <a:lnTo>
                    <a:pt x="1090" y="89"/>
                  </a:lnTo>
                  <a:lnTo>
                    <a:pt x="1090" y="89"/>
                  </a:lnTo>
                  <a:lnTo>
                    <a:pt x="1095" y="87"/>
                  </a:lnTo>
                  <a:lnTo>
                    <a:pt x="1100" y="83"/>
                  </a:lnTo>
                  <a:lnTo>
                    <a:pt x="1102" y="78"/>
                  </a:lnTo>
                  <a:lnTo>
                    <a:pt x="1102" y="74"/>
                  </a:lnTo>
                  <a:lnTo>
                    <a:pt x="1100" y="69"/>
                  </a:lnTo>
                  <a:lnTo>
                    <a:pt x="1097" y="63"/>
                  </a:lnTo>
                  <a:lnTo>
                    <a:pt x="1093" y="60"/>
                  </a:lnTo>
                  <a:lnTo>
                    <a:pt x="1088" y="58"/>
                  </a:lnTo>
                  <a:lnTo>
                    <a:pt x="1088" y="58"/>
                  </a:lnTo>
                  <a:lnTo>
                    <a:pt x="1079" y="54"/>
                  </a:lnTo>
                  <a:lnTo>
                    <a:pt x="1068" y="54"/>
                  </a:lnTo>
                  <a:lnTo>
                    <a:pt x="1068" y="54"/>
                  </a:lnTo>
                  <a:lnTo>
                    <a:pt x="1061" y="56"/>
                  </a:lnTo>
                  <a:lnTo>
                    <a:pt x="1057" y="58"/>
                  </a:lnTo>
                  <a:lnTo>
                    <a:pt x="1057" y="58"/>
                  </a:lnTo>
                  <a:lnTo>
                    <a:pt x="1053" y="61"/>
                  </a:lnTo>
                  <a:lnTo>
                    <a:pt x="1053" y="65"/>
                  </a:lnTo>
                  <a:lnTo>
                    <a:pt x="1052" y="70"/>
                  </a:lnTo>
                  <a:lnTo>
                    <a:pt x="1052" y="70"/>
                  </a:lnTo>
                  <a:lnTo>
                    <a:pt x="1046" y="78"/>
                  </a:lnTo>
                  <a:lnTo>
                    <a:pt x="1039" y="87"/>
                  </a:lnTo>
                  <a:lnTo>
                    <a:pt x="1037" y="90"/>
                  </a:lnTo>
                  <a:lnTo>
                    <a:pt x="1037" y="94"/>
                  </a:lnTo>
                  <a:lnTo>
                    <a:pt x="1037" y="98"/>
                  </a:lnTo>
                  <a:lnTo>
                    <a:pt x="1043" y="99"/>
                  </a:lnTo>
                  <a:lnTo>
                    <a:pt x="1043" y="99"/>
                  </a:lnTo>
                  <a:close/>
                  <a:moveTo>
                    <a:pt x="2275" y="322"/>
                  </a:moveTo>
                  <a:lnTo>
                    <a:pt x="2275" y="322"/>
                  </a:lnTo>
                  <a:lnTo>
                    <a:pt x="2282" y="320"/>
                  </a:lnTo>
                  <a:lnTo>
                    <a:pt x="2286" y="317"/>
                  </a:lnTo>
                  <a:lnTo>
                    <a:pt x="2288" y="313"/>
                  </a:lnTo>
                  <a:lnTo>
                    <a:pt x="2288" y="313"/>
                  </a:lnTo>
                  <a:lnTo>
                    <a:pt x="2286" y="309"/>
                  </a:lnTo>
                  <a:lnTo>
                    <a:pt x="2284" y="306"/>
                  </a:lnTo>
                  <a:lnTo>
                    <a:pt x="2275" y="304"/>
                  </a:lnTo>
                  <a:lnTo>
                    <a:pt x="2275" y="304"/>
                  </a:lnTo>
                  <a:lnTo>
                    <a:pt x="2266" y="302"/>
                  </a:lnTo>
                  <a:lnTo>
                    <a:pt x="2262" y="302"/>
                  </a:lnTo>
                  <a:lnTo>
                    <a:pt x="2257" y="302"/>
                  </a:lnTo>
                  <a:lnTo>
                    <a:pt x="2257" y="302"/>
                  </a:lnTo>
                  <a:lnTo>
                    <a:pt x="2255" y="306"/>
                  </a:lnTo>
                  <a:lnTo>
                    <a:pt x="2255" y="311"/>
                  </a:lnTo>
                  <a:lnTo>
                    <a:pt x="2255" y="311"/>
                  </a:lnTo>
                  <a:lnTo>
                    <a:pt x="2259" y="315"/>
                  </a:lnTo>
                  <a:lnTo>
                    <a:pt x="2264" y="318"/>
                  </a:lnTo>
                  <a:lnTo>
                    <a:pt x="2275" y="322"/>
                  </a:lnTo>
                  <a:lnTo>
                    <a:pt x="2275" y="322"/>
                  </a:lnTo>
                  <a:close/>
                  <a:moveTo>
                    <a:pt x="2091" y="340"/>
                  </a:moveTo>
                  <a:lnTo>
                    <a:pt x="2091" y="340"/>
                  </a:lnTo>
                  <a:lnTo>
                    <a:pt x="2091" y="336"/>
                  </a:lnTo>
                  <a:lnTo>
                    <a:pt x="2089" y="335"/>
                  </a:lnTo>
                  <a:lnTo>
                    <a:pt x="2087" y="333"/>
                  </a:lnTo>
                  <a:lnTo>
                    <a:pt x="2083" y="333"/>
                  </a:lnTo>
                  <a:lnTo>
                    <a:pt x="2083" y="333"/>
                  </a:lnTo>
                  <a:lnTo>
                    <a:pt x="2078" y="333"/>
                  </a:lnTo>
                  <a:lnTo>
                    <a:pt x="2078" y="336"/>
                  </a:lnTo>
                  <a:lnTo>
                    <a:pt x="2078" y="338"/>
                  </a:lnTo>
                  <a:lnTo>
                    <a:pt x="2078" y="338"/>
                  </a:lnTo>
                  <a:lnTo>
                    <a:pt x="2080" y="344"/>
                  </a:lnTo>
                  <a:lnTo>
                    <a:pt x="2083" y="346"/>
                  </a:lnTo>
                  <a:lnTo>
                    <a:pt x="2089" y="346"/>
                  </a:lnTo>
                  <a:lnTo>
                    <a:pt x="2091" y="340"/>
                  </a:lnTo>
                  <a:lnTo>
                    <a:pt x="2091" y="340"/>
                  </a:lnTo>
                  <a:close/>
                  <a:moveTo>
                    <a:pt x="1823" y="318"/>
                  </a:moveTo>
                  <a:lnTo>
                    <a:pt x="1823" y="318"/>
                  </a:lnTo>
                  <a:lnTo>
                    <a:pt x="1826" y="320"/>
                  </a:lnTo>
                  <a:lnTo>
                    <a:pt x="1830" y="318"/>
                  </a:lnTo>
                  <a:lnTo>
                    <a:pt x="1832" y="317"/>
                  </a:lnTo>
                  <a:lnTo>
                    <a:pt x="1834" y="313"/>
                  </a:lnTo>
                  <a:lnTo>
                    <a:pt x="1834" y="309"/>
                  </a:lnTo>
                  <a:lnTo>
                    <a:pt x="1832" y="308"/>
                  </a:lnTo>
                  <a:lnTo>
                    <a:pt x="1830" y="304"/>
                  </a:lnTo>
                  <a:lnTo>
                    <a:pt x="1826" y="302"/>
                  </a:lnTo>
                  <a:lnTo>
                    <a:pt x="1826" y="302"/>
                  </a:lnTo>
                  <a:lnTo>
                    <a:pt x="1823" y="302"/>
                  </a:lnTo>
                  <a:lnTo>
                    <a:pt x="1821" y="304"/>
                  </a:lnTo>
                  <a:lnTo>
                    <a:pt x="1821" y="304"/>
                  </a:lnTo>
                  <a:lnTo>
                    <a:pt x="1819" y="308"/>
                  </a:lnTo>
                  <a:lnTo>
                    <a:pt x="1817" y="313"/>
                  </a:lnTo>
                  <a:lnTo>
                    <a:pt x="1819" y="317"/>
                  </a:lnTo>
                  <a:lnTo>
                    <a:pt x="1823" y="318"/>
                  </a:lnTo>
                  <a:lnTo>
                    <a:pt x="1823" y="318"/>
                  </a:lnTo>
                  <a:close/>
                  <a:moveTo>
                    <a:pt x="1557" y="1207"/>
                  </a:moveTo>
                  <a:lnTo>
                    <a:pt x="1557" y="1207"/>
                  </a:lnTo>
                  <a:lnTo>
                    <a:pt x="1558" y="1203"/>
                  </a:lnTo>
                  <a:lnTo>
                    <a:pt x="1558" y="1198"/>
                  </a:lnTo>
                  <a:lnTo>
                    <a:pt x="1558" y="1198"/>
                  </a:lnTo>
                  <a:lnTo>
                    <a:pt x="1557" y="1194"/>
                  </a:lnTo>
                  <a:lnTo>
                    <a:pt x="1551" y="1192"/>
                  </a:lnTo>
                  <a:lnTo>
                    <a:pt x="1551" y="1192"/>
                  </a:lnTo>
                  <a:lnTo>
                    <a:pt x="1548" y="1192"/>
                  </a:lnTo>
                  <a:lnTo>
                    <a:pt x="1542" y="1194"/>
                  </a:lnTo>
                  <a:lnTo>
                    <a:pt x="1533" y="1201"/>
                  </a:lnTo>
                  <a:lnTo>
                    <a:pt x="1529" y="1205"/>
                  </a:lnTo>
                  <a:lnTo>
                    <a:pt x="1529" y="1209"/>
                  </a:lnTo>
                  <a:lnTo>
                    <a:pt x="1529" y="1212"/>
                  </a:lnTo>
                  <a:lnTo>
                    <a:pt x="1533" y="1216"/>
                  </a:lnTo>
                  <a:lnTo>
                    <a:pt x="1533" y="1216"/>
                  </a:lnTo>
                  <a:lnTo>
                    <a:pt x="1540" y="1218"/>
                  </a:lnTo>
                  <a:lnTo>
                    <a:pt x="1546" y="1216"/>
                  </a:lnTo>
                  <a:lnTo>
                    <a:pt x="1553" y="1212"/>
                  </a:lnTo>
                  <a:lnTo>
                    <a:pt x="1557" y="1207"/>
                  </a:lnTo>
                  <a:lnTo>
                    <a:pt x="1557" y="1207"/>
                  </a:lnTo>
                  <a:close/>
                  <a:moveTo>
                    <a:pt x="1647" y="1004"/>
                  </a:moveTo>
                  <a:lnTo>
                    <a:pt x="1647" y="1004"/>
                  </a:lnTo>
                  <a:lnTo>
                    <a:pt x="1643" y="1006"/>
                  </a:lnTo>
                  <a:lnTo>
                    <a:pt x="1642" y="1008"/>
                  </a:lnTo>
                  <a:lnTo>
                    <a:pt x="1638" y="1017"/>
                  </a:lnTo>
                  <a:lnTo>
                    <a:pt x="1640" y="1024"/>
                  </a:lnTo>
                  <a:lnTo>
                    <a:pt x="1640" y="1028"/>
                  </a:lnTo>
                  <a:lnTo>
                    <a:pt x="1643" y="1031"/>
                  </a:lnTo>
                  <a:lnTo>
                    <a:pt x="1643" y="1031"/>
                  </a:lnTo>
                  <a:lnTo>
                    <a:pt x="1649" y="1033"/>
                  </a:lnTo>
                  <a:lnTo>
                    <a:pt x="1653" y="1033"/>
                  </a:lnTo>
                  <a:lnTo>
                    <a:pt x="1654" y="1031"/>
                  </a:lnTo>
                  <a:lnTo>
                    <a:pt x="1654" y="1031"/>
                  </a:lnTo>
                  <a:lnTo>
                    <a:pt x="1656" y="1029"/>
                  </a:lnTo>
                  <a:lnTo>
                    <a:pt x="1656" y="1026"/>
                  </a:lnTo>
                  <a:lnTo>
                    <a:pt x="1656" y="1022"/>
                  </a:lnTo>
                  <a:lnTo>
                    <a:pt x="1656" y="1020"/>
                  </a:lnTo>
                  <a:lnTo>
                    <a:pt x="1656" y="1020"/>
                  </a:lnTo>
                  <a:lnTo>
                    <a:pt x="1660" y="1015"/>
                  </a:lnTo>
                  <a:lnTo>
                    <a:pt x="1662" y="1013"/>
                  </a:lnTo>
                  <a:lnTo>
                    <a:pt x="1665" y="1013"/>
                  </a:lnTo>
                  <a:lnTo>
                    <a:pt x="1669" y="1013"/>
                  </a:lnTo>
                  <a:lnTo>
                    <a:pt x="1676" y="1017"/>
                  </a:lnTo>
                  <a:lnTo>
                    <a:pt x="1683" y="1019"/>
                  </a:lnTo>
                  <a:lnTo>
                    <a:pt x="1683" y="1019"/>
                  </a:lnTo>
                  <a:lnTo>
                    <a:pt x="1691" y="1019"/>
                  </a:lnTo>
                  <a:lnTo>
                    <a:pt x="1698" y="1017"/>
                  </a:lnTo>
                  <a:lnTo>
                    <a:pt x="1705" y="1013"/>
                  </a:lnTo>
                  <a:lnTo>
                    <a:pt x="1710" y="1008"/>
                  </a:lnTo>
                  <a:lnTo>
                    <a:pt x="1710" y="1008"/>
                  </a:lnTo>
                  <a:lnTo>
                    <a:pt x="1714" y="1002"/>
                  </a:lnTo>
                  <a:lnTo>
                    <a:pt x="1716" y="995"/>
                  </a:lnTo>
                  <a:lnTo>
                    <a:pt x="1716" y="990"/>
                  </a:lnTo>
                  <a:lnTo>
                    <a:pt x="1716" y="986"/>
                  </a:lnTo>
                  <a:lnTo>
                    <a:pt x="1712" y="984"/>
                  </a:lnTo>
                  <a:lnTo>
                    <a:pt x="1712" y="984"/>
                  </a:lnTo>
                  <a:lnTo>
                    <a:pt x="1707" y="982"/>
                  </a:lnTo>
                  <a:lnTo>
                    <a:pt x="1701" y="982"/>
                  </a:lnTo>
                  <a:lnTo>
                    <a:pt x="1694" y="981"/>
                  </a:lnTo>
                  <a:lnTo>
                    <a:pt x="1689" y="979"/>
                  </a:lnTo>
                  <a:lnTo>
                    <a:pt x="1689" y="979"/>
                  </a:lnTo>
                  <a:lnTo>
                    <a:pt x="1687" y="975"/>
                  </a:lnTo>
                  <a:lnTo>
                    <a:pt x="1685" y="972"/>
                  </a:lnTo>
                  <a:lnTo>
                    <a:pt x="1683" y="963"/>
                  </a:lnTo>
                  <a:lnTo>
                    <a:pt x="1683" y="963"/>
                  </a:lnTo>
                  <a:lnTo>
                    <a:pt x="1676" y="955"/>
                  </a:lnTo>
                  <a:lnTo>
                    <a:pt x="1669" y="948"/>
                  </a:lnTo>
                  <a:lnTo>
                    <a:pt x="1669" y="948"/>
                  </a:lnTo>
                  <a:lnTo>
                    <a:pt x="1665" y="950"/>
                  </a:lnTo>
                  <a:lnTo>
                    <a:pt x="1663" y="952"/>
                  </a:lnTo>
                  <a:lnTo>
                    <a:pt x="1665" y="959"/>
                  </a:lnTo>
                  <a:lnTo>
                    <a:pt x="1671" y="970"/>
                  </a:lnTo>
                  <a:lnTo>
                    <a:pt x="1671" y="970"/>
                  </a:lnTo>
                  <a:lnTo>
                    <a:pt x="1671" y="977"/>
                  </a:lnTo>
                  <a:lnTo>
                    <a:pt x="1671" y="986"/>
                  </a:lnTo>
                  <a:lnTo>
                    <a:pt x="1667" y="993"/>
                  </a:lnTo>
                  <a:lnTo>
                    <a:pt x="1663" y="999"/>
                  </a:lnTo>
                  <a:lnTo>
                    <a:pt x="1663" y="999"/>
                  </a:lnTo>
                  <a:lnTo>
                    <a:pt x="1658" y="1002"/>
                  </a:lnTo>
                  <a:lnTo>
                    <a:pt x="1656" y="1002"/>
                  </a:lnTo>
                  <a:lnTo>
                    <a:pt x="1647" y="1004"/>
                  </a:lnTo>
                  <a:lnTo>
                    <a:pt x="1647" y="1004"/>
                  </a:lnTo>
                  <a:close/>
                  <a:moveTo>
                    <a:pt x="1669" y="925"/>
                  </a:moveTo>
                  <a:lnTo>
                    <a:pt x="1669" y="925"/>
                  </a:lnTo>
                  <a:lnTo>
                    <a:pt x="1669" y="926"/>
                  </a:lnTo>
                  <a:lnTo>
                    <a:pt x="1672" y="930"/>
                  </a:lnTo>
                  <a:lnTo>
                    <a:pt x="1674" y="932"/>
                  </a:lnTo>
                  <a:lnTo>
                    <a:pt x="1678" y="934"/>
                  </a:lnTo>
                  <a:lnTo>
                    <a:pt x="1678" y="934"/>
                  </a:lnTo>
                  <a:lnTo>
                    <a:pt x="1683" y="934"/>
                  </a:lnTo>
                  <a:lnTo>
                    <a:pt x="1685" y="932"/>
                  </a:lnTo>
                  <a:lnTo>
                    <a:pt x="1687" y="925"/>
                  </a:lnTo>
                  <a:lnTo>
                    <a:pt x="1687" y="925"/>
                  </a:lnTo>
                  <a:lnTo>
                    <a:pt x="1687" y="917"/>
                  </a:lnTo>
                  <a:lnTo>
                    <a:pt x="1685" y="912"/>
                  </a:lnTo>
                  <a:lnTo>
                    <a:pt x="1683" y="905"/>
                  </a:lnTo>
                  <a:lnTo>
                    <a:pt x="1681" y="897"/>
                  </a:lnTo>
                  <a:lnTo>
                    <a:pt x="1681" y="897"/>
                  </a:lnTo>
                  <a:lnTo>
                    <a:pt x="1683" y="890"/>
                  </a:lnTo>
                  <a:lnTo>
                    <a:pt x="1687" y="881"/>
                  </a:lnTo>
                  <a:lnTo>
                    <a:pt x="1687" y="881"/>
                  </a:lnTo>
                  <a:lnTo>
                    <a:pt x="1687" y="872"/>
                  </a:lnTo>
                  <a:lnTo>
                    <a:pt x="1687" y="872"/>
                  </a:lnTo>
                  <a:lnTo>
                    <a:pt x="1689" y="870"/>
                  </a:lnTo>
                  <a:lnTo>
                    <a:pt x="1691" y="870"/>
                  </a:lnTo>
                  <a:lnTo>
                    <a:pt x="1696" y="870"/>
                  </a:lnTo>
                  <a:lnTo>
                    <a:pt x="1696" y="870"/>
                  </a:lnTo>
                  <a:lnTo>
                    <a:pt x="1709" y="874"/>
                  </a:lnTo>
                  <a:lnTo>
                    <a:pt x="1710" y="872"/>
                  </a:lnTo>
                  <a:lnTo>
                    <a:pt x="1712" y="872"/>
                  </a:lnTo>
                  <a:lnTo>
                    <a:pt x="1714" y="868"/>
                  </a:lnTo>
                  <a:lnTo>
                    <a:pt x="1714" y="865"/>
                  </a:lnTo>
                  <a:lnTo>
                    <a:pt x="1714" y="865"/>
                  </a:lnTo>
                  <a:lnTo>
                    <a:pt x="1712" y="861"/>
                  </a:lnTo>
                  <a:lnTo>
                    <a:pt x="1709" y="858"/>
                  </a:lnTo>
                  <a:lnTo>
                    <a:pt x="1701" y="852"/>
                  </a:lnTo>
                  <a:lnTo>
                    <a:pt x="1701" y="852"/>
                  </a:lnTo>
                  <a:lnTo>
                    <a:pt x="1698" y="847"/>
                  </a:lnTo>
                  <a:lnTo>
                    <a:pt x="1694" y="841"/>
                  </a:lnTo>
                  <a:lnTo>
                    <a:pt x="1694" y="834"/>
                  </a:lnTo>
                  <a:lnTo>
                    <a:pt x="1694" y="827"/>
                  </a:lnTo>
                  <a:lnTo>
                    <a:pt x="1698" y="800"/>
                  </a:lnTo>
                  <a:lnTo>
                    <a:pt x="1698" y="800"/>
                  </a:lnTo>
                  <a:lnTo>
                    <a:pt x="1698" y="796"/>
                  </a:lnTo>
                  <a:lnTo>
                    <a:pt x="1696" y="791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91" y="778"/>
                  </a:lnTo>
                  <a:lnTo>
                    <a:pt x="1691" y="771"/>
                  </a:lnTo>
                  <a:lnTo>
                    <a:pt x="1692" y="765"/>
                  </a:lnTo>
                  <a:lnTo>
                    <a:pt x="1691" y="758"/>
                  </a:lnTo>
                  <a:lnTo>
                    <a:pt x="1691" y="758"/>
                  </a:lnTo>
                  <a:lnTo>
                    <a:pt x="1687" y="758"/>
                  </a:lnTo>
                  <a:lnTo>
                    <a:pt x="1687" y="758"/>
                  </a:lnTo>
                  <a:lnTo>
                    <a:pt x="1683" y="758"/>
                  </a:lnTo>
                  <a:lnTo>
                    <a:pt x="1681" y="762"/>
                  </a:lnTo>
                  <a:lnTo>
                    <a:pt x="1681" y="769"/>
                  </a:lnTo>
                  <a:lnTo>
                    <a:pt x="1681" y="769"/>
                  </a:lnTo>
                  <a:lnTo>
                    <a:pt x="1680" y="776"/>
                  </a:lnTo>
                  <a:lnTo>
                    <a:pt x="1678" y="783"/>
                  </a:lnTo>
                  <a:lnTo>
                    <a:pt x="1674" y="789"/>
                  </a:lnTo>
                  <a:lnTo>
                    <a:pt x="1672" y="796"/>
                  </a:lnTo>
                  <a:lnTo>
                    <a:pt x="1672" y="796"/>
                  </a:lnTo>
                  <a:lnTo>
                    <a:pt x="1672" y="811"/>
                  </a:lnTo>
                  <a:lnTo>
                    <a:pt x="1674" y="825"/>
                  </a:lnTo>
                  <a:lnTo>
                    <a:pt x="1674" y="825"/>
                  </a:lnTo>
                  <a:lnTo>
                    <a:pt x="1676" y="843"/>
                  </a:lnTo>
                  <a:lnTo>
                    <a:pt x="1676" y="863"/>
                  </a:lnTo>
                  <a:lnTo>
                    <a:pt x="1676" y="863"/>
                  </a:lnTo>
                  <a:lnTo>
                    <a:pt x="1674" y="876"/>
                  </a:lnTo>
                  <a:lnTo>
                    <a:pt x="1672" y="881"/>
                  </a:lnTo>
                  <a:lnTo>
                    <a:pt x="1672" y="888"/>
                  </a:lnTo>
                  <a:lnTo>
                    <a:pt x="1672" y="888"/>
                  </a:lnTo>
                  <a:lnTo>
                    <a:pt x="1676" y="901"/>
                  </a:lnTo>
                  <a:lnTo>
                    <a:pt x="1676" y="908"/>
                  </a:lnTo>
                  <a:lnTo>
                    <a:pt x="1674" y="914"/>
                  </a:lnTo>
                  <a:lnTo>
                    <a:pt x="1674" y="914"/>
                  </a:lnTo>
                  <a:lnTo>
                    <a:pt x="1672" y="917"/>
                  </a:lnTo>
                  <a:lnTo>
                    <a:pt x="1671" y="917"/>
                  </a:lnTo>
                  <a:lnTo>
                    <a:pt x="1669" y="921"/>
                  </a:lnTo>
                  <a:lnTo>
                    <a:pt x="1669" y="925"/>
                  </a:lnTo>
                  <a:lnTo>
                    <a:pt x="1669" y="925"/>
                  </a:lnTo>
                  <a:close/>
                  <a:moveTo>
                    <a:pt x="1508" y="1203"/>
                  </a:moveTo>
                  <a:lnTo>
                    <a:pt x="1508" y="1203"/>
                  </a:lnTo>
                  <a:lnTo>
                    <a:pt x="1500" y="1201"/>
                  </a:lnTo>
                  <a:lnTo>
                    <a:pt x="1500" y="1201"/>
                  </a:lnTo>
                  <a:lnTo>
                    <a:pt x="1491" y="1201"/>
                  </a:lnTo>
                  <a:lnTo>
                    <a:pt x="1491" y="1201"/>
                  </a:lnTo>
                  <a:lnTo>
                    <a:pt x="1488" y="1203"/>
                  </a:lnTo>
                  <a:lnTo>
                    <a:pt x="1486" y="1207"/>
                  </a:lnTo>
                  <a:lnTo>
                    <a:pt x="1484" y="1214"/>
                  </a:lnTo>
                  <a:lnTo>
                    <a:pt x="1484" y="1214"/>
                  </a:lnTo>
                  <a:lnTo>
                    <a:pt x="1484" y="1221"/>
                  </a:lnTo>
                  <a:lnTo>
                    <a:pt x="1486" y="1225"/>
                  </a:lnTo>
                  <a:lnTo>
                    <a:pt x="1490" y="1227"/>
                  </a:lnTo>
                  <a:lnTo>
                    <a:pt x="1493" y="1227"/>
                  </a:lnTo>
                  <a:lnTo>
                    <a:pt x="1500" y="1225"/>
                  </a:lnTo>
                  <a:lnTo>
                    <a:pt x="1502" y="1227"/>
                  </a:lnTo>
                  <a:lnTo>
                    <a:pt x="1504" y="1230"/>
                  </a:lnTo>
                  <a:lnTo>
                    <a:pt x="1504" y="1230"/>
                  </a:lnTo>
                  <a:lnTo>
                    <a:pt x="1502" y="1234"/>
                  </a:lnTo>
                  <a:lnTo>
                    <a:pt x="1500" y="1238"/>
                  </a:lnTo>
                  <a:lnTo>
                    <a:pt x="1499" y="1241"/>
                  </a:lnTo>
                  <a:lnTo>
                    <a:pt x="1497" y="1247"/>
                  </a:lnTo>
                  <a:lnTo>
                    <a:pt x="1497" y="1247"/>
                  </a:lnTo>
                  <a:lnTo>
                    <a:pt x="1499" y="1250"/>
                  </a:lnTo>
                  <a:lnTo>
                    <a:pt x="1502" y="1252"/>
                  </a:lnTo>
                  <a:lnTo>
                    <a:pt x="1506" y="1254"/>
                  </a:lnTo>
                  <a:lnTo>
                    <a:pt x="1511" y="1252"/>
                  </a:lnTo>
                  <a:lnTo>
                    <a:pt x="1511" y="1252"/>
                  </a:lnTo>
                  <a:lnTo>
                    <a:pt x="1515" y="1248"/>
                  </a:lnTo>
                  <a:lnTo>
                    <a:pt x="1517" y="1245"/>
                  </a:lnTo>
                  <a:lnTo>
                    <a:pt x="1519" y="1234"/>
                  </a:lnTo>
                  <a:lnTo>
                    <a:pt x="1517" y="1223"/>
                  </a:lnTo>
                  <a:lnTo>
                    <a:pt x="1517" y="1214"/>
                  </a:lnTo>
                  <a:lnTo>
                    <a:pt x="1517" y="1214"/>
                  </a:lnTo>
                  <a:lnTo>
                    <a:pt x="1515" y="1207"/>
                  </a:lnTo>
                  <a:lnTo>
                    <a:pt x="1511" y="1205"/>
                  </a:lnTo>
                  <a:lnTo>
                    <a:pt x="1508" y="1203"/>
                  </a:lnTo>
                  <a:lnTo>
                    <a:pt x="1508" y="1203"/>
                  </a:lnTo>
                  <a:close/>
                  <a:moveTo>
                    <a:pt x="1620" y="1122"/>
                  </a:moveTo>
                  <a:lnTo>
                    <a:pt x="1620" y="1122"/>
                  </a:lnTo>
                  <a:lnTo>
                    <a:pt x="1618" y="1125"/>
                  </a:lnTo>
                  <a:lnTo>
                    <a:pt x="1615" y="1131"/>
                  </a:lnTo>
                  <a:lnTo>
                    <a:pt x="1611" y="1138"/>
                  </a:lnTo>
                  <a:lnTo>
                    <a:pt x="1607" y="1140"/>
                  </a:lnTo>
                  <a:lnTo>
                    <a:pt x="1605" y="1142"/>
                  </a:lnTo>
                  <a:lnTo>
                    <a:pt x="1605" y="1142"/>
                  </a:lnTo>
                  <a:lnTo>
                    <a:pt x="1600" y="1140"/>
                  </a:lnTo>
                  <a:lnTo>
                    <a:pt x="1598" y="1138"/>
                  </a:lnTo>
                  <a:lnTo>
                    <a:pt x="1598" y="1134"/>
                  </a:lnTo>
                  <a:lnTo>
                    <a:pt x="1596" y="1131"/>
                  </a:lnTo>
                  <a:lnTo>
                    <a:pt x="1596" y="1131"/>
                  </a:lnTo>
                  <a:lnTo>
                    <a:pt x="1593" y="1131"/>
                  </a:lnTo>
                  <a:lnTo>
                    <a:pt x="1591" y="1131"/>
                  </a:lnTo>
                  <a:lnTo>
                    <a:pt x="1589" y="1134"/>
                  </a:lnTo>
                  <a:lnTo>
                    <a:pt x="1587" y="1143"/>
                  </a:lnTo>
                  <a:lnTo>
                    <a:pt x="1587" y="1143"/>
                  </a:lnTo>
                  <a:lnTo>
                    <a:pt x="1582" y="1154"/>
                  </a:lnTo>
                  <a:lnTo>
                    <a:pt x="1576" y="1165"/>
                  </a:lnTo>
                  <a:lnTo>
                    <a:pt x="1576" y="1165"/>
                  </a:lnTo>
                  <a:lnTo>
                    <a:pt x="1573" y="1169"/>
                  </a:lnTo>
                  <a:lnTo>
                    <a:pt x="1569" y="1171"/>
                  </a:lnTo>
                  <a:lnTo>
                    <a:pt x="1560" y="1172"/>
                  </a:lnTo>
                  <a:lnTo>
                    <a:pt x="1560" y="1172"/>
                  </a:lnTo>
                  <a:lnTo>
                    <a:pt x="1546" y="1172"/>
                  </a:lnTo>
                  <a:lnTo>
                    <a:pt x="1538" y="1174"/>
                  </a:lnTo>
                  <a:lnTo>
                    <a:pt x="1537" y="1178"/>
                  </a:lnTo>
                  <a:lnTo>
                    <a:pt x="1535" y="1180"/>
                  </a:lnTo>
                  <a:lnTo>
                    <a:pt x="1535" y="1180"/>
                  </a:lnTo>
                  <a:lnTo>
                    <a:pt x="1526" y="1185"/>
                  </a:lnTo>
                  <a:lnTo>
                    <a:pt x="1519" y="1191"/>
                  </a:lnTo>
                  <a:lnTo>
                    <a:pt x="1517" y="1192"/>
                  </a:lnTo>
                  <a:lnTo>
                    <a:pt x="1517" y="1196"/>
                  </a:lnTo>
                  <a:lnTo>
                    <a:pt x="1520" y="1196"/>
                  </a:lnTo>
                  <a:lnTo>
                    <a:pt x="1526" y="1198"/>
                  </a:lnTo>
                  <a:lnTo>
                    <a:pt x="1526" y="1198"/>
                  </a:lnTo>
                  <a:lnTo>
                    <a:pt x="1531" y="1196"/>
                  </a:lnTo>
                  <a:lnTo>
                    <a:pt x="1537" y="1194"/>
                  </a:lnTo>
                  <a:lnTo>
                    <a:pt x="1546" y="1189"/>
                  </a:lnTo>
                  <a:lnTo>
                    <a:pt x="1551" y="1185"/>
                  </a:lnTo>
                  <a:lnTo>
                    <a:pt x="1555" y="1185"/>
                  </a:lnTo>
                  <a:lnTo>
                    <a:pt x="1560" y="1187"/>
                  </a:lnTo>
                  <a:lnTo>
                    <a:pt x="1566" y="1191"/>
                  </a:lnTo>
                  <a:lnTo>
                    <a:pt x="1566" y="1191"/>
                  </a:lnTo>
                  <a:lnTo>
                    <a:pt x="1571" y="1201"/>
                  </a:lnTo>
                  <a:lnTo>
                    <a:pt x="1575" y="1207"/>
                  </a:lnTo>
                  <a:lnTo>
                    <a:pt x="1576" y="1207"/>
                  </a:lnTo>
                  <a:lnTo>
                    <a:pt x="1580" y="1209"/>
                  </a:lnTo>
                  <a:lnTo>
                    <a:pt x="1580" y="1209"/>
                  </a:lnTo>
                  <a:lnTo>
                    <a:pt x="1584" y="1207"/>
                  </a:lnTo>
                  <a:lnTo>
                    <a:pt x="1586" y="1203"/>
                  </a:lnTo>
                  <a:lnTo>
                    <a:pt x="1587" y="1194"/>
                  </a:lnTo>
                  <a:lnTo>
                    <a:pt x="1587" y="1194"/>
                  </a:lnTo>
                  <a:lnTo>
                    <a:pt x="1589" y="1189"/>
                  </a:lnTo>
                  <a:lnTo>
                    <a:pt x="1591" y="1187"/>
                  </a:lnTo>
                  <a:lnTo>
                    <a:pt x="1595" y="1185"/>
                  </a:lnTo>
                  <a:lnTo>
                    <a:pt x="1595" y="1185"/>
                  </a:lnTo>
                  <a:lnTo>
                    <a:pt x="1602" y="1185"/>
                  </a:lnTo>
                  <a:lnTo>
                    <a:pt x="1609" y="1187"/>
                  </a:lnTo>
                  <a:lnTo>
                    <a:pt x="1609" y="1187"/>
                  </a:lnTo>
                  <a:lnTo>
                    <a:pt x="1618" y="1191"/>
                  </a:lnTo>
                  <a:lnTo>
                    <a:pt x="1622" y="1192"/>
                  </a:lnTo>
                  <a:lnTo>
                    <a:pt x="1625" y="1191"/>
                  </a:lnTo>
                  <a:lnTo>
                    <a:pt x="1625" y="1191"/>
                  </a:lnTo>
                  <a:lnTo>
                    <a:pt x="1629" y="1187"/>
                  </a:lnTo>
                  <a:lnTo>
                    <a:pt x="1629" y="1185"/>
                  </a:lnTo>
                  <a:lnTo>
                    <a:pt x="1631" y="1181"/>
                  </a:lnTo>
                  <a:lnTo>
                    <a:pt x="1636" y="1181"/>
                  </a:lnTo>
                  <a:lnTo>
                    <a:pt x="1636" y="1181"/>
                  </a:lnTo>
                  <a:lnTo>
                    <a:pt x="1636" y="1176"/>
                  </a:lnTo>
                  <a:lnTo>
                    <a:pt x="1636" y="1172"/>
                  </a:lnTo>
                  <a:lnTo>
                    <a:pt x="1638" y="1171"/>
                  </a:lnTo>
                  <a:lnTo>
                    <a:pt x="1638" y="1171"/>
                  </a:lnTo>
                  <a:lnTo>
                    <a:pt x="1642" y="1169"/>
                  </a:lnTo>
                  <a:lnTo>
                    <a:pt x="1645" y="1171"/>
                  </a:lnTo>
                  <a:lnTo>
                    <a:pt x="1645" y="1174"/>
                  </a:lnTo>
                  <a:lnTo>
                    <a:pt x="1647" y="1178"/>
                  </a:lnTo>
                  <a:lnTo>
                    <a:pt x="1647" y="1178"/>
                  </a:lnTo>
                  <a:lnTo>
                    <a:pt x="1651" y="1178"/>
                  </a:lnTo>
                  <a:lnTo>
                    <a:pt x="1654" y="1176"/>
                  </a:lnTo>
                  <a:lnTo>
                    <a:pt x="1656" y="1172"/>
                  </a:lnTo>
                  <a:lnTo>
                    <a:pt x="1658" y="1169"/>
                  </a:lnTo>
                  <a:lnTo>
                    <a:pt x="1658" y="1160"/>
                  </a:lnTo>
                  <a:lnTo>
                    <a:pt x="1656" y="1153"/>
                  </a:lnTo>
                  <a:lnTo>
                    <a:pt x="1656" y="1153"/>
                  </a:lnTo>
                  <a:lnTo>
                    <a:pt x="1654" y="1142"/>
                  </a:lnTo>
                  <a:lnTo>
                    <a:pt x="1654" y="1136"/>
                  </a:lnTo>
                  <a:lnTo>
                    <a:pt x="1656" y="1129"/>
                  </a:lnTo>
                  <a:lnTo>
                    <a:pt x="1656" y="1129"/>
                  </a:lnTo>
                  <a:lnTo>
                    <a:pt x="1658" y="1124"/>
                  </a:lnTo>
                  <a:lnTo>
                    <a:pt x="1662" y="1118"/>
                  </a:lnTo>
                  <a:lnTo>
                    <a:pt x="1665" y="1111"/>
                  </a:lnTo>
                  <a:lnTo>
                    <a:pt x="1667" y="1105"/>
                  </a:lnTo>
                  <a:lnTo>
                    <a:pt x="1667" y="1105"/>
                  </a:lnTo>
                  <a:lnTo>
                    <a:pt x="1669" y="1093"/>
                  </a:lnTo>
                  <a:lnTo>
                    <a:pt x="1669" y="1077"/>
                  </a:lnTo>
                  <a:lnTo>
                    <a:pt x="1669" y="1069"/>
                  </a:lnTo>
                  <a:lnTo>
                    <a:pt x="1665" y="1062"/>
                  </a:lnTo>
                  <a:lnTo>
                    <a:pt x="1662" y="1057"/>
                  </a:lnTo>
                  <a:lnTo>
                    <a:pt x="1656" y="1053"/>
                  </a:lnTo>
                  <a:lnTo>
                    <a:pt x="1656" y="1053"/>
                  </a:lnTo>
                  <a:lnTo>
                    <a:pt x="1651" y="1053"/>
                  </a:lnTo>
                  <a:lnTo>
                    <a:pt x="1651" y="1053"/>
                  </a:lnTo>
                  <a:lnTo>
                    <a:pt x="1643" y="1055"/>
                  </a:lnTo>
                  <a:lnTo>
                    <a:pt x="1640" y="1058"/>
                  </a:lnTo>
                  <a:lnTo>
                    <a:pt x="1640" y="1058"/>
                  </a:lnTo>
                  <a:lnTo>
                    <a:pt x="1636" y="1064"/>
                  </a:lnTo>
                  <a:lnTo>
                    <a:pt x="1638" y="1071"/>
                  </a:lnTo>
                  <a:lnTo>
                    <a:pt x="1640" y="1084"/>
                  </a:lnTo>
                  <a:lnTo>
                    <a:pt x="1640" y="1084"/>
                  </a:lnTo>
                  <a:lnTo>
                    <a:pt x="1640" y="1095"/>
                  </a:lnTo>
                  <a:lnTo>
                    <a:pt x="1636" y="1104"/>
                  </a:lnTo>
                  <a:lnTo>
                    <a:pt x="1631" y="1113"/>
                  </a:lnTo>
                  <a:lnTo>
                    <a:pt x="1624" y="1122"/>
                  </a:lnTo>
                  <a:lnTo>
                    <a:pt x="1620" y="1122"/>
                  </a:lnTo>
                  <a:close/>
                  <a:moveTo>
                    <a:pt x="1609" y="736"/>
                  </a:moveTo>
                  <a:lnTo>
                    <a:pt x="1609" y="736"/>
                  </a:lnTo>
                  <a:lnTo>
                    <a:pt x="1609" y="736"/>
                  </a:lnTo>
                  <a:lnTo>
                    <a:pt x="1609" y="736"/>
                  </a:lnTo>
                  <a:lnTo>
                    <a:pt x="1604" y="740"/>
                  </a:lnTo>
                  <a:lnTo>
                    <a:pt x="1604" y="744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7" y="747"/>
                  </a:lnTo>
                  <a:lnTo>
                    <a:pt x="1607" y="747"/>
                  </a:lnTo>
                  <a:lnTo>
                    <a:pt x="1609" y="747"/>
                  </a:lnTo>
                  <a:lnTo>
                    <a:pt x="1609" y="747"/>
                  </a:lnTo>
                  <a:lnTo>
                    <a:pt x="1613" y="747"/>
                  </a:lnTo>
                  <a:lnTo>
                    <a:pt x="1613" y="747"/>
                  </a:lnTo>
                  <a:lnTo>
                    <a:pt x="1611" y="747"/>
                  </a:lnTo>
                  <a:lnTo>
                    <a:pt x="1611" y="747"/>
                  </a:lnTo>
                  <a:lnTo>
                    <a:pt x="1611" y="745"/>
                  </a:lnTo>
                  <a:lnTo>
                    <a:pt x="1611" y="745"/>
                  </a:lnTo>
                  <a:lnTo>
                    <a:pt x="1613" y="744"/>
                  </a:lnTo>
                  <a:lnTo>
                    <a:pt x="1613" y="740"/>
                  </a:lnTo>
                  <a:lnTo>
                    <a:pt x="1611" y="738"/>
                  </a:lnTo>
                  <a:lnTo>
                    <a:pt x="1609" y="736"/>
                  </a:lnTo>
                  <a:lnTo>
                    <a:pt x="1609" y="736"/>
                  </a:lnTo>
                  <a:close/>
                  <a:moveTo>
                    <a:pt x="1124" y="1922"/>
                  </a:moveTo>
                  <a:lnTo>
                    <a:pt x="1124" y="1922"/>
                  </a:lnTo>
                  <a:lnTo>
                    <a:pt x="1124" y="1912"/>
                  </a:lnTo>
                  <a:lnTo>
                    <a:pt x="1120" y="1905"/>
                  </a:lnTo>
                  <a:lnTo>
                    <a:pt x="1117" y="1900"/>
                  </a:lnTo>
                  <a:lnTo>
                    <a:pt x="1111" y="1894"/>
                  </a:lnTo>
                  <a:lnTo>
                    <a:pt x="1111" y="1894"/>
                  </a:lnTo>
                  <a:lnTo>
                    <a:pt x="1097" y="1885"/>
                  </a:lnTo>
                  <a:lnTo>
                    <a:pt x="1091" y="1878"/>
                  </a:lnTo>
                  <a:lnTo>
                    <a:pt x="1088" y="1869"/>
                  </a:lnTo>
                  <a:lnTo>
                    <a:pt x="1088" y="1869"/>
                  </a:lnTo>
                  <a:lnTo>
                    <a:pt x="1084" y="1856"/>
                  </a:lnTo>
                  <a:lnTo>
                    <a:pt x="1082" y="1849"/>
                  </a:lnTo>
                  <a:lnTo>
                    <a:pt x="1079" y="1844"/>
                  </a:lnTo>
                  <a:lnTo>
                    <a:pt x="1079" y="1844"/>
                  </a:lnTo>
                  <a:lnTo>
                    <a:pt x="1068" y="1836"/>
                  </a:lnTo>
                  <a:lnTo>
                    <a:pt x="1057" y="1829"/>
                  </a:lnTo>
                  <a:lnTo>
                    <a:pt x="1048" y="1824"/>
                  </a:lnTo>
                  <a:lnTo>
                    <a:pt x="1039" y="1817"/>
                  </a:lnTo>
                  <a:lnTo>
                    <a:pt x="1039" y="1817"/>
                  </a:lnTo>
                  <a:lnTo>
                    <a:pt x="1033" y="1809"/>
                  </a:lnTo>
                  <a:lnTo>
                    <a:pt x="1030" y="1800"/>
                  </a:lnTo>
                  <a:lnTo>
                    <a:pt x="1026" y="1784"/>
                  </a:lnTo>
                  <a:lnTo>
                    <a:pt x="1026" y="1784"/>
                  </a:lnTo>
                  <a:lnTo>
                    <a:pt x="1021" y="1770"/>
                  </a:lnTo>
                  <a:lnTo>
                    <a:pt x="1014" y="1760"/>
                  </a:lnTo>
                  <a:lnTo>
                    <a:pt x="1003" y="1755"/>
                  </a:lnTo>
                  <a:lnTo>
                    <a:pt x="990" y="1750"/>
                  </a:lnTo>
                  <a:lnTo>
                    <a:pt x="990" y="1750"/>
                  </a:lnTo>
                  <a:lnTo>
                    <a:pt x="979" y="1748"/>
                  </a:lnTo>
                  <a:lnTo>
                    <a:pt x="974" y="1746"/>
                  </a:lnTo>
                  <a:lnTo>
                    <a:pt x="968" y="1746"/>
                  </a:lnTo>
                  <a:lnTo>
                    <a:pt x="968" y="1746"/>
                  </a:lnTo>
                  <a:lnTo>
                    <a:pt x="967" y="1748"/>
                  </a:lnTo>
                  <a:lnTo>
                    <a:pt x="967" y="1748"/>
                  </a:lnTo>
                  <a:lnTo>
                    <a:pt x="965" y="1750"/>
                  </a:lnTo>
                  <a:lnTo>
                    <a:pt x="965" y="1753"/>
                  </a:lnTo>
                  <a:lnTo>
                    <a:pt x="968" y="1760"/>
                  </a:lnTo>
                  <a:lnTo>
                    <a:pt x="977" y="1771"/>
                  </a:lnTo>
                  <a:lnTo>
                    <a:pt x="977" y="1771"/>
                  </a:lnTo>
                  <a:lnTo>
                    <a:pt x="997" y="1795"/>
                  </a:lnTo>
                  <a:lnTo>
                    <a:pt x="1006" y="1808"/>
                  </a:lnTo>
                  <a:lnTo>
                    <a:pt x="1014" y="1822"/>
                  </a:lnTo>
                  <a:lnTo>
                    <a:pt x="1014" y="1822"/>
                  </a:lnTo>
                  <a:lnTo>
                    <a:pt x="1024" y="1844"/>
                  </a:lnTo>
                  <a:lnTo>
                    <a:pt x="1039" y="1865"/>
                  </a:lnTo>
                  <a:lnTo>
                    <a:pt x="1039" y="1865"/>
                  </a:lnTo>
                  <a:lnTo>
                    <a:pt x="1048" y="1880"/>
                  </a:lnTo>
                  <a:lnTo>
                    <a:pt x="1057" y="1894"/>
                  </a:lnTo>
                  <a:lnTo>
                    <a:pt x="1073" y="1925"/>
                  </a:lnTo>
                  <a:lnTo>
                    <a:pt x="1073" y="1925"/>
                  </a:lnTo>
                  <a:lnTo>
                    <a:pt x="1082" y="1938"/>
                  </a:lnTo>
                  <a:lnTo>
                    <a:pt x="1088" y="1941"/>
                  </a:lnTo>
                  <a:lnTo>
                    <a:pt x="1095" y="1947"/>
                  </a:lnTo>
                  <a:lnTo>
                    <a:pt x="1095" y="1947"/>
                  </a:lnTo>
                  <a:lnTo>
                    <a:pt x="1100" y="1949"/>
                  </a:lnTo>
                  <a:lnTo>
                    <a:pt x="1108" y="1952"/>
                  </a:lnTo>
                  <a:lnTo>
                    <a:pt x="1115" y="1952"/>
                  </a:lnTo>
                  <a:lnTo>
                    <a:pt x="1119" y="1952"/>
                  </a:lnTo>
                  <a:lnTo>
                    <a:pt x="1122" y="1950"/>
                  </a:lnTo>
                  <a:lnTo>
                    <a:pt x="1122" y="1950"/>
                  </a:lnTo>
                  <a:lnTo>
                    <a:pt x="1126" y="1943"/>
                  </a:lnTo>
                  <a:lnTo>
                    <a:pt x="1126" y="1936"/>
                  </a:lnTo>
                  <a:lnTo>
                    <a:pt x="1124" y="1922"/>
                  </a:lnTo>
                  <a:lnTo>
                    <a:pt x="1124" y="1922"/>
                  </a:lnTo>
                  <a:close/>
                  <a:moveTo>
                    <a:pt x="729" y="1674"/>
                  </a:moveTo>
                  <a:lnTo>
                    <a:pt x="729" y="1674"/>
                  </a:lnTo>
                  <a:lnTo>
                    <a:pt x="728" y="1677"/>
                  </a:lnTo>
                  <a:lnTo>
                    <a:pt x="728" y="1677"/>
                  </a:lnTo>
                  <a:lnTo>
                    <a:pt x="726" y="1679"/>
                  </a:lnTo>
                  <a:lnTo>
                    <a:pt x="726" y="1679"/>
                  </a:lnTo>
                  <a:lnTo>
                    <a:pt x="728" y="1681"/>
                  </a:lnTo>
                  <a:lnTo>
                    <a:pt x="728" y="1683"/>
                  </a:lnTo>
                  <a:lnTo>
                    <a:pt x="728" y="1683"/>
                  </a:lnTo>
                  <a:lnTo>
                    <a:pt x="729" y="1684"/>
                  </a:lnTo>
                  <a:lnTo>
                    <a:pt x="729" y="1688"/>
                  </a:lnTo>
                  <a:lnTo>
                    <a:pt x="729" y="1688"/>
                  </a:lnTo>
                  <a:lnTo>
                    <a:pt x="722" y="1706"/>
                  </a:lnTo>
                  <a:lnTo>
                    <a:pt x="722" y="1706"/>
                  </a:lnTo>
                  <a:lnTo>
                    <a:pt x="724" y="1715"/>
                  </a:lnTo>
                  <a:lnTo>
                    <a:pt x="728" y="1726"/>
                  </a:lnTo>
                  <a:lnTo>
                    <a:pt x="728" y="1726"/>
                  </a:lnTo>
                  <a:lnTo>
                    <a:pt x="729" y="1737"/>
                  </a:lnTo>
                  <a:lnTo>
                    <a:pt x="731" y="1744"/>
                  </a:lnTo>
                  <a:lnTo>
                    <a:pt x="733" y="1746"/>
                  </a:lnTo>
                  <a:lnTo>
                    <a:pt x="737" y="1746"/>
                  </a:lnTo>
                  <a:lnTo>
                    <a:pt x="746" y="1742"/>
                  </a:lnTo>
                  <a:lnTo>
                    <a:pt x="746" y="1742"/>
                  </a:lnTo>
                  <a:lnTo>
                    <a:pt x="751" y="1741"/>
                  </a:lnTo>
                  <a:lnTo>
                    <a:pt x="755" y="1739"/>
                  </a:lnTo>
                  <a:lnTo>
                    <a:pt x="757" y="1737"/>
                  </a:lnTo>
                  <a:lnTo>
                    <a:pt x="757" y="1737"/>
                  </a:lnTo>
                  <a:lnTo>
                    <a:pt x="758" y="1732"/>
                  </a:lnTo>
                  <a:lnTo>
                    <a:pt x="758" y="1724"/>
                  </a:lnTo>
                  <a:lnTo>
                    <a:pt x="758" y="1717"/>
                  </a:lnTo>
                  <a:lnTo>
                    <a:pt x="757" y="1712"/>
                  </a:lnTo>
                  <a:lnTo>
                    <a:pt x="757" y="1712"/>
                  </a:lnTo>
                  <a:lnTo>
                    <a:pt x="749" y="1699"/>
                  </a:lnTo>
                  <a:lnTo>
                    <a:pt x="740" y="1688"/>
                  </a:lnTo>
                  <a:lnTo>
                    <a:pt x="729" y="1674"/>
                  </a:lnTo>
                  <a:lnTo>
                    <a:pt x="729" y="1674"/>
                  </a:lnTo>
                  <a:close/>
                  <a:moveTo>
                    <a:pt x="1330" y="1656"/>
                  </a:moveTo>
                  <a:lnTo>
                    <a:pt x="1330" y="1656"/>
                  </a:lnTo>
                  <a:lnTo>
                    <a:pt x="1325" y="1656"/>
                  </a:lnTo>
                  <a:lnTo>
                    <a:pt x="1321" y="1659"/>
                  </a:lnTo>
                  <a:lnTo>
                    <a:pt x="1321" y="1659"/>
                  </a:lnTo>
                  <a:lnTo>
                    <a:pt x="1319" y="1661"/>
                  </a:lnTo>
                  <a:lnTo>
                    <a:pt x="1318" y="1665"/>
                  </a:lnTo>
                  <a:lnTo>
                    <a:pt x="1316" y="1672"/>
                  </a:lnTo>
                  <a:lnTo>
                    <a:pt x="1316" y="1672"/>
                  </a:lnTo>
                  <a:lnTo>
                    <a:pt x="1316" y="1675"/>
                  </a:lnTo>
                  <a:lnTo>
                    <a:pt x="1314" y="1679"/>
                  </a:lnTo>
                  <a:lnTo>
                    <a:pt x="1307" y="1683"/>
                  </a:lnTo>
                  <a:lnTo>
                    <a:pt x="1307" y="1683"/>
                  </a:lnTo>
                  <a:lnTo>
                    <a:pt x="1301" y="1688"/>
                  </a:lnTo>
                  <a:lnTo>
                    <a:pt x="1300" y="1690"/>
                  </a:lnTo>
                  <a:lnTo>
                    <a:pt x="1301" y="1694"/>
                  </a:lnTo>
                  <a:lnTo>
                    <a:pt x="1301" y="1694"/>
                  </a:lnTo>
                  <a:lnTo>
                    <a:pt x="1309" y="1694"/>
                  </a:lnTo>
                  <a:lnTo>
                    <a:pt x="1314" y="1692"/>
                  </a:lnTo>
                  <a:lnTo>
                    <a:pt x="1318" y="1688"/>
                  </a:lnTo>
                  <a:lnTo>
                    <a:pt x="1321" y="1683"/>
                  </a:lnTo>
                  <a:lnTo>
                    <a:pt x="1321" y="1683"/>
                  </a:lnTo>
                  <a:lnTo>
                    <a:pt x="1327" y="1677"/>
                  </a:lnTo>
                  <a:lnTo>
                    <a:pt x="1332" y="1672"/>
                  </a:lnTo>
                  <a:lnTo>
                    <a:pt x="1334" y="1666"/>
                  </a:lnTo>
                  <a:lnTo>
                    <a:pt x="1336" y="1663"/>
                  </a:lnTo>
                  <a:lnTo>
                    <a:pt x="1334" y="1659"/>
                  </a:lnTo>
                  <a:lnTo>
                    <a:pt x="1334" y="1659"/>
                  </a:lnTo>
                  <a:lnTo>
                    <a:pt x="1332" y="1656"/>
                  </a:lnTo>
                  <a:lnTo>
                    <a:pt x="1330" y="1656"/>
                  </a:lnTo>
                  <a:lnTo>
                    <a:pt x="1330" y="1656"/>
                  </a:lnTo>
                  <a:close/>
                  <a:moveTo>
                    <a:pt x="1428" y="1688"/>
                  </a:moveTo>
                  <a:lnTo>
                    <a:pt x="1428" y="1688"/>
                  </a:lnTo>
                  <a:lnTo>
                    <a:pt x="1424" y="1688"/>
                  </a:lnTo>
                  <a:lnTo>
                    <a:pt x="1424" y="1688"/>
                  </a:lnTo>
                  <a:lnTo>
                    <a:pt x="1423" y="1690"/>
                  </a:lnTo>
                  <a:lnTo>
                    <a:pt x="1421" y="1694"/>
                  </a:lnTo>
                  <a:lnTo>
                    <a:pt x="1417" y="1699"/>
                  </a:lnTo>
                  <a:lnTo>
                    <a:pt x="1417" y="1699"/>
                  </a:lnTo>
                  <a:lnTo>
                    <a:pt x="1412" y="1703"/>
                  </a:lnTo>
                  <a:lnTo>
                    <a:pt x="1403" y="1704"/>
                  </a:lnTo>
                  <a:lnTo>
                    <a:pt x="1386" y="1704"/>
                  </a:lnTo>
                  <a:lnTo>
                    <a:pt x="1386" y="1704"/>
                  </a:lnTo>
                  <a:lnTo>
                    <a:pt x="1381" y="1704"/>
                  </a:lnTo>
                  <a:lnTo>
                    <a:pt x="1377" y="1706"/>
                  </a:lnTo>
                  <a:lnTo>
                    <a:pt x="1374" y="1710"/>
                  </a:lnTo>
                  <a:lnTo>
                    <a:pt x="1374" y="1715"/>
                  </a:lnTo>
                  <a:lnTo>
                    <a:pt x="1374" y="1715"/>
                  </a:lnTo>
                  <a:lnTo>
                    <a:pt x="1376" y="1719"/>
                  </a:lnTo>
                  <a:lnTo>
                    <a:pt x="1377" y="1721"/>
                  </a:lnTo>
                  <a:lnTo>
                    <a:pt x="1386" y="1721"/>
                  </a:lnTo>
                  <a:lnTo>
                    <a:pt x="1386" y="1721"/>
                  </a:lnTo>
                  <a:lnTo>
                    <a:pt x="1395" y="1721"/>
                  </a:lnTo>
                  <a:lnTo>
                    <a:pt x="1401" y="1722"/>
                  </a:lnTo>
                  <a:lnTo>
                    <a:pt x="1405" y="1724"/>
                  </a:lnTo>
                  <a:lnTo>
                    <a:pt x="1405" y="1724"/>
                  </a:lnTo>
                  <a:lnTo>
                    <a:pt x="1406" y="1728"/>
                  </a:lnTo>
                  <a:lnTo>
                    <a:pt x="1406" y="1732"/>
                  </a:lnTo>
                  <a:lnTo>
                    <a:pt x="1406" y="1735"/>
                  </a:lnTo>
                  <a:lnTo>
                    <a:pt x="1406" y="1739"/>
                  </a:lnTo>
                  <a:lnTo>
                    <a:pt x="1406" y="1739"/>
                  </a:lnTo>
                  <a:lnTo>
                    <a:pt x="1408" y="1742"/>
                  </a:lnTo>
                  <a:lnTo>
                    <a:pt x="1414" y="1746"/>
                  </a:lnTo>
                  <a:lnTo>
                    <a:pt x="1419" y="1748"/>
                  </a:lnTo>
                  <a:lnTo>
                    <a:pt x="1424" y="1748"/>
                  </a:lnTo>
                  <a:lnTo>
                    <a:pt x="1424" y="1748"/>
                  </a:lnTo>
                  <a:lnTo>
                    <a:pt x="1428" y="1744"/>
                  </a:lnTo>
                  <a:lnTo>
                    <a:pt x="1428" y="1741"/>
                  </a:lnTo>
                  <a:lnTo>
                    <a:pt x="1428" y="1735"/>
                  </a:lnTo>
                  <a:lnTo>
                    <a:pt x="1426" y="1730"/>
                  </a:lnTo>
                  <a:lnTo>
                    <a:pt x="1426" y="1730"/>
                  </a:lnTo>
                  <a:lnTo>
                    <a:pt x="1424" y="1724"/>
                  </a:lnTo>
                  <a:lnTo>
                    <a:pt x="1426" y="1721"/>
                  </a:lnTo>
                  <a:lnTo>
                    <a:pt x="1434" y="1713"/>
                  </a:lnTo>
                  <a:lnTo>
                    <a:pt x="1434" y="1713"/>
                  </a:lnTo>
                  <a:lnTo>
                    <a:pt x="1437" y="1710"/>
                  </a:lnTo>
                  <a:lnTo>
                    <a:pt x="1437" y="1706"/>
                  </a:lnTo>
                  <a:lnTo>
                    <a:pt x="1437" y="1706"/>
                  </a:lnTo>
                  <a:lnTo>
                    <a:pt x="1434" y="1697"/>
                  </a:lnTo>
                  <a:lnTo>
                    <a:pt x="1432" y="1692"/>
                  </a:lnTo>
                  <a:lnTo>
                    <a:pt x="1428" y="1688"/>
                  </a:lnTo>
                  <a:lnTo>
                    <a:pt x="1428" y="1688"/>
                  </a:lnTo>
                  <a:close/>
                  <a:moveTo>
                    <a:pt x="1359" y="1373"/>
                  </a:moveTo>
                  <a:lnTo>
                    <a:pt x="1359" y="1373"/>
                  </a:lnTo>
                  <a:lnTo>
                    <a:pt x="1356" y="1377"/>
                  </a:lnTo>
                  <a:lnTo>
                    <a:pt x="1350" y="1382"/>
                  </a:lnTo>
                  <a:lnTo>
                    <a:pt x="1350" y="1382"/>
                  </a:lnTo>
                  <a:lnTo>
                    <a:pt x="1343" y="1393"/>
                  </a:lnTo>
                  <a:lnTo>
                    <a:pt x="1336" y="1406"/>
                  </a:lnTo>
                  <a:lnTo>
                    <a:pt x="1336" y="1413"/>
                  </a:lnTo>
                  <a:lnTo>
                    <a:pt x="1336" y="1420"/>
                  </a:lnTo>
                  <a:lnTo>
                    <a:pt x="1338" y="1426"/>
                  </a:lnTo>
                  <a:lnTo>
                    <a:pt x="1343" y="1431"/>
                  </a:lnTo>
                  <a:lnTo>
                    <a:pt x="1343" y="1431"/>
                  </a:lnTo>
                  <a:lnTo>
                    <a:pt x="1348" y="1431"/>
                  </a:lnTo>
                  <a:lnTo>
                    <a:pt x="1354" y="1431"/>
                  </a:lnTo>
                  <a:lnTo>
                    <a:pt x="1359" y="1428"/>
                  </a:lnTo>
                  <a:lnTo>
                    <a:pt x="1365" y="1424"/>
                  </a:lnTo>
                  <a:lnTo>
                    <a:pt x="1374" y="1413"/>
                  </a:lnTo>
                  <a:lnTo>
                    <a:pt x="1377" y="1404"/>
                  </a:lnTo>
                  <a:lnTo>
                    <a:pt x="1377" y="1404"/>
                  </a:lnTo>
                  <a:lnTo>
                    <a:pt x="1377" y="1397"/>
                  </a:lnTo>
                  <a:lnTo>
                    <a:pt x="1376" y="1390"/>
                  </a:lnTo>
                  <a:lnTo>
                    <a:pt x="1370" y="1379"/>
                  </a:lnTo>
                  <a:lnTo>
                    <a:pt x="1370" y="1379"/>
                  </a:lnTo>
                  <a:lnTo>
                    <a:pt x="1368" y="1375"/>
                  </a:lnTo>
                  <a:lnTo>
                    <a:pt x="1365" y="1373"/>
                  </a:lnTo>
                  <a:lnTo>
                    <a:pt x="1363" y="1373"/>
                  </a:lnTo>
                  <a:lnTo>
                    <a:pt x="1359" y="1373"/>
                  </a:lnTo>
                  <a:lnTo>
                    <a:pt x="1359" y="1373"/>
                  </a:lnTo>
                  <a:close/>
                  <a:moveTo>
                    <a:pt x="1175" y="1829"/>
                  </a:moveTo>
                  <a:lnTo>
                    <a:pt x="1175" y="1829"/>
                  </a:lnTo>
                  <a:lnTo>
                    <a:pt x="1173" y="1836"/>
                  </a:lnTo>
                  <a:lnTo>
                    <a:pt x="1171" y="1844"/>
                  </a:lnTo>
                  <a:lnTo>
                    <a:pt x="1173" y="1851"/>
                  </a:lnTo>
                  <a:lnTo>
                    <a:pt x="1175" y="1858"/>
                  </a:lnTo>
                  <a:lnTo>
                    <a:pt x="1175" y="1858"/>
                  </a:lnTo>
                  <a:lnTo>
                    <a:pt x="1176" y="1865"/>
                  </a:lnTo>
                  <a:lnTo>
                    <a:pt x="1180" y="1871"/>
                  </a:lnTo>
                  <a:lnTo>
                    <a:pt x="1189" y="1880"/>
                  </a:lnTo>
                  <a:lnTo>
                    <a:pt x="1189" y="1880"/>
                  </a:lnTo>
                  <a:lnTo>
                    <a:pt x="1191" y="1887"/>
                  </a:lnTo>
                  <a:lnTo>
                    <a:pt x="1193" y="1894"/>
                  </a:lnTo>
                  <a:lnTo>
                    <a:pt x="1196" y="1902"/>
                  </a:lnTo>
                  <a:lnTo>
                    <a:pt x="1200" y="1909"/>
                  </a:lnTo>
                  <a:lnTo>
                    <a:pt x="1200" y="1909"/>
                  </a:lnTo>
                  <a:lnTo>
                    <a:pt x="1204" y="1912"/>
                  </a:lnTo>
                  <a:lnTo>
                    <a:pt x="1209" y="1914"/>
                  </a:lnTo>
                  <a:lnTo>
                    <a:pt x="1222" y="1918"/>
                  </a:lnTo>
                  <a:lnTo>
                    <a:pt x="1234" y="1918"/>
                  </a:lnTo>
                  <a:lnTo>
                    <a:pt x="1245" y="1916"/>
                  </a:lnTo>
                  <a:lnTo>
                    <a:pt x="1245" y="1916"/>
                  </a:lnTo>
                  <a:lnTo>
                    <a:pt x="1251" y="1914"/>
                  </a:lnTo>
                  <a:lnTo>
                    <a:pt x="1256" y="1914"/>
                  </a:lnTo>
                  <a:lnTo>
                    <a:pt x="1256" y="1914"/>
                  </a:lnTo>
                  <a:lnTo>
                    <a:pt x="1260" y="1914"/>
                  </a:lnTo>
                  <a:lnTo>
                    <a:pt x="1263" y="1916"/>
                  </a:lnTo>
                  <a:lnTo>
                    <a:pt x="1263" y="1916"/>
                  </a:lnTo>
                  <a:lnTo>
                    <a:pt x="1269" y="1918"/>
                  </a:lnTo>
                  <a:lnTo>
                    <a:pt x="1274" y="1918"/>
                  </a:lnTo>
                  <a:lnTo>
                    <a:pt x="1285" y="1914"/>
                  </a:lnTo>
                  <a:lnTo>
                    <a:pt x="1285" y="1914"/>
                  </a:lnTo>
                  <a:lnTo>
                    <a:pt x="1289" y="1912"/>
                  </a:lnTo>
                  <a:lnTo>
                    <a:pt x="1291" y="1909"/>
                  </a:lnTo>
                  <a:lnTo>
                    <a:pt x="1294" y="1902"/>
                  </a:lnTo>
                  <a:lnTo>
                    <a:pt x="1294" y="1902"/>
                  </a:lnTo>
                  <a:lnTo>
                    <a:pt x="1298" y="1893"/>
                  </a:lnTo>
                  <a:lnTo>
                    <a:pt x="1300" y="1884"/>
                  </a:lnTo>
                  <a:lnTo>
                    <a:pt x="1300" y="1873"/>
                  </a:lnTo>
                  <a:lnTo>
                    <a:pt x="1300" y="1864"/>
                  </a:lnTo>
                  <a:lnTo>
                    <a:pt x="1300" y="1864"/>
                  </a:lnTo>
                  <a:lnTo>
                    <a:pt x="1298" y="1858"/>
                  </a:lnTo>
                  <a:lnTo>
                    <a:pt x="1298" y="1855"/>
                  </a:lnTo>
                  <a:lnTo>
                    <a:pt x="1298" y="1851"/>
                  </a:lnTo>
                  <a:lnTo>
                    <a:pt x="1298" y="1851"/>
                  </a:lnTo>
                  <a:lnTo>
                    <a:pt x="1303" y="1846"/>
                  </a:lnTo>
                  <a:lnTo>
                    <a:pt x="1309" y="1844"/>
                  </a:lnTo>
                  <a:lnTo>
                    <a:pt x="1309" y="1844"/>
                  </a:lnTo>
                  <a:lnTo>
                    <a:pt x="1318" y="1842"/>
                  </a:lnTo>
                  <a:lnTo>
                    <a:pt x="1319" y="1840"/>
                  </a:lnTo>
                  <a:lnTo>
                    <a:pt x="1321" y="1836"/>
                  </a:lnTo>
                  <a:lnTo>
                    <a:pt x="1321" y="1836"/>
                  </a:lnTo>
                  <a:lnTo>
                    <a:pt x="1321" y="1833"/>
                  </a:lnTo>
                  <a:lnTo>
                    <a:pt x="1319" y="1831"/>
                  </a:lnTo>
                  <a:lnTo>
                    <a:pt x="1314" y="1826"/>
                  </a:lnTo>
                  <a:lnTo>
                    <a:pt x="1314" y="1826"/>
                  </a:lnTo>
                  <a:lnTo>
                    <a:pt x="1307" y="1820"/>
                  </a:lnTo>
                  <a:lnTo>
                    <a:pt x="1303" y="1813"/>
                  </a:lnTo>
                  <a:lnTo>
                    <a:pt x="1303" y="1813"/>
                  </a:lnTo>
                  <a:lnTo>
                    <a:pt x="1301" y="1804"/>
                  </a:lnTo>
                  <a:lnTo>
                    <a:pt x="1300" y="1800"/>
                  </a:lnTo>
                  <a:lnTo>
                    <a:pt x="1300" y="1795"/>
                  </a:lnTo>
                  <a:lnTo>
                    <a:pt x="1300" y="1795"/>
                  </a:lnTo>
                  <a:lnTo>
                    <a:pt x="1301" y="1786"/>
                  </a:lnTo>
                  <a:lnTo>
                    <a:pt x="1307" y="1775"/>
                  </a:lnTo>
                  <a:lnTo>
                    <a:pt x="1307" y="1775"/>
                  </a:lnTo>
                  <a:lnTo>
                    <a:pt x="1312" y="1771"/>
                  </a:lnTo>
                  <a:lnTo>
                    <a:pt x="1318" y="1768"/>
                  </a:lnTo>
                  <a:lnTo>
                    <a:pt x="1323" y="1764"/>
                  </a:lnTo>
                  <a:lnTo>
                    <a:pt x="1327" y="1759"/>
                  </a:lnTo>
                  <a:lnTo>
                    <a:pt x="1327" y="1759"/>
                  </a:lnTo>
                  <a:lnTo>
                    <a:pt x="1329" y="1757"/>
                  </a:lnTo>
                  <a:lnTo>
                    <a:pt x="1327" y="1753"/>
                  </a:lnTo>
                  <a:lnTo>
                    <a:pt x="1323" y="1751"/>
                  </a:lnTo>
                  <a:lnTo>
                    <a:pt x="1314" y="1746"/>
                  </a:lnTo>
                  <a:lnTo>
                    <a:pt x="1314" y="1746"/>
                  </a:lnTo>
                  <a:lnTo>
                    <a:pt x="1310" y="1742"/>
                  </a:lnTo>
                  <a:lnTo>
                    <a:pt x="1309" y="1737"/>
                  </a:lnTo>
                  <a:lnTo>
                    <a:pt x="1305" y="1732"/>
                  </a:lnTo>
                  <a:lnTo>
                    <a:pt x="1301" y="1728"/>
                  </a:lnTo>
                  <a:lnTo>
                    <a:pt x="1301" y="1728"/>
                  </a:lnTo>
                  <a:lnTo>
                    <a:pt x="1298" y="1728"/>
                  </a:lnTo>
                  <a:lnTo>
                    <a:pt x="1294" y="1728"/>
                  </a:lnTo>
                  <a:lnTo>
                    <a:pt x="1291" y="1730"/>
                  </a:lnTo>
                  <a:lnTo>
                    <a:pt x="1287" y="1732"/>
                  </a:lnTo>
                  <a:lnTo>
                    <a:pt x="1287" y="1732"/>
                  </a:lnTo>
                  <a:lnTo>
                    <a:pt x="1280" y="1741"/>
                  </a:lnTo>
                  <a:lnTo>
                    <a:pt x="1274" y="1751"/>
                  </a:lnTo>
                  <a:lnTo>
                    <a:pt x="1274" y="1751"/>
                  </a:lnTo>
                  <a:lnTo>
                    <a:pt x="1272" y="1759"/>
                  </a:lnTo>
                  <a:lnTo>
                    <a:pt x="1271" y="1764"/>
                  </a:lnTo>
                  <a:lnTo>
                    <a:pt x="1269" y="1768"/>
                  </a:lnTo>
                  <a:lnTo>
                    <a:pt x="1269" y="1768"/>
                  </a:lnTo>
                  <a:lnTo>
                    <a:pt x="1263" y="1773"/>
                  </a:lnTo>
                  <a:lnTo>
                    <a:pt x="1256" y="1775"/>
                  </a:lnTo>
                  <a:lnTo>
                    <a:pt x="1256" y="1775"/>
                  </a:lnTo>
                  <a:lnTo>
                    <a:pt x="1249" y="1779"/>
                  </a:lnTo>
                  <a:lnTo>
                    <a:pt x="1242" y="1782"/>
                  </a:lnTo>
                  <a:lnTo>
                    <a:pt x="1238" y="1788"/>
                  </a:lnTo>
                  <a:lnTo>
                    <a:pt x="1236" y="1795"/>
                  </a:lnTo>
                  <a:lnTo>
                    <a:pt x="1236" y="1795"/>
                  </a:lnTo>
                  <a:lnTo>
                    <a:pt x="1236" y="1802"/>
                  </a:lnTo>
                  <a:lnTo>
                    <a:pt x="1234" y="1806"/>
                  </a:lnTo>
                  <a:lnTo>
                    <a:pt x="1231" y="1811"/>
                  </a:lnTo>
                  <a:lnTo>
                    <a:pt x="1225" y="1813"/>
                  </a:lnTo>
                  <a:lnTo>
                    <a:pt x="1225" y="1813"/>
                  </a:lnTo>
                  <a:lnTo>
                    <a:pt x="1213" y="1818"/>
                  </a:lnTo>
                  <a:lnTo>
                    <a:pt x="1213" y="1818"/>
                  </a:lnTo>
                  <a:lnTo>
                    <a:pt x="1207" y="1822"/>
                  </a:lnTo>
                  <a:lnTo>
                    <a:pt x="1204" y="1824"/>
                  </a:lnTo>
                  <a:lnTo>
                    <a:pt x="1200" y="1824"/>
                  </a:lnTo>
                  <a:lnTo>
                    <a:pt x="1200" y="1824"/>
                  </a:lnTo>
                  <a:lnTo>
                    <a:pt x="1186" y="1822"/>
                  </a:lnTo>
                  <a:lnTo>
                    <a:pt x="1180" y="1824"/>
                  </a:lnTo>
                  <a:lnTo>
                    <a:pt x="1176" y="1826"/>
                  </a:lnTo>
                  <a:lnTo>
                    <a:pt x="1175" y="1829"/>
                  </a:lnTo>
                  <a:lnTo>
                    <a:pt x="1175" y="1829"/>
                  </a:lnTo>
                  <a:close/>
                  <a:moveTo>
                    <a:pt x="1258" y="2012"/>
                  </a:moveTo>
                  <a:lnTo>
                    <a:pt x="1258" y="2012"/>
                  </a:lnTo>
                  <a:lnTo>
                    <a:pt x="1260" y="2010"/>
                  </a:lnTo>
                  <a:lnTo>
                    <a:pt x="1260" y="2007"/>
                  </a:lnTo>
                  <a:lnTo>
                    <a:pt x="1258" y="1999"/>
                  </a:lnTo>
                  <a:lnTo>
                    <a:pt x="1258" y="1999"/>
                  </a:lnTo>
                  <a:lnTo>
                    <a:pt x="1258" y="1996"/>
                  </a:lnTo>
                  <a:lnTo>
                    <a:pt x="1256" y="1994"/>
                  </a:lnTo>
                  <a:lnTo>
                    <a:pt x="1256" y="1994"/>
                  </a:lnTo>
                  <a:lnTo>
                    <a:pt x="1254" y="1992"/>
                  </a:lnTo>
                  <a:lnTo>
                    <a:pt x="1251" y="1992"/>
                  </a:lnTo>
                  <a:lnTo>
                    <a:pt x="1245" y="1994"/>
                  </a:lnTo>
                  <a:lnTo>
                    <a:pt x="1245" y="1994"/>
                  </a:lnTo>
                  <a:lnTo>
                    <a:pt x="1242" y="1992"/>
                  </a:lnTo>
                  <a:lnTo>
                    <a:pt x="1238" y="1988"/>
                  </a:lnTo>
                  <a:lnTo>
                    <a:pt x="1234" y="1981"/>
                  </a:lnTo>
                  <a:lnTo>
                    <a:pt x="1234" y="1981"/>
                  </a:lnTo>
                  <a:lnTo>
                    <a:pt x="1231" y="1974"/>
                  </a:lnTo>
                  <a:lnTo>
                    <a:pt x="1227" y="1972"/>
                  </a:lnTo>
                  <a:lnTo>
                    <a:pt x="1224" y="1970"/>
                  </a:lnTo>
                  <a:lnTo>
                    <a:pt x="1224" y="1970"/>
                  </a:lnTo>
                  <a:lnTo>
                    <a:pt x="1216" y="1970"/>
                  </a:lnTo>
                  <a:lnTo>
                    <a:pt x="1211" y="1970"/>
                  </a:lnTo>
                  <a:lnTo>
                    <a:pt x="1211" y="1970"/>
                  </a:lnTo>
                  <a:lnTo>
                    <a:pt x="1207" y="1969"/>
                  </a:lnTo>
                  <a:lnTo>
                    <a:pt x="1205" y="1969"/>
                  </a:lnTo>
                  <a:lnTo>
                    <a:pt x="1205" y="1969"/>
                  </a:lnTo>
                  <a:lnTo>
                    <a:pt x="1204" y="1969"/>
                  </a:lnTo>
                  <a:lnTo>
                    <a:pt x="1202" y="1970"/>
                  </a:lnTo>
                  <a:lnTo>
                    <a:pt x="1200" y="1972"/>
                  </a:lnTo>
                  <a:lnTo>
                    <a:pt x="1198" y="1974"/>
                  </a:lnTo>
                  <a:lnTo>
                    <a:pt x="1198" y="1974"/>
                  </a:lnTo>
                  <a:lnTo>
                    <a:pt x="1193" y="1974"/>
                  </a:lnTo>
                  <a:lnTo>
                    <a:pt x="1187" y="1972"/>
                  </a:lnTo>
                  <a:lnTo>
                    <a:pt x="1178" y="1969"/>
                  </a:lnTo>
                  <a:lnTo>
                    <a:pt x="1178" y="1969"/>
                  </a:lnTo>
                  <a:lnTo>
                    <a:pt x="1175" y="1967"/>
                  </a:lnTo>
                  <a:lnTo>
                    <a:pt x="1171" y="1965"/>
                  </a:lnTo>
                  <a:lnTo>
                    <a:pt x="1171" y="1965"/>
                  </a:lnTo>
                  <a:lnTo>
                    <a:pt x="1166" y="1961"/>
                  </a:lnTo>
                  <a:lnTo>
                    <a:pt x="1160" y="1960"/>
                  </a:lnTo>
                  <a:lnTo>
                    <a:pt x="1160" y="1960"/>
                  </a:lnTo>
                  <a:lnTo>
                    <a:pt x="1157" y="1960"/>
                  </a:lnTo>
                  <a:lnTo>
                    <a:pt x="1155" y="1960"/>
                  </a:lnTo>
                  <a:lnTo>
                    <a:pt x="1148" y="1963"/>
                  </a:lnTo>
                  <a:lnTo>
                    <a:pt x="1148" y="1963"/>
                  </a:lnTo>
                  <a:lnTo>
                    <a:pt x="1142" y="1963"/>
                  </a:lnTo>
                  <a:lnTo>
                    <a:pt x="1138" y="1963"/>
                  </a:lnTo>
                  <a:lnTo>
                    <a:pt x="1138" y="1963"/>
                  </a:lnTo>
                  <a:lnTo>
                    <a:pt x="1129" y="1965"/>
                  </a:lnTo>
                  <a:lnTo>
                    <a:pt x="1129" y="1965"/>
                  </a:lnTo>
                  <a:lnTo>
                    <a:pt x="1126" y="1967"/>
                  </a:lnTo>
                  <a:lnTo>
                    <a:pt x="1124" y="1972"/>
                  </a:lnTo>
                  <a:lnTo>
                    <a:pt x="1124" y="1972"/>
                  </a:lnTo>
                  <a:lnTo>
                    <a:pt x="1124" y="1978"/>
                  </a:lnTo>
                  <a:lnTo>
                    <a:pt x="1128" y="1979"/>
                  </a:lnTo>
                  <a:lnTo>
                    <a:pt x="1137" y="1983"/>
                  </a:lnTo>
                  <a:lnTo>
                    <a:pt x="1137" y="1983"/>
                  </a:lnTo>
                  <a:lnTo>
                    <a:pt x="1148" y="1988"/>
                  </a:lnTo>
                  <a:lnTo>
                    <a:pt x="1153" y="1990"/>
                  </a:lnTo>
                  <a:lnTo>
                    <a:pt x="1160" y="1992"/>
                  </a:lnTo>
                  <a:lnTo>
                    <a:pt x="1160" y="1992"/>
                  </a:lnTo>
                  <a:lnTo>
                    <a:pt x="1173" y="1994"/>
                  </a:lnTo>
                  <a:lnTo>
                    <a:pt x="1186" y="1999"/>
                  </a:lnTo>
                  <a:lnTo>
                    <a:pt x="1186" y="1999"/>
                  </a:lnTo>
                  <a:lnTo>
                    <a:pt x="1193" y="2001"/>
                  </a:lnTo>
                  <a:lnTo>
                    <a:pt x="1198" y="2003"/>
                  </a:lnTo>
                  <a:lnTo>
                    <a:pt x="1213" y="2003"/>
                  </a:lnTo>
                  <a:lnTo>
                    <a:pt x="1213" y="2003"/>
                  </a:lnTo>
                  <a:lnTo>
                    <a:pt x="1225" y="2003"/>
                  </a:lnTo>
                  <a:lnTo>
                    <a:pt x="1231" y="2003"/>
                  </a:lnTo>
                  <a:lnTo>
                    <a:pt x="1236" y="2005"/>
                  </a:lnTo>
                  <a:lnTo>
                    <a:pt x="1236" y="2005"/>
                  </a:lnTo>
                  <a:lnTo>
                    <a:pt x="1247" y="2012"/>
                  </a:lnTo>
                  <a:lnTo>
                    <a:pt x="1252" y="2014"/>
                  </a:lnTo>
                  <a:lnTo>
                    <a:pt x="1256" y="2014"/>
                  </a:lnTo>
                  <a:lnTo>
                    <a:pt x="1258" y="2012"/>
                  </a:lnTo>
                  <a:lnTo>
                    <a:pt x="1258" y="2012"/>
                  </a:lnTo>
                  <a:close/>
                  <a:moveTo>
                    <a:pt x="1204" y="1505"/>
                  </a:moveTo>
                  <a:lnTo>
                    <a:pt x="1204" y="1505"/>
                  </a:lnTo>
                  <a:lnTo>
                    <a:pt x="1207" y="1500"/>
                  </a:lnTo>
                  <a:lnTo>
                    <a:pt x="1207" y="1493"/>
                  </a:lnTo>
                  <a:lnTo>
                    <a:pt x="1207" y="1493"/>
                  </a:lnTo>
                  <a:lnTo>
                    <a:pt x="1207" y="1485"/>
                  </a:lnTo>
                  <a:lnTo>
                    <a:pt x="1207" y="1485"/>
                  </a:lnTo>
                  <a:lnTo>
                    <a:pt x="1209" y="1482"/>
                  </a:lnTo>
                  <a:lnTo>
                    <a:pt x="1209" y="1478"/>
                  </a:lnTo>
                  <a:lnTo>
                    <a:pt x="1207" y="1476"/>
                  </a:lnTo>
                  <a:lnTo>
                    <a:pt x="1207" y="1476"/>
                  </a:lnTo>
                  <a:lnTo>
                    <a:pt x="1205" y="1475"/>
                  </a:lnTo>
                  <a:lnTo>
                    <a:pt x="1202" y="1475"/>
                  </a:lnTo>
                  <a:lnTo>
                    <a:pt x="1195" y="1476"/>
                  </a:lnTo>
                  <a:lnTo>
                    <a:pt x="1195" y="1476"/>
                  </a:lnTo>
                  <a:lnTo>
                    <a:pt x="1191" y="1478"/>
                  </a:lnTo>
                  <a:lnTo>
                    <a:pt x="1191" y="1478"/>
                  </a:lnTo>
                  <a:lnTo>
                    <a:pt x="1182" y="1482"/>
                  </a:lnTo>
                  <a:lnTo>
                    <a:pt x="1178" y="1485"/>
                  </a:lnTo>
                  <a:lnTo>
                    <a:pt x="1175" y="1489"/>
                  </a:lnTo>
                  <a:lnTo>
                    <a:pt x="1173" y="1494"/>
                  </a:lnTo>
                  <a:lnTo>
                    <a:pt x="1173" y="1498"/>
                  </a:lnTo>
                  <a:lnTo>
                    <a:pt x="1175" y="1504"/>
                  </a:lnTo>
                  <a:lnTo>
                    <a:pt x="1178" y="1509"/>
                  </a:lnTo>
                  <a:lnTo>
                    <a:pt x="1178" y="1509"/>
                  </a:lnTo>
                  <a:lnTo>
                    <a:pt x="1180" y="1511"/>
                  </a:lnTo>
                  <a:lnTo>
                    <a:pt x="1184" y="1513"/>
                  </a:lnTo>
                  <a:lnTo>
                    <a:pt x="1191" y="1514"/>
                  </a:lnTo>
                  <a:lnTo>
                    <a:pt x="1198" y="1511"/>
                  </a:lnTo>
                  <a:lnTo>
                    <a:pt x="1204" y="1505"/>
                  </a:lnTo>
                  <a:lnTo>
                    <a:pt x="1204" y="1505"/>
                  </a:lnTo>
                  <a:close/>
                  <a:moveTo>
                    <a:pt x="2389" y="458"/>
                  </a:moveTo>
                  <a:lnTo>
                    <a:pt x="2389" y="458"/>
                  </a:lnTo>
                  <a:lnTo>
                    <a:pt x="2382" y="447"/>
                  </a:lnTo>
                  <a:lnTo>
                    <a:pt x="2373" y="440"/>
                  </a:lnTo>
                  <a:lnTo>
                    <a:pt x="2364" y="434"/>
                  </a:lnTo>
                  <a:lnTo>
                    <a:pt x="2351" y="432"/>
                  </a:lnTo>
                  <a:lnTo>
                    <a:pt x="2351" y="432"/>
                  </a:lnTo>
                  <a:lnTo>
                    <a:pt x="2342" y="431"/>
                  </a:lnTo>
                  <a:lnTo>
                    <a:pt x="2333" y="427"/>
                  </a:lnTo>
                  <a:lnTo>
                    <a:pt x="2324" y="423"/>
                  </a:lnTo>
                  <a:lnTo>
                    <a:pt x="2315" y="418"/>
                  </a:lnTo>
                  <a:lnTo>
                    <a:pt x="2315" y="418"/>
                  </a:lnTo>
                  <a:lnTo>
                    <a:pt x="2275" y="385"/>
                  </a:lnTo>
                  <a:lnTo>
                    <a:pt x="2275" y="385"/>
                  </a:lnTo>
                  <a:lnTo>
                    <a:pt x="2262" y="376"/>
                  </a:lnTo>
                  <a:lnTo>
                    <a:pt x="2250" y="369"/>
                  </a:lnTo>
                  <a:lnTo>
                    <a:pt x="2250" y="369"/>
                  </a:lnTo>
                  <a:lnTo>
                    <a:pt x="2244" y="365"/>
                  </a:lnTo>
                  <a:lnTo>
                    <a:pt x="2241" y="364"/>
                  </a:lnTo>
                  <a:lnTo>
                    <a:pt x="2228" y="362"/>
                  </a:lnTo>
                  <a:lnTo>
                    <a:pt x="2228" y="362"/>
                  </a:lnTo>
                  <a:lnTo>
                    <a:pt x="2210" y="355"/>
                  </a:lnTo>
                  <a:lnTo>
                    <a:pt x="2194" y="349"/>
                  </a:lnTo>
                  <a:lnTo>
                    <a:pt x="2194" y="349"/>
                  </a:lnTo>
                  <a:lnTo>
                    <a:pt x="2177" y="340"/>
                  </a:lnTo>
                  <a:lnTo>
                    <a:pt x="2159" y="335"/>
                  </a:lnTo>
                  <a:lnTo>
                    <a:pt x="2159" y="335"/>
                  </a:lnTo>
                  <a:lnTo>
                    <a:pt x="2150" y="331"/>
                  </a:lnTo>
                  <a:lnTo>
                    <a:pt x="2139" y="331"/>
                  </a:lnTo>
                  <a:lnTo>
                    <a:pt x="2130" y="331"/>
                  </a:lnTo>
                  <a:lnTo>
                    <a:pt x="2121" y="335"/>
                  </a:lnTo>
                  <a:lnTo>
                    <a:pt x="2121" y="335"/>
                  </a:lnTo>
                  <a:lnTo>
                    <a:pt x="2107" y="347"/>
                  </a:lnTo>
                  <a:lnTo>
                    <a:pt x="2098" y="351"/>
                  </a:lnTo>
                  <a:lnTo>
                    <a:pt x="2089" y="353"/>
                  </a:lnTo>
                  <a:lnTo>
                    <a:pt x="2089" y="353"/>
                  </a:lnTo>
                  <a:lnTo>
                    <a:pt x="2081" y="351"/>
                  </a:lnTo>
                  <a:lnTo>
                    <a:pt x="2076" y="349"/>
                  </a:lnTo>
                  <a:lnTo>
                    <a:pt x="2065" y="346"/>
                  </a:lnTo>
                  <a:lnTo>
                    <a:pt x="2065" y="346"/>
                  </a:lnTo>
                  <a:lnTo>
                    <a:pt x="2054" y="344"/>
                  </a:lnTo>
                  <a:lnTo>
                    <a:pt x="2043" y="344"/>
                  </a:lnTo>
                  <a:lnTo>
                    <a:pt x="2024" y="347"/>
                  </a:lnTo>
                  <a:lnTo>
                    <a:pt x="2002" y="353"/>
                  </a:lnTo>
                  <a:lnTo>
                    <a:pt x="1991" y="355"/>
                  </a:lnTo>
                  <a:lnTo>
                    <a:pt x="1982" y="355"/>
                  </a:lnTo>
                  <a:lnTo>
                    <a:pt x="1982" y="355"/>
                  </a:lnTo>
                  <a:lnTo>
                    <a:pt x="1971" y="351"/>
                  </a:lnTo>
                  <a:lnTo>
                    <a:pt x="1964" y="347"/>
                  </a:lnTo>
                  <a:lnTo>
                    <a:pt x="1946" y="335"/>
                  </a:lnTo>
                  <a:lnTo>
                    <a:pt x="1946" y="335"/>
                  </a:lnTo>
                  <a:lnTo>
                    <a:pt x="1929" y="324"/>
                  </a:lnTo>
                  <a:lnTo>
                    <a:pt x="1910" y="317"/>
                  </a:lnTo>
                  <a:lnTo>
                    <a:pt x="1910" y="317"/>
                  </a:lnTo>
                  <a:lnTo>
                    <a:pt x="1900" y="315"/>
                  </a:lnTo>
                  <a:lnTo>
                    <a:pt x="1893" y="313"/>
                  </a:lnTo>
                  <a:lnTo>
                    <a:pt x="1877" y="315"/>
                  </a:lnTo>
                  <a:lnTo>
                    <a:pt x="1861" y="318"/>
                  </a:lnTo>
                  <a:lnTo>
                    <a:pt x="1844" y="322"/>
                  </a:lnTo>
                  <a:lnTo>
                    <a:pt x="1844" y="322"/>
                  </a:lnTo>
                  <a:lnTo>
                    <a:pt x="1824" y="322"/>
                  </a:lnTo>
                  <a:lnTo>
                    <a:pt x="1814" y="322"/>
                  </a:lnTo>
                  <a:lnTo>
                    <a:pt x="1805" y="320"/>
                  </a:lnTo>
                  <a:lnTo>
                    <a:pt x="1805" y="320"/>
                  </a:lnTo>
                  <a:lnTo>
                    <a:pt x="1799" y="318"/>
                  </a:lnTo>
                  <a:lnTo>
                    <a:pt x="1796" y="315"/>
                  </a:lnTo>
                  <a:lnTo>
                    <a:pt x="1794" y="313"/>
                  </a:lnTo>
                  <a:lnTo>
                    <a:pt x="1794" y="309"/>
                  </a:lnTo>
                  <a:lnTo>
                    <a:pt x="1796" y="304"/>
                  </a:lnTo>
                  <a:lnTo>
                    <a:pt x="1796" y="295"/>
                  </a:lnTo>
                  <a:lnTo>
                    <a:pt x="1796" y="295"/>
                  </a:lnTo>
                  <a:lnTo>
                    <a:pt x="1794" y="289"/>
                  </a:lnTo>
                  <a:lnTo>
                    <a:pt x="1788" y="286"/>
                  </a:lnTo>
                  <a:lnTo>
                    <a:pt x="1781" y="282"/>
                  </a:lnTo>
                  <a:lnTo>
                    <a:pt x="1776" y="282"/>
                  </a:lnTo>
                  <a:lnTo>
                    <a:pt x="1776" y="282"/>
                  </a:lnTo>
                  <a:lnTo>
                    <a:pt x="1768" y="282"/>
                  </a:lnTo>
                  <a:lnTo>
                    <a:pt x="1763" y="282"/>
                  </a:lnTo>
                  <a:lnTo>
                    <a:pt x="1759" y="286"/>
                  </a:lnTo>
                  <a:lnTo>
                    <a:pt x="1754" y="291"/>
                  </a:lnTo>
                  <a:lnTo>
                    <a:pt x="1754" y="291"/>
                  </a:lnTo>
                  <a:lnTo>
                    <a:pt x="1748" y="297"/>
                  </a:lnTo>
                  <a:lnTo>
                    <a:pt x="1743" y="298"/>
                  </a:lnTo>
                  <a:lnTo>
                    <a:pt x="1736" y="300"/>
                  </a:lnTo>
                  <a:lnTo>
                    <a:pt x="1729" y="300"/>
                  </a:lnTo>
                  <a:lnTo>
                    <a:pt x="1729" y="300"/>
                  </a:lnTo>
                  <a:lnTo>
                    <a:pt x="1721" y="298"/>
                  </a:lnTo>
                  <a:lnTo>
                    <a:pt x="1718" y="295"/>
                  </a:lnTo>
                  <a:lnTo>
                    <a:pt x="1716" y="288"/>
                  </a:lnTo>
                  <a:lnTo>
                    <a:pt x="1714" y="282"/>
                  </a:lnTo>
                  <a:lnTo>
                    <a:pt x="1714" y="282"/>
                  </a:lnTo>
                  <a:lnTo>
                    <a:pt x="1712" y="277"/>
                  </a:lnTo>
                  <a:lnTo>
                    <a:pt x="1710" y="275"/>
                  </a:lnTo>
                  <a:lnTo>
                    <a:pt x="1703" y="271"/>
                  </a:lnTo>
                  <a:lnTo>
                    <a:pt x="1694" y="268"/>
                  </a:lnTo>
                  <a:lnTo>
                    <a:pt x="1685" y="268"/>
                  </a:lnTo>
                  <a:lnTo>
                    <a:pt x="1685" y="268"/>
                  </a:lnTo>
                  <a:lnTo>
                    <a:pt x="1671" y="266"/>
                  </a:lnTo>
                  <a:lnTo>
                    <a:pt x="1662" y="266"/>
                  </a:lnTo>
                  <a:lnTo>
                    <a:pt x="1654" y="270"/>
                  </a:lnTo>
                  <a:lnTo>
                    <a:pt x="1654" y="270"/>
                  </a:lnTo>
                  <a:lnTo>
                    <a:pt x="1651" y="271"/>
                  </a:lnTo>
                  <a:lnTo>
                    <a:pt x="1651" y="275"/>
                  </a:lnTo>
                  <a:lnTo>
                    <a:pt x="1651" y="275"/>
                  </a:lnTo>
                  <a:lnTo>
                    <a:pt x="1649" y="275"/>
                  </a:lnTo>
                  <a:lnTo>
                    <a:pt x="1651" y="277"/>
                  </a:lnTo>
                  <a:lnTo>
                    <a:pt x="1651" y="277"/>
                  </a:lnTo>
                  <a:lnTo>
                    <a:pt x="1651" y="280"/>
                  </a:lnTo>
                  <a:lnTo>
                    <a:pt x="1651" y="284"/>
                  </a:lnTo>
                  <a:lnTo>
                    <a:pt x="1651" y="284"/>
                  </a:lnTo>
                  <a:lnTo>
                    <a:pt x="1647" y="291"/>
                  </a:lnTo>
                  <a:lnTo>
                    <a:pt x="1645" y="297"/>
                  </a:lnTo>
                  <a:lnTo>
                    <a:pt x="1645" y="297"/>
                  </a:lnTo>
                  <a:lnTo>
                    <a:pt x="1645" y="304"/>
                  </a:lnTo>
                  <a:lnTo>
                    <a:pt x="1643" y="304"/>
                  </a:lnTo>
                  <a:lnTo>
                    <a:pt x="1638" y="304"/>
                  </a:lnTo>
                  <a:lnTo>
                    <a:pt x="1638" y="304"/>
                  </a:lnTo>
                  <a:lnTo>
                    <a:pt x="1633" y="304"/>
                  </a:lnTo>
                  <a:lnTo>
                    <a:pt x="1629" y="302"/>
                  </a:lnTo>
                  <a:lnTo>
                    <a:pt x="1627" y="298"/>
                  </a:lnTo>
                  <a:lnTo>
                    <a:pt x="1624" y="297"/>
                  </a:lnTo>
                  <a:lnTo>
                    <a:pt x="1624" y="297"/>
                  </a:lnTo>
                  <a:lnTo>
                    <a:pt x="1618" y="298"/>
                  </a:lnTo>
                  <a:lnTo>
                    <a:pt x="1616" y="300"/>
                  </a:lnTo>
                  <a:lnTo>
                    <a:pt x="1616" y="304"/>
                  </a:lnTo>
                  <a:lnTo>
                    <a:pt x="1615" y="308"/>
                  </a:lnTo>
                  <a:lnTo>
                    <a:pt x="1615" y="308"/>
                  </a:lnTo>
                  <a:lnTo>
                    <a:pt x="1611" y="309"/>
                  </a:lnTo>
                  <a:lnTo>
                    <a:pt x="1607" y="311"/>
                  </a:lnTo>
                  <a:lnTo>
                    <a:pt x="1604" y="309"/>
                  </a:lnTo>
                  <a:lnTo>
                    <a:pt x="1600" y="308"/>
                  </a:lnTo>
                  <a:lnTo>
                    <a:pt x="1586" y="298"/>
                  </a:lnTo>
                  <a:lnTo>
                    <a:pt x="1586" y="298"/>
                  </a:lnTo>
                  <a:lnTo>
                    <a:pt x="1580" y="295"/>
                  </a:lnTo>
                  <a:lnTo>
                    <a:pt x="1576" y="293"/>
                  </a:lnTo>
                  <a:lnTo>
                    <a:pt x="1573" y="293"/>
                  </a:lnTo>
                  <a:lnTo>
                    <a:pt x="1573" y="293"/>
                  </a:lnTo>
                  <a:lnTo>
                    <a:pt x="1569" y="293"/>
                  </a:lnTo>
                  <a:lnTo>
                    <a:pt x="1567" y="295"/>
                  </a:lnTo>
                  <a:lnTo>
                    <a:pt x="1564" y="298"/>
                  </a:lnTo>
                  <a:lnTo>
                    <a:pt x="1564" y="298"/>
                  </a:lnTo>
                  <a:lnTo>
                    <a:pt x="1557" y="298"/>
                  </a:lnTo>
                  <a:lnTo>
                    <a:pt x="1551" y="297"/>
                  </a:lnTo>
                  <a:lnTo>
                    <a:pt x="1538" y="289"/>
                  </a:lnTo>
                  <a:lnTo>
                    <a:pt x="1538" y="289"/>
                  </a:lnTo>
                  <a:lnTo>
                    <a:pt x="1531" y="288"/>
                  </a:lnTo>
                  <a:lnTo>
                    <a:pt x="1526" y="289"/>
                  </a:lnTo>
                  <a:lnTo>
                    <a:pt x="1522" y="293"/>
                  </a:lnTo>
                  <a:lnTo>
                    <a:pt x="1522" y="297"/>
                  </a:lnTo>
                  <a:lnTo>
                    <a:pt x="1522" y="300"/>
                  </a:lnTo>
                  <a:lnTo>
                    <a:pt x="1522" y="300"/>
                  </a:lnTo>
                  <a:lnTo>
                    <a:pt x="1526" y="306"/>
                  </a:lnTo>
                  <a:lnTo>
                    <a:pt x="1529" y="311"/>
                  </a:lnTo>
                  <a:lnTo>
                    <a:pt x="1531" y="315"/>
                  </a:lnTo>
                  <a:lnTo>
                    <a:pt x="1531" y="317"/>
                  </a:lnTo>
                  <a:lnTo>
                    <a:pt x="1529" y="320"/>
                  </a:lnTo>
                  <a:lnTo>
                    <a:pt x="1528" y="324"/>
                  </a:lnTo>
                  <a:lnTo>
                    <a:pt x="1528" y="324"/>
                  </a:lnTo>
                  <a:lnTo>
                    <a:pt x="1524" y="326"/>
                  </a:lnTo>
                  <a:lnTo>
                    <a:pt x="1520" y="326"/>
                  </a:lnTo>
                  <a:lnTo>
                    <a:pt x="1515" y="324"/>
                  </a:lnTo>
                  <a:lnTo>
                    <a:pt x="1510" y="320"/>
                  </a:lnTo>
                  <a:lnTo>
                    <a:pt x="1506" y="315"/>
                  </a:lnTo>
                  <a:lnTo>
                    <a:pt x="1506" y="315"/>
                  </a:lnTo>
                  <a:lnTo>
                    <a:pt x="1500" y="311"/>
                  </a:lnTo>
                  <a:lnTo>
                    <a:pt x="1495" y="309"/>
                  </a:lnTo>
                  <a:lnTo>
                    <a:pt x="1495" y="309"/>
                  </a:lnTo>
                  <a:lnTo>
                    <a:pt x="1490" y="309"/>
                  </a:lnTo>
                  <a:lnTo>
                    <a:pt x="1486" y="309"/>
                  </a:lnTo>
                  <a:lnTo>
                    <a:pt x="1484" y="306"/>
                  </a:lnTo>
                  <a:lnTo>
                    <a:pt x="1484" y="306"/>
                  </a:lnTo>
                  <a:lnTo>
                    <a:pt x="1484" y="302"/>
                  </a:lnTo>
                  <a:lnTo>
                    <a:pt x="1482" y="297"/>
                  </a:lnTo>
                  <a:lnTo>
                    <a:pt x="1482" y="297"/>
                  </a:lnTo>
                  <a:lnTo>
                    <a:pt x="1479" y="295"/>
                  </a:lnTo>
                  <a:lnTo>
                    <a:pt x="1477" y="293"/>
                  </a:lnTo>
                  <a:lnTo>
                    <a:pt x="1470" y="293"/>
                  </a:lnTo>
                  <a:lnTo>
                    <a:pt x="1470" y="293"/>
                  </a:lnTo>
                  <a:lnTo>
                    <a:pt x="1464" y="291"/>
                  </a:lnTo>
                  <a:lnTo>
                    <a:pt x="1462" y="288"/>
                  </a:lnTo>
                  <a:lnTo>
                    <a:pt x="1461" y="284"/>
                  </a:lnTo>
                  <a:lnTo>
                    <a:pt x="1459" y="279"/>
                  </a:lnTo>
                  <a:lnTo>
                    <a:pt x="1459" y="279"/>
                  </a:lnTo>
                  <a:lnTo>
                    <a:pt x="1453" y="277"/>
                  </a:lnTo>
                  <a:lnTo>
                    <a:pt x="1448" y="275"/>
                  </a:lnTo>
                  <a:lnTo>
                    <a:pt x="1434" y="275"/>
                  </a:lnTo>
                  <a:lnTo>
                    <a:pt x="1426" y="275"/>
                  </a:lnTo>
                  <a:lnTo>
                    <a:pt x="1421" y="273"/>
                  </a:lnTo>
                  <a:lnTo>
                    <a:pt x="1417" y="268"/>
                  </a:lnTo>
                  <a:lnTo>
                    <a:pt x="1417" y="260"/>
                  </a:lnTo>
                  <a:lnTo>
                    <a:pt x="1417" y="260"/>
                  </a:lnTo>
                  <a:lnTo>
                    <a:pt x="1419" y="257"/>
                  </a:lnTo>
                  <a:lnTo>
                    <a:pt x="1421" y="255"/>
                  </a:lnTo>
                  <a:lnTo>
                    <a:pt x="1424" y="253"/>
                  </a:lnTo>
                  <a:lnTo>
                    <a:pt x="1430" y="250"/>
                  </a:lnTo>
                  <a:lnTo>
                    <a:pt x="1432" y="248"/>
                  </a:lnTo>
                  <a:lnTo>
                    <a:pt x="1434" y="246"/>
                  </a:lnTo>
                  <a:lnTo>
                    <a:pt x="1434" y="246"/>
                  </a:lnTo>
                  <a:lnTo>
                    <a:pt x="1434" y="241"/>
                  </a:lnTo>
                  <a:lnTo>
                    <a:pt x="1430" y="235"/>
                  </a:lnTo>
                  <a:lnTo>
                    <a:pt x="1424" y="230"/>
                  </a:lnTo>
                  <a:lnTo>
                    <a:pt x="1419" y="226"/>
                  </a:lnTo>
                  <a:lnTo>
                    <a:pt x="1412" y="222"/>
                  </a:lnTo>
                  <a:lnTo>
                    <a:pt x="1403" y="221"/>
                  </a:lnTo>
                  <a:lnTo>
                    <a:pt x="1397" y="221"/>
                  </a:lnTo>
                  <a:lnTo>
                    <a:pt x="1392" y="222"/>
                  </a:lnTo>
                  <a:lnTo>
                    <a:pt x="1392" y="222"/>
                  </a:lnTo>
                  <a:lnTo>
                    <a:pt x="1388" y="224"/>
                  </a:lnTo>
                  <a:lnTo>
                    <a:pt x="1385" y="228"/>
                  </a:lnTo>
                  <a:lnTo>
                    <a:pt x="1383" y="233"/>
                  </a:lnTo>
                  <a:lnTo>
                    <a:pt x="1381" y="237"/>
                  </a:lnTo>
                  <a:lnTo>
                    <a:pt x="1381" y="237"/>
                  </a:lnTo>
                  <a:lnTo>
                    <a:pt x="1383" y="241"/>
                  </a:lnTo>
                  <a:lnTo>
                    <a:pt x="1385" y="242"/>
                  </a:lnTo>
                  <a:lnTo>
                    <a:pt x="1390" y="244"/>
                  </a:lnTo>
                  <a:lnTo>
                    <a:pt x="1395" y="244"/>
                  </a:lnTo>
                  <a:lnTo>
                    <a:pt x="1401" y="248"/>
                  </a:lnTo>
                  <a:lnTo>
                    <a:pt x="1401" y="248"/>
                  </a:lnTo>
                  <a:lnTo>
                    <a:pt x="1405" y="251"/>
                  </a:lnTo>
                  <a:lnTo>
                    <a:pt x="1403" y="257"/>
                  </a:lnTo>
                  <a:lnTo>
                    <a:pt x="1399" y="260"/>
                  </a:lnTo>
                  <a:lnTo>
                    <a:pt x="1394" y="262"/>
                  </a:lnTo>
                  <a:lnTo>
                    <a:pt x="1394" y="262"/>
                  </a:lnTo>
                  <a:lnTo>
                    <a:pt x="1386" y="262"/>
                  </a:lnTo>
                  <a:lnTo>
                    <a:pt x="1381" y="260"/>
                  </a:lnTo>
                  <a:lnTo>
                    <a:pt x="1367" y="255"/>
                  </a:lnTo>
                  <a:lnTo>
                    <a:pt x="1367" y="255"/>
                  </a:lnTo>
                  <a:lnTo>
                    <a:pt x="1356" y="253"/>
                  </a:lnTo>
                  <a:lnTo>
                    <a:pt x="1345" y="255"/>
                  </a:lnTo>
                  <a:lnTo>
                    <a:pt x="1334" y="255"/>
                  </a:lnTo>
                  <a:lnTo>
                    <a:pt x="1325" y="253"/>
                  </a:lnTo>
                  <a:lnTo>
                    <a:pt x="1325" y="253"/>
                  </a:lnTo>
                  <a:lnTo>
                    <a:pt x="1321" y="251"/>
                  </a:lnTo>
                  <a:lnTo>
                    <a:pt x="1319" y="248"/>
                  </a:lnTo>
                  <a:lnTo>
                    <a:pt x="1316" y="242"/>
                  </a:lnTo>
                  <a:lnTo>
                    <a:pt x="1316" y="242"/>
                  </a:lnTo>
                  <a:lnTo>
                    <a:pt x="1310" y="235"/>
                  </a:lnTo>
                  <a:lnTo>
                    <a:pt x="1303" y="232"/>
                  </a:lnTo>
                  <a:lnTo>
                    <a:pt x="1303" y="232"/>
                  </a:lnTo>
                  <a:lnTo>
                    <a:pt x="1292" y="228"/>
                  </a:lnTo>
                  <a:lnTo>
                    <a:pt x="1281" y="226"/>
                  </a:lnTo>
                  <a:lnTo>
                    <a:pt x="1272" y="226"/>
                  </a:lnTo>
                  <a:lnTo>
                    <a:pt x="1262" y="230"/>
                  </a:lnTo>
                  <a:lnTo>
                    <a:pt x="1262" y="230"/>
                  </a:lnTo>
                  <a:lnTo>
                    <a:pt x="1254" y="232"/>
                  </a:lnTo>
                  <a:lnTo>
                    <a:pt x="1251" y="233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0" y="248"/>
                  </a:lnTo>
                  <a:lnTo>
                    <a:pt x="1236" y="250"/>
                  </a:lnTo>
                  <a:lnTo>
                    <a:pt x="1233" y="248"/>
                  </a:lnTo>
                  <a:lnTo>
                    <a:pt x="1229" y="244"/>
                  </a:lnTo>
                  <a:lnTo>
                    <a:pt x="1229" y="244"/>
                  </a:lnTo>
                  <a:lnTo>
                    <a:pt x="1229" y="241"/>
                  </a:lnTo>
                  <a:lnTo>
                    <a:pt x="1229" y="237"/>
                  </a:lnTo>
                  <a:lnTo>
                    <a:pt x="1227" y="233"/>
                  </a:lnTo>
                  <a:lnTo>
                    <a:pt x="1222" y="233"/>
                  </a:lnTo>
                  <a:lnTo>
                    <a:pt x="1222" y="233"/>
                  </a:lnTo>
                  <a:lnTo>
                    <a:pt x="1220" y="235"/>
                  </a:lnTo>
                  <a:lnTo>
                    <a:pt x="1218" y="237"/>
                  </a:lnTo>
                  <a:lnTo>
                    <a:pt x="1214" y="239"/>
                  </a:lnTo>
                  <a:lnTo>
                    <a:pt x="1213" y="239"/>
                  </a:lnTo>
                  <a:lnTo>
                    <a:pt x="1213" y="239"/>
                  </a:lnTo>
                  <a:lnTo>
                    <a:pt x="1209" y="237"/>
                  </a:lnTo>
                  <a:lnTo>
                    <a:pt x="1207" y="235"/>
                  </a:lnTo>
                  <a:lnTo>
                    <a:pt x="1204" y="232"/>
                  </a:lnTo>
                  <a:lnTo>
                    <a:pt x="1204" y="232"/>
                  </a:lnTo>
                  <a:lnTo>
                    <a:pt x="1198" y="230"/>
                  </a:lnTo>
                  <a:lnTo>
                    <a:pt x="1195" y="232"/>
                  </a:lnTo>
                  <a:lnTo>
                    <a:pt x="1189" y="233"/>
                  </a:lnTo>
                  <a:lnTo>
                    <a:pt x="1186" y="237"/>
                  </a:lnTo>
                  <a:lnTo>
                    <a:pt x="1186" y="237"/>
                  </a:lnTo>
                  <a:lnTo>
                    <a:pt x="1184" y="242"/>
                  </a:lnTo>
                  <a:lnTo>
                    <a:pt x="1186" y="246"/>
                  </a:lnTo>
                  <a:lnTo>
                    <a:pt x="1187" y="250"/>
                  </a:lnTo>
                  <a:lnTo>
                    <a:pt x="1187" y="255"/>
                  </a:lnTo>
                  <a:lnTo>
                    <a:pt x="1187" y="255"/>
                  </a:lnTo>
                  <a:lnTo>
                    <a:pt x="1178" y="253"/>
                  </a:lnTo>
                  <a:lnTo>
                    <a:pt x="1173" y="251"/>
                  </a:lnTo>
                  <a:lnTo>
                    <a:pt x="1173" y="251"/>
                  </a:lnTo>
                  <a:lnTo>
                    <a:pt x="1167" y="253"/>
                  </a:lnTo>
                  <a:lnTo>
                    <a:pt x="1164" y="255"/>
                  </a:lnTo>
                  <a:lnTo>
                    <a:pt x="1160" y="259"/>
                  </a:lnTo>
                  <a:lnTo>
                    <a:pt x="1157" y="259"/>
                  </a:lnTo>
                  <a:lnTo>
                    <a:pt x="1157" y="259"/>
                  </a:lnTo>
                  <a:lnTo>
                    <a:pt x="1153" y="259"/>
                  </a:lnTo>
                  <a:lnTo>
                    <a:pt x="1151" y="257"/>
                  </a:lnTo>
                  <a:lnTo>
                    <a:pt x="1149" y="255"/>
                  </a:lnTo>
                  <a:lnTo>
                    <a:pt x="1149" y="253"/>
                  </a:lnTo>
                  <a:lnTo>
                    <a:pt x="1153" y="248"/>
                  </a:lnTo>
                  <a:lnTo>
                    <a:pt x="1157" y="244"/>
                  </a:lnTo>
                  <a:lnTo>
                    <a:pt x="1157" y="244"/>
                  </a:lnTo>
                  <a:lnTo>
                    <a:pt x="1169" y="239"/>
                  </a:lnTo>
                  <a:lnTo>
                    <a:pt x="1173" y="235"/>
                  </a:lnTo>
                  <a:lnTo>
                    <a:pt x="1178" y="230"/>
                  </a:lnTo>
                  <a:lnTo>
                    <a:pt x="1178" y="230"/>
                  </a:lnTo>
                  <a:lnTo>
                    <a:pt x="1189" y="219"/>
                  </a:lnTo>
                  <a:lnTo>
                    <a:pt x="1195" y="213"/>
                  </a:lnTo>
                  <a:lnTo>
                    <a:pt x="1202" y="210"/>
                  </a:lnTo>
                  <a:lnTo>
                    <a:pt x="1202" y="210"/>
                  </a:lnTo>
                  <a:lnTo>
                    <a:pt x="1211" y="208"/>
                  </a:lnTo>
                  <a:lnTo>
                    <a:pt x="1220" y="208"/>
                  </a:lnTo>
                  <a:lnTo>
                    <a:pt x="1229" y="208"/>
                  </a:lnTo>
                  <a:lnTo>
                    <a:pt x="1238" y="204"/>
                  </a:lnTo>
                  <a:lnTo>
                    <a:pt x="1238" y="204"/>
                  </a:lnTo>
                  <a:lnTo>
                    <a:pt x="1247" y="201"/>
                  </a:lnTo>
                  <a:lnTo>
                    <a:pt x="1251" y="195"/>
                  </a:lnTo>
                  <a:lnTo>
                    <a:pt x="1251" y="190"/>
                  </a:lnTo>
                  <a:lnTo>
                    <a:pt x="1247" y="183"/>
                  </a:lnTo>
                  <a:lnTo>
                    <a:pt x="1247" y="183"/>
                  </a:lnTo>
                  <a:lnTo>
                    <a:pt x="1243" y="177"/>
                  </a:lnTo>
                  <a:lnTo>
                    <a:pt x="1242" y="175"/>
                  </a:lnTo>
                  <a:lnTo>
                    <a:pt x="1242" y="172"/>
                  </a:lnTo>
                  <a:lnTo>
                    <a:pt x="1242" y="172"/>
                  </a:lnTo>
                  <a:lnTo>
                    <a:pt x="1243" y="165"/>
                  </a:lnTo>
                  <a:lnTo>
                    <a:pt x="1243" y="161"/>
                  </a:lnTo>
                  <a:lnTo>
                    <a:pt x="1240" y="156"/>
                  </a:lnTo>
                  <a:lnTo>
                    <a:pt x="1240" y="156"/>
                  </a:lnTo>
                  <a:lnTo>
                    <a:pt x="1234" y="154"/>
                  </a:lnTo>
                  <a:lnTo>
                    <a:pt x="1227" y="150"/>
                  </a:lnTo>
                  <a:lnTo>
                    <a:pt x="1227" y="150"/>
                  </a:lnTo>
                  <a:lnTo>
                    <a:pt x="1225" y="146"/>
                  </a:lnTo>
                  <a:lnTo>
                    <a:pt x="1224" y="143"/>
                  </a:lnTo>
                  <a:lnTo>
                    <a:pt x="1222" y="137"/>
                  </a:lnTo>
                  <a:lnTo>
                    <a:pt x="1218" y="134"/>
                  </a:lnTo>
                  <a:lnTo>
                    <a:pt x="1218" y="134"/>
                  </a:lnTo>
                  <a:lnTo>
                    <a:pt x="1214" y="132"/>
                  </a:lnTo>
                  <a:lnTo>
                    <a:pt x="1211" y="132"/>
                  </a:lnTo>
                  <a:lnTo>
                    <a:pt x="1202" y="136"/>
                  </a:lnTo>
                  <a:lnTo>
                    <a:pt x="1202" y="136"/>
                  </a:lnTo>
                  <a:lnTo>
                    <a:pt x="1191" y="136"/>
                  </a:lnTo>
                  <a:lnTo>
                    <a:pt x="1180" y="137"/>
                  </a:lnTo>
                  <a:lnTo>
                    <a:pt x="1180" y="137"/>
                  </a:lnTo>
                  <a:lnTo>
                    <a:pt x="1175" y="139"/>
                  </a:lnTo>
                  <a:lnTo>
                    <a:pt x="1167" y="143"/>
                  </a:lnTo>
                  <a:lnTo>
                    <a:pt x="1167" y="143"/>
                  </a:lnTo>
                  <a:lnTo>
                    <a:pt x="1162" y="143"/>
                  </a:lnTo>
                  <a:lnTo>
                    <a:pt x="1157" y="141"/>
                  </a:lnTo>
                  <a:lnTo>
                    <a:pt x="1146" y="134"/>
                  </a:lnTo>
                  <a:lnTo>
                    <a:pt x="1129" y="116"/>
                  </a:lnTo>
                  <a:lnTo>
                    <a:pt x="1129" y="116"/>
                  </a:lnTo>
                  <a:lnTo>
                    <a:pt x="1122" y="112"/>
                  </a:lnTo>
                  <a:lnTo>
                    <a:pt x="1115" y="108"/>
                  </a:lnTo>
                  <a:lnTo>
                    <a:pt x="1115" y="108"/>
                  </a:lnTo>
                  <a:lnTo>
                    <a:pt x="1108" y="107"/>
                  </a:lnTo>
                  <a:lnTo>
                    <a:pt x="1099" y="107"/>
                  </a:lnTo>
                  <a:lnTo>
                    <a:pt x="1082" y="110"/>
                  </a:lnTo>
                  <a:lnTo>
                    <a:pt x="1082" y="110"/>
                  </a:lnTo>
                  <a:lnTo>
                    <a:pt x="1066" y="116"/>
                  </a:lnTo>
                  <a:lnTo>
                    <a:pt x="1059" y="119"/>
                  </a:lnTo>
                  <a:lnTo>
                    <a:pt x="1057" y="123"/>
                  </a:lnTo>
                  <a:lnTo>
                    <a:pt x="1057" y="128"/>
                  </a:lnTo>
                  <a:lnTo>
                    <a:pt x="1057" y="128"/>
                  </a:lnTo>
                  <a:lnTo>
                    <a:pt x="1055" y="134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61" y="145"/>
                  </a:lnTo>
                  <a:lnTo>
                    <a:pt x="1061" y="146"/>
                  </a:lnTo>
                  <a:lnTo>
                    <a:pt x="1061" y="148"/>
                  </a:lnTo>
                  <a:lnTo>
                    <a:pt x="1061" y="148"/>
                  </a:lnTo>
                  <a:lnTo>
                    <a:pt x="1057" y="150"/>
                  </a:lnTo>
                  <a:lnTo>
                    <a:pt x="1053" y="150"/>
                  </a:lnTo>
                  <a:lnTo>
                    <a:pt x="1044" y="146"/>
                  </a:lnTo>
                  <a:lnTo>
                    <a:pt x="1035" y="143"/>
                  </a:lnTo>
                  <a:lnTo>
                    <a:pt x="1032" y="141"/>
                  </a:lnTo>
                  <a:lnTo>
                    <a:pt x="1026" y="143"/>
                  </a:lnTo>
                  <a:lnTo>
                    <a:pt x="1026" y="143"/>
                  </a:lnTo>
                  <a:lnTo>
                    <a:pt x="1024" y="145"/>
                  </a:lnTo>
                  <a:lnTo>
                    <a:pt x="1023" y="146"/>
                  </a:lnTo>
                  <a:lnTo>
                    <a:pt x="1021" y="152"/>
                  </a:lnTo>
                  <a:lnTo>
                    <a:pt x="1017" y="156"/>
                  </a:lnTo>
                  <a:lnTo>
                    <a:pt x="1015" y="159"/>
                  </a:lnTo>
                  <a:lnTo>
                    <a:pt x="1012" y="159"/>
                  </a:lnTo>
                  <a:lnTo>
                    <a:pt x="1012" y="159"/>
                  </a:lnTo>
                  <a:lnTo>
                    <a:pt x="1003" y="161"/>
                  </a:lnTo>
                  <a:lnTo>
                    <a:pt x="999" y="157"/>
                  </a:lnTo>
                  <a:lnTo>
                    <a:pt x="995" y="154"/>
                  </a:lnTo>
                  <a:lnTo>
                    <a:pt x="992" y="148"/>
                  </a:lnTo>
                  <a:lnTo>
                    <a:pt x="992" y="148"/>
                  </a:lnTo>
                  <a:lnTo>
                    <a:pt x="986" y="148"/>
                  </a:lnTo>
                  <a:lnTo>
                    <a:pt x="983" y="148"/>
                  </a:lnTo>
                  <a:lnTo>
                    <a:pt x="976" y="156"/>
                  </a:lnTo>
                  <a:lnTo>
                    <a:pt x="976" y="156"/>
                  </a:lnTo>
                  <a:lnTo>
                    <a:pt x="972" y="159"/>
                  </a:lnTo>
                  <a:lnTo>
                    <a:pt x="968" y="159"/>
                  </a:lnTo>
                  <a:lnTo>
                    <a:pt x="959" y="159"/>
                  </a:lnTo>
                  <a:lnTo>
                    <a:pt x="950" y="157"/>
                  </a:lnTo>
                  <a:lnTo>
                    <a:pt x="947" y="157"/>
                  </a:lnTo>
                  <a:lnTo>
                    <a:pt x="941" y="159"/>
                  </a:lnTo>
                  <a:lnTo>
                    <a:pt x="941" y="159"/>
                  </a:lnTo>
                  <a:lnTo>
                    <a:pt x="938" y="163"/>
                  </a:lnTo>
                  <a:lnTo>
                    <a:pt x="932" y="165"/>
                  </a:lnTo>
                  <a:lnTo>
                    <a:pt x="932" y="165"/>
                  </a:lnTo>
                  <a:lnTo>
                    <a:pt x="925" y="163"/>
                  </a:lnTo>
                  <a:lnTo>
                    <a:pt x="916" y="161"/>
                  </a:lnTo>
                  <a:lnTo>
                    <a:pt x="916" y="161"/>
                  </a:lnTo>
                  <a:lnTo>
                    <a:pt x="900" y="159"/>
                  </a:lnTo>
                  <a:lnTo>
                    <a:pt x="881" y="161"/>
                  </a:lnTo>
                  <a:lnTo>
                    <a:pt x="863" y="166"/>
                  </a:lnTo>
                  <a:lnTo>
                    <a:pt x="856" y="170"/>
                  </a:lnTo>
                  <a:lnTo>
                    <a:pt x="849" y="174"/>
                  </a:lnTo>
                  <a:lnTo>
                    <a:pt x="849" y="174"/>
                  </a:lnTo>
                  <a:lnTo>
                    <a:pt x="843" y="179"/>
                  </a:lnTo>
                  <a:lnTo>
                    <a:pt x="842" y="184"/>
                  </a:lnTo>
                  <a:lnTo>
                    <a:pt x="840" y="190"/>
                  </a:lnTo>
                  <a:lnTo>
                    <a:pt x="842" y="195"/>
                  </a:lnTo>
                  <a:lnTo>
                    <a:pt x="847" y="208"/>
                  </a:lnTo>
                  <a:lnTo>
                    <a:pt x="854" y="219"/>
                  </a:lnTo>
                  <a:lnTo>
                    <a:pt x="854" y="219"/>
                  </a:lnTo>
                  <a:lnTo>
                    <a:pt x="856" y="224"/>
                  </a:lnTo>
                  <a:lnTo>
                    <a:pt x="858" y="230"/>
                  </a:lnTo>
                  <a:lnTo>
                    <a:pt x="858" y="232"/>
                  </a:lnTo>
                  <a:lnTo>
                    <a:pt x="856" y="233"/>
                  </a:lnTo>
                  <a:lnTo>
                    <a:pt x="854" y="233"/>
                  </a:lnTo>
                  <a:lnTo>
                    <a:pt x="849" y="233"/>
                  </a:lnTo>
                  <a:lnTo>
                    <a:pt x="849" y="233"/>
                  </a:lnTo>
                  <a:lnTo>
                    <a:pt x="847" y="233"/>
                  </a:lnTo>
                  <a:lnTo>
                    <a:pt x="843" y="232"/>
                  </a:lnTo>
                  <a:lnTo>
                    <a:pt x="840" y="226"/>
                  </a:lnTo>
                  <a:lnTo>
                    <a:pt x="836" y="221"/>
                  </a:lnTo>
                  <a:lnTo>
                    <a:pt x="833" y="219"/>
                  </a:lnTo>
                  <a:lnTo>
                    <a:pt x="831" y="217"/>
                  </a:lnTo>
                  <a:lnTo>
                    <a:pt x="831" y="217"/>
                  </a:lnTo>
                  <a:lnTo>
                    <a:pt x="827" y="217"/>
                  </a:lnTo>
                  <a:lnTo>
                    <a:pt x="824" y="219"/>
                  </a:lnTo>
                  <a:lnTo>
                    <a:pt x="818" y="222"/>
                  </a:lnTo>
                  <a:lnTo>
                    <a:pt x="818" y="222"/>
                  </a:lnTo>
                  <a:lnTo>
                    <a:pt x="809" y="226"/>
                  </a:lnTo>
                  <a:lnTo>
                    <a:pt x="798" y="226"/>
                  </a:lnTo>
                  <a:lnTo>
                    <a:pt x="798" y="226"/>
                  </a:lnTo>
                  <a:lnTo>
                    <a:pt x="787" y="224"/>
                  </a:lnTo>
                  <a:lnTo>
                    <a:pt x="782" y="224"/>
                  </a:lnTo>
                  <a:lnTo>
                    <a:pt x="776" y="226"/>
                  </a:lnTo>
                  <a:lnTo>
                    <a:pt x="776" y="226"/>
                  </a:lnTo>
                  <a:lnTo>
                    <a:pt x="771" y="228"/>
                  </a:lnTo>
                  <a:lnTo>
                    <a:pt x="767" y="232"/>
                  </a:lnTo>
                  <a:lnTo>
                    <a:pt x="764" y="237"/>
                  </a:lnTo>
                  <a:lnTo>
                    <a:pt x="760" y="242"/>
                  </a:lnTo>
                  <a:lnTo>
                    <a:pt x="760" y="248"/>
                  </a:lnTo>
                  <a:lnTo>
                    <a:pt x="760" y="253"/>
                  </a:lnTo>
                  <a:lnTo>
                    <a:pt x="760" y="259"/>
                  </a:lnTo>
                  <a:lnTo>
                    <a:pt x="764" y="264"/>
                  </a:lnTo>
                  <a:lnTo>
                    <a:pt x="764" y="264"/>
                  </a:lnTo>
                  <a:lnTo>
                    <a:pt x="769" y="271"/>
                  </a:lnTo>
                  <a:lnTo>
                    <a:pt x="778" y="277"/>
                  </a:lnTo>
                  <a:lnTo>
                    <a:pt x="786" y="282"/>
                  </a:lnTo>
                  <a:lnTo>
                    <a:pt x="789" y="286"/>
                  </a:lnTo>
                  <a:lnTo>
                    <a:pt x="791" y="289"/>
                  </a:lnTo>
                  <a:lnTo>
                    <a:pt x="791" y="289"/>
                  </a:lnTo>
                  <a:lnTo>
                    <a:pt x="793" y="297"/>
                  </a:lnTo>
                  <a:lnTo>
                    <a:pt x="793" y="304"/>
                  </a:lnTo>
                  <a:lnTo>
                    <a:pt x="795" y="320"/>
                  </a:lnTo>
                  <a:lnTo>
                    <a:pt x="795" y="327"/>
                  </a:lnTo>
                  <a:lnTo>
                    <a:pt x="798" y="333"/>
                  </a:lnTo>
                  <a:lnTo>
                    <a:pt x="804" y="338"/>
                  </a:lnTo>
                  <a:lnTo>
                    <a:pt x="811" y="340"/>
                  </a:lnTo>
                  <a:lnTo>
                    <a:pt x="811" y="340"/>
                  </a:lnTo>
                  <a:lnTo>
                    <a:pt x="818" y="344"/>
                  </a:lnTo>
                  <a:lnTo>
                    <a:pt x="822" y="346"/>
                  </a:lnTo>
                  <a:lnTo>
                    <a:pt x="825" y="349"/>
                  </a:lnTo>
                  <a:lnTo>
                    <a:pt x="825" y="349"/>
                  </a:lnTo>
                  <a:lnTo>
                    <a:pt x="827" y="355"/>
                  </a:lnTo>
                  <a:lnTo>
                    <a:pt x="827" y="358"/>
                  </a:lnTo>
                  <a:lnTo>
                    <a:pt x="825" y="360"/>
                  </a:lnTo>
                  <a:lnTo>
                    <a:pt x="822" y="362"/>
                  </a:lnTo>
                  <a:lnTo>
                    <a:pt x="822" y="362"/>
                  </a:lnTo>
                  <a:lnTo>
                    <a:pt x="818" y="362"/>
                  </a:lnTo>
                  <a:lnTo>
                    <a:pt x="814" y="360"/>
                  </a:lnTo>
                  <a:lnTo>
                    <a:pt x="809" y="356"/>
                  </a:lnTo>
                  <a:lnTo>
                    <a:pt x="804" y="351"/>
                  </a:lnTo>
                  <a:lnTo>
                    <a:pt x="796" y="347"/>
                  </a:lnTo>
                  <a:lnTo>
                    <a:pt x="796" y="347"/>
                  </a:lnTo>
                  <a:lnTo>
                    <a:pt x="786" y="344"/>
                  </a:lnTo>
                  <a:lnTo>
                    <a:pt x="778" y="336"/>
                  </a:lnTo>
                  <a:lnTo>
                    <a:pt x="776" y="331"/>
                  </a:lnTo>
                  <a:lnTo>
                    <a:pt x="775" y="327"/>
                  </a:lnTo>
                  <a:lnTo>
                    <a:pt x="773" y="322"/>
                  </a:lnTo>
                  <a:lnTo>
                    <a:pt x="775" y="315"/>
                  </a:lnTo>
                  <a:lnTo>
                    <a:pt x="775" y="315"/>
                  </a:lnTo>
                  <a:lnTo>
                    <a:pt x="776" y="302"/>
                  </a:lnTo>
                  <a:lnTo>
                    <a:pt x="776" y="295"/>
                  </a:lnTo>
                  <a:lnTo>
                    <a:pt x="775" y="291"/>
                  </a:lnTo>
                  <a:lnTo>
                    <a:pt x="773" y="289"/>
                  </a:lnTo>
                  <a:lnTo>
                    <a:pt x="773" y="289"/>
                  </a:lnTo>
                  <a:lnTo>
                    <a:pt x="769" y="288"/>
                  </a:lnTo>
                  <a:lnTo>
                    <a:pt x="766" y="288"/>
                  </a:lnTo>
                  <a:lnTo>
                    <a:pt x="764" y="288"/>
                  </a:lnTo>
                  <a:lnTo>
                    <a:pt x="760" y="288"/>
                  </a:lnTo>
                  <a:lnTo>
                    <a:pt x="760" y="288"/>
                  </a:lnTo>
                  <a:lnTo>
                    <a:pt x="757" y="286"/>
                  </a:lnTo>
                  <a:lnTo>
                    <a:pt x="755" y="284"/>
                  </a:lnTo>
                  <a:lnTo>
                    <a:pt x="751" y="279"/>
                  </a:lnTo>
                  <a:lnTo>
                    <a:pt x="751" y="279"/>
                  </a:lnTo>
                  <a:lnTo>
                    <a:pt x="746" y="275"/>
                  </a:lnTo>
                  <a:lnTo>
                    <a:pt x="740" y="273"/>
                  </a:lnTo>
                  <a:lnTo>
                    <a:pt x="729" y="271"/>
                  </a:lnTo>
                  <a:lnTo>
                    <a:pt x="729" y="271"/>
                  </a:lnTo>
                  <a:lnTo>
                    <a:pt x="719" y="271"/>
                  </a:lnTo>
                  <a:lnTo>
                    <a:pt x="715" y="273"/>
                  </a:lnTo>
                  <a:lnTo>
                    <a:pt x="713" y="277"/>
                  </a:lnTo>
                  <a:lnTo>
                    <a:pt x="713" y="277"/>
                  </a:lnTo>
                  <a:lnTo>
                    <a:pt x="713" y="280"/>
                  </a:lnTo>
                  <a:lnTo>
                    <a:pt x="715" y="284"/>
                  </a:lnTo>
                  <a:lnTo>
                    <a:pt x="717" y="288"/>
                  </a:lnTo>
                  <a:lnTo>
                    <a:pt x="717" y="291"/>
                  </a:lnTo>
                  <a:lnTo>
                    <a:pt x="717" y="291"/>
                  </a:lnTo>
                  <a:lnTo>
                    <a:pt x="708" y="291"/>
                  </a:lnTo>
                  <a:lnTo>
                    <a:pt x="708" y="291"/>
                  </a:lnTo>
                  <a:lnTo>
                    <a:pt x="704" y="291"/>
                  </a:lnTo>
                  <a:lnTo>
                    <a:pt x="699" y="289"/>
                  </a:lnTo>
                  <a:lnTo>
                    <a:pt x="695" y="288"/>
                  </a:lnTo>
                  <a:lnTo>
                    <a:pt x="691" y="288"/>
                  </a:lnTo>
                  <a:lnTo>
                    <a:pt x="691" y="288"/>
                  </a:lnTo>
                  <a:lnTo>
                    <a:pt x="688" y="288"/>
                  </a:lnTo>
                  <a:lnTo>
                    <a:pt x="684" y="291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0"/>
                  </a:lnTo>
                  <a:lnTo>
                    <a:pt x="684" y="304"/>
                  </a:lnTo>
                  <a:lnTo>
                    <a:pt x="690" y="306"/>
                  </a:lnTo>
                  <a:lnTo>
                    <a:pt x="695" y="308"/>
                  </a:lnTo>
                  <a:lnTo>
                    <a:pt x="700" y="309"/>
                  </a:lnTo>
                  <a:lnTo>
                    <a:pt x="700" y="309"/>
                  </a:lnTo>
                  <a:lnTo>
                    <a:pt x="704" y="315"/>
                  </a:lnTo>
                  <a:lnTo>
                    <a:pt x="704" y="317"/>
                  </a:lnTo>
                  <a:lnTo>
                    <a:pt x="704" y="318"/>
                  </a:lnTo>
                  <a:lnTo>
                    <a:pt x="699" y="318"/>
                  </a:lnTo>
                  <a:lnTo>
                    <a:pt x="691" y="318"/>
                  </a:lnTo>
                  <a:lnTo>
                    <a:pt x="691" y="318"/>
                  </a:lnTo>
                  <a:lnTo>
                    <a:pt x="686" y="317"/>
                  </a:lnTo>
                  <a:lnTo>
                    <a:pt x="679" y="318"/>
                  </a:lnTo>
                  <a:lnTo>
                    <a:pt x="673" y="318"/>
                  </a:lnTo>
                  <a:lnTo>
                    <a:pt x="668" y="317"/>
                  </a:lnTo>
                  <a:lnTo>
                    <a:pt x="668" y="317"/>
                  </a:lnTo>
                  <a:lnTo>
                    <a:pt x="666" y="315"/>
                  </a:lnTo>
                  <a:lnTo>
                    <a:pt x="664" y="311"/>
                  </a:lnTo>
                  <a:lnTo>
                    <a:pt x="664" y="304"/>
                  </a:lnTo>
                  <a:lnTo>
                    <a:pt x="668" y="286"/>
                  </a:lnTo>
                  <a:lnTo>
                    <a:pt x="670" y="277"/>
                  </a:lnTo>
                  <a:lnTo>
                    <a:pt x="670" y="270"/>
                  </a:lnTo>
                  <a:lnTo>
                    <a:pt x="668" y="264"/>
                  </a:lnTo>
                  <a:lnTo>
                    <a:pt x="666" y="262"/>
                  </a:lnTo>
                  <a:lnTo>
                    <a:pt x="662" y="260"/>
                  </a:lnTo>
                  <a:lnTo>
                    <a:pt x="662" y="260"/>
                  </a:lnTo>
                  <a:lnTo>
                    <a:pt x="659" y="262"/>
                  </a:lnTo>
                  <a:lnTo>
                    <a:pt x="657" y="264"/>
                  </a:lnTo>
                  <a:lnTo>
                    <a:pt x="653" y="270"/>
                  </a:lnTo>
                  <a:lnTo>
                    <a:pt x="653" y="282"/>
                  </a:lnTo>
                  <a:lnTo>
                    <a:pt x="653" y="282"/>
                  </a:lnTo>
                  <a:lnTo>
                    <a:pt x="652" y="291"/>
                  </a:lnTo>
                  <a:lnTo>
                    <a:pt x="650" y="297"/>
                  </a:lnTo>
                  <a:lnTo>
                    <a:pt x="646" y="304"/>
                  </a:lnTo>
                  <a:lnTo>
                    <a:pt x="643" y="311"/>
                  </a:lnTo>
                  <a:lnTo>
                    <a:pt x="643" y="311"/>
                  </a:lnTo>
                  <a:lnTo>
                    <a:pt x="643" y="317"/>
                  </a:lnTo>
                  <a:lnTo>
                    <a:pt x="644" y="322"/>
                  </a:lnTo>
                  <a:lnTo>
                    <a:pt x="646" y="327"/>
                  </a:lnTo>
                  <a:lnTo>
                    <a:pt x="650" y="333"/>
                  </a:lnTo>
                  <a:lnTo>
                    <a:pt x="650" y="333"/>
                  </a:lnTo>
                  <a:lnTo>
                    <a:pt x="650" y="338"/>
                  </a:lnTo>
                  <a:lnTo>
                    <a:pt x="648" y="344"/>
                  </a:lnTo>
                  <a:lnTo>
                    <a:pt x="648" y="349"/>
                  </a:lnTo>
                  <a:lnTo>
                    <a:pt x="650" y="355"/>
                  </a:lnTo>
                  <a:lnTo>
                    <a:pt x="650" y="355"/>
                  </a:lnTo>
                  <a:lnTo>
                    <a:pt x="657" y="358"/>
                  </a:lnTo>
                  <a:lnTo>
                    <a:pt x="662" y="360"/>
                  </a:lnTo>
                  <a:lnTo>
                    <a:pt x="677" y="360"/>
                  </a:lnTo>
                  <a:lnTo>
                    <a:pt x="677" y="360"/>
                  </a:lnTo>
                  <a:lnTo>
                    <a:pt x="684" y="362"/>
                  </a:lnTo>
                  <a:lnTo>
                    <a:pt x="691" y="367"/>
                  </a:lnTo>
                  <a:lnTo>
                    <a:pt x="700" y="374"/>
                  </a:lnTo>
                  <a:lnTo>
                    <a:pt x="709" y="384"/>
                  </a:lnTo>
                  <a:lnTo>
                    <a:pt x="719" y="393"/>
                  </a:lnTo>
                  <a:lnTo>
                    <a:pt x="722" y="402"/>
                  </a:lnTo>
                  <a:lnTo>
                    <a:pt x="722" y="407"/>
                  </a:lnTo>
                  <a:lnTo>
                    <a:pt x="722" y="411"/>
                  </a:lnTo>
                  <a:lnTo>
                    <a:pt x="720" y="414"/>
                  </a:lnTo>
                  <a:lnTo>
                    <a:pt x="717" y="416"/>
                  </a:lnTo>
                  <a:lnTo>
                    <a:pt x="717" y="416"/>
                  </a:lnTo>
                  <a:lnTo>
                    <a:pt x="713" y="418"/>
                  </a:lnTo>
                  <a:lnTo>
                    <a:pt x="711" y="418"/>
                  </a:lnTo>
                  <a:lnTo>
                    <a:pt x="706" y="414"/>
                  </a:lnTo>
                  <a:lnTo>
                    <a:pt x="702" y="409"/>
                  </a:lnTo>
                  <a:lnTo>
                    <a:pt x="700" y="403"/>
                  </a:lnTo>
                  <a:lnTo>
                    <a:pt x="700" y="403"/>
                  </a:lnTo>
                  <a:lnTo>
                    <a:pt x="697" y="396"/>
                  </a:lnTo>
                  <a:lnTo>
                    <a:pt x="693" y="389"/>
                  </a:lnTo>
                  <a:lnTo>
                    <a:pt x="690" y="384"/>
                  </a:lnTo>
                  <a:lnTo>
                    <a:pt x="682" y="380"/>
                  </a:lnTo>
                  <a:lnTo>
                    <a:pt x="682" y="380"/>
                  </a:lnTo>
                  <a:lnTo>
                    <a:pt x="677" y="378"/>
                  </a:lnTo>
                  <a:lnTo>
                    <a:pt x="671" y="380"/>
                  </a:lnTo>
                  <a:lnTo>
                    <a:pt x="666" y="382"/>
                  </a:lnTo>
                  <a:lnTo>
                    <a:pt x="662" y="387"/>
                  </a:lnTo>
                  <a:lnTo>
                    <a:pt x="662" y="387"/>
                  </a:lnTo>
                  <a:lnTo>
                    <a:pt x="661" y="393"/>
                  </a:lnTo>
                  <a:lnTo>
                    <a:pt x="661" y="398"/>
                  </a:lnTo>
                  <a:lnTo>
                    <a:pt x="661" y="411"/>
                  </a:lnTo>
                  <a:lnTo>
                    <a:pt x="661" y="411"/>
                  </a:lnTo>
                  <a:lnTo>
                    <a:pt x="661" y="414"/>
                  </a:lnTo>
                  <a:lnTo>
                    <a:pt x="659" y="420"/>
                  </a:lnTo>
                  <a:lnTo>
                    <a:pt x="652" y="427"/>
                  </a:lnTo>
                  <a:lnTo>
                    <a:pt x="646" y="432"/>
                  </a:lnTo>
                  <a:lnTo>
                    <a:pt x="641" y="441"/>
                  </a:lnTo>
                  <a:lnTo>
                    <a:pt x="641" y="441"/>
                  </a:lnTo>
                  <a:lnTo>
                    <a:pt x="637" y="449"/>
                  </a:lnTo>
                  <a:lnTo>
                    <a:pt x="637" y="452"/>
                  </a:lnTo>
                  <a:lnTo>
                    <a:pt x="633" y="454"/>
                  </a:lnTo>
                  <a:lnTo>
                    <a:pt x="633" y="454"/>
                  </a:lnTo>
                  <a:lnTo>
                    <a:pt x="628" y="458"/>
                  </a:lnTo>
                  <a:lnTo>
                    <a:pt x="621" y="459"/>
                  </a:lnTo>
                  <a:lnTo>
                    <a:pt x="621" y="459"/>
                  </a:lnTo>
                  <a:lnTo>
                    <a:pt x="615" y="459"/>
                  </a:lnTo>
                  <a:lnTo>
                    <a:pt x="608" y="458"/>
                  </a:lnTo>
                  <a:lnTo>
                    <a:pt x="603" y="456"/>
                  </a:lnTo>
                  <a:lnTo>
                    <a:pt x="599" y="450"/>
                  </a:lnTo>
                  <a:lnTo>
                    <a:pt x="599" y="450"/>
                  </a:lnTo>
                  <a:lnTo>
                    <a:pt x="599" y="447"/>
                  </a:lnTo>
                  <a:lnTo>
                    <a:pt x="603" y="441"/>
                  </a:lnTo>
                  <a:lnTo>
                    <a:pt x="610" y="434"/>
                  </a:lnTo>
                  <a:lnTo>
                    <a:pt x="610" y="434"/>
                  </a:lnTo>
                  <a:lnTo>
                    <a:pt x="617" y="425"/>
                  </a:lnTo>
                  <a:lnTo>
                    <a:pt x="624" y="418"/>
                  </a:lnTo>
                  <a:lnTo>
                    <a:pt x="628" y="409"/>
                  </a:lnTo>
                  <a:lnTo>
                    <a:pt x="630" y="398"/>
                  </a:lnTo>
                  <a:lnTo>
                    <a:pt x="630" y="398"/>
                  </a:lnTo>
                  <a:lnTo>
                    <a:pt x="626" y="382"/>
                  </a:lnTo>
                  <a:lnTo>
                    <a:pt x="624" y="367"/>
                  </a:lnTo>
                  <a:lnTo>
                    <a:pt x="624" y="367"/>
                  </a:lnTo>
                  <a:lnTo>
                    <a:pt x="624" y="358"/>
                  </a:lnTo>
                  <a:lnTo>
                    <a:pt x="626" y="347"/>
                  </a:lnTo>
                  <a:lnTo>
                    <a:pt x="628" y="338"/>
                  </a:lnTo>
                  <a:lnTo>
                    <a:pt x="628" y="327"/>
                  </a:lnTo>
                  <a:lnTo>
                    <a:pt x="628" y="327"/>
                  </a:lnTo>
                  <a:lnTo>
                    <a:pt x="623" y="320"/>
                  </a:lnTo>
                  <a:lnTo>
                    <a:pt x="621" y="315"/>
                  </a:lnTo>
                  <a:lnTo>
                    <a:pt x="621" y="311"/>
                  </a:lnTo>
                  <a:lnTo>
                    <a:pt x="621" y="311"/>
                  </a:lnTo>
                  <a:lnTo>
                    <a:pt x="624" y="306"/>
                  </a:lnTo>
                  <a:lnTo>
                    <a:pt x="624" y="306"/>
                  </a:lnTo>
                  <a:lnTo>
                    <a:pt x="628" y="291"/>
                  </a:lnTo>
                  <a:lnTo>
                    <a:pt x="628" y="291"/>
                  </a:lnTo>
                  <a:lnTo>
                    <a:pt x="630" y="277"/>
                  </a:lnTo>
                  <a:lnTo>
                    <a:pt x="630" y="270"/>
                  </a:lnTo>
                  <a:lnTo>
                    <a:pt x="626" y="262"/>
                  </a:lnTo>
                  <a:lnTo>
                    <a:pt x="626" y="262"/>
                  </a:lnTo>
                  <a:lnTo>
                    <a:pt x="623" y="257"/>
                  </a:lnTo>
                  <a:lnTo>
                    <a:pt x="617" y="253"/>
                  </a:lnTo>
                  <a:lnTo>
                    <a:pt x="610" y="251"/>
                  </a:lnTo>
                  <a:lnTo>
                    <a:pt x="603" y="250"/>
                  </a:lnTo>
                  <a:lnTo>
                    <a:pt x="595" y="248"/>
                  </a:lnTo>
                  <a:lnTo>
                    <a:pt x="588" y="250"/>
                  </a:lnTo>
                  <a:lnTo>
                    <a:pt x="581" y="251"/>
                  </a:lnTo>
                  <a:lnTo>
                    <a:pt x="574" y="253"/>
                  </a:lnTo>
                  <a:lnTo>
                    <a:pt x="574" y="253"/>
                  </a:lnTo>
                  <a:lnTo>
                    <a:pt x="570" y="257"/>
                  </a:lnTo>
                  <a:lnTo>
                    <a:pt x="567" y="260"/>
                  </a:lnTo>
                  <a:lnTo>
                    <a:pt x="565" y="266"/>
                  </a:lnTo>
                  <a:lnTo>
                    <a:pt x="563" y="271"/>
                  </a:lnTo>
                  <a:lnTo>
                    <a:pt x="563" y="282"/>
                  </a:lnTo>
                  <a:lnTo>
                    <a:pt x="563" y="293"/>
                  </a:lnTo>
                  <a:lnTo>
                    <a:pt x="563" y="293"/>
                  </a:lnTo>
                  <a:lnTo>
                    <a:pt x="557" y="293"/>
                  </a:lnTo>
                  <a:lnTo>
                    <a:pt x="552" y="295"/>
                  </a:lnTo>
                  <a:lnTo>
                    <a:pt x="548" y="295"/>
                  </a:lnTo>
                  <a:lnTo>
                    <a:pt x="543" y="298"/>
                  </a:lnTo>
                  <a:lnTo>
                    <a:pt x="543" y="298"/>
                  </a:lnTo>
                  <a:lnTo>
                    <a:pt x="541" y="304"/>
                  </a:lnTo>
                  <a:lnTo>
                    <a:pt x="539" y="309"/>
                  </a:lnTo>
                  <a:lnTo>
                    <a:pt x="541" y="315"/>
                  </a:lnTo>
                  <a:lnTo>
                    <a:pt x="545" y="322"/>
                  </a:lnTo>
                  <a:lnTo>
                    <a:pt x="545" y="322"/>
                  </a:lnTo>
                  <a:lnTo>
                    <a:pt x="547" y="329"/>
                  </a:lnTo>
                  <a:lnTo>
                    <a:pt x="548" y="338"/>
                  </a:lnTo>
                  <a:lnTo>
                    <a:pt x="548" y="338"/>
                  </a:lnTo>
                  <a:lnTo>
                    <a:pt x="550" y="346"/>
                  </a:lnTo>
                  <a:lnTo>
                    <a:pt x="554" y="351"/>
                  </a:lnTo>
                  <a:lnTo>
                    <a:pt x="559" y="355"/>
                  </a:lnTo>
                  <a:lnTo>
                    <a:pt x="563" y="360"/>
                  </a:lnTo>
                  <a:lnTo>
                    <a:pt x="563" y="360"/>
                  </a:lnTo>
                  <a:lnTo>
                    <a:pt x="565" y="365"/>
                  </a:lnTo>
                  <a:lnTo>
                    <a:pt x="565" y="373"/>
                  </a:lnTo>
                  <a:lnTo>
                    <a:pt x="565" y="378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57" y="385"/>
                  </a:lnTo>
                  <a:lnTo>
                    <a:pt x="552" y="385"/>
                  </a:lnTo>
                  <a:lnTo>
                    <a:pt x="543" y="384"/>
                  </a:lnTo>
                  <a:lnTo>
                    <a:pt x="543" y="384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32" y="391"/>
                  </a:lnTo>
                  <a:lnTo>
                    <a:pt x="525" y="398"/>
                  </a:lnTo>
                  <a:lnTo>
                    <a:pt x="514" y="405"/>
                  </a:lnTo>
                  <a:lnTo>
                    <a:pt x="500" y="412"/>
                  </a:lnTo>
                  <a:lnTo>
                    <a:pt x="500" y="412"/>
                  </a:lnTo>
                  <a:lnTo>
                    <a:pt x="472" y="420"/>
                  </a:lnTo>
                  <a:lnTo>
                    <a:pt x="462" y="425"/>
                  </a:lnTo>
                  <a:lnTo>
                    <a:pt x="451" y="431"/>
                  </a:lnTo>
                  <a:lnTo>
                    <a:pt x="443" y="440"/>
                  </a:lnTo>
                  <a:lnTo>
                    <a:pt x="438" y="449"/>
                  </a:lnTo>
                  <a:lnTo>
                    <a:pt x="436" y="461"/>
                  </a:lnTo>
                  <a:lnTo>
                    <a:pt x="440" y="474"/>
                  </a:lnTo>
                  <a:lnTo>
                    <a:pt x="440" y="474"/>
                  </a:lnTo>
                  <a:lnTo>
                    <a:pt x="445" y="497"/>
                  </a:lnTo>
                  <a:lnTo>
                    <a:pt x="451" y="521"/>
                  </a:lnTo>
                  <a:lnTo>
                    <a:pt x="452" y="545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49" y="601"/>
                  </a:lnTo>
                  <a:lnTo>
                    <a:pt x="449" y="615"/>
                  </a:lnTo>
                  <a:lnTo>
                    <a:pt x="451" y="633"/>
                  </a:lnTo>
                  <a:lnTo>
                    <a:pt x="451" y="633"/>
                  </a:lnTo>
                  <a:lnTo>
                    <a:pt x="449" y="637"/>
                  </a:lnTo>
                  <a:lnTo>
                    <a:pt x="447" y="640"/>
                  </a:lnTo>
                  <a:lnTo>
                    <a:pt x="445" y="644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1" y="653"/>
                  </a:lnTo>
                  <a:lnTo>
                    <a:pt x="458" y="655"/>
                  </a:lnTo>
                  <a:lnTo>
                    <a:pt x="463" y="657"/>
                  </a:lnTo>
                  <a:lnTo>
                    <a:pt x="465" y="659"/>
                  </a:lnTo>
                  <a:lnTo>
                    <a:pt x="467" y="662"/>
                  </a:lnTo>
                  <a:lnTo>
                    <a:pt x="467" y="662"/>
                  </a:lnTo>
                  <a:lnTo>
                    <a:pt x="469" y="668"/>
                  </a:lnTo>
                  <a:lnTo>
                    <a:pt x="467" y="673"/>
                  </a:lnTo>
                  <a:lnTo>
                    <a:pt x="463" y="678"/>
                  </a:lnTo>
                  <a:lnTo>
                    <a:pt x="460" y="686"/>
                  </a:lnTo>
                  <a:lnTo>
                    <a:pt x="449" y="697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3" y="706"/>
                  </a:lnTo>
                  <a:lnTo>
                    <a:pt x="425" y="707"/>
                  </a:lnTo>
                  <a:lnTo>
                    <a:pt x="418" y="709"/>
                  </a:lnTo>
                  <a:lnTo>
                    <a:pt x="416" y="711"/>
                  </a:lnTo>
                  <a:lnTo>
                    <a:pt x="416" y="715"/>
                  </a:lnTo>
                  <a:lnTo>
                    <a:pt x="422" y="729"/>
                  </a:lnTo>
                  <a:lnTo>
                    <a:pt x="422" y="729"/>
                  </a:lnTo>
                  <a:lnTo>
                    <a:pt x="425" y="740"/>
                  </a:lnTo>
                  <a:lnTo>
                    <a:pt x="431" y="753"/>
                  </a:lnTo>
                  <a:lnTo>
                    <a:pt x="434" y="758"/>
                  </a:lnTo>
                  <a:lnTo>
                    <a:pt x="438" y="762"/>
                  </a:lnTo>
                  <a:lnTo>
                    <a:pt x="443" y="762"/>
                  </a:lnTo>
                  <a:lnTo>
                    <a:pt x="451" y="762"/>
                  </a:lnTo>
                  <a:lnTo>
                    <a:pt x="451" y="762"/>
                  </a:lnTo>
                  <a:lnTo>
                    <a:pt x="454" y="758"/>
                  </a:lnTo>
                  <a:lnTo>
                    <a:pt x="456" y="753"/>
                  </a:lnTo>
                  <a:lnTo>
                    <a:pt x="460" y="744"/>
                  </a:lnTo>
                  <a:lnTo>
                    <a:pt x="462" y="738"/>
                  </a:lnTo>
                  <a:lnTo>
                    <a:pt x="465" y="735"/>
                  </a:lnTo>
                  <a:lnTo>
                    <a:pt x="471" y="731"/>
                  </a:lnTo>
                  <a:lnTo>
                    <a:pt x="478" y="731"/>
                  </a:lnTo>
                  <a:lnTo>
                    <a:pt x="478" y="731"/>
                  </a:lnTo>
                  <a:lnTo>
                    <a:pt x="483" y="733"/>
                  </a:lnTo>
                  <a:lnTo>
                    <a:pt x="489" y="735"/>
                  </a:lnTo>
                  <a:lnTo>
                    <a:pt x="490" y="738"/>
                  </a:lnTo>
                  <a:lnTo>
                    <a:pt x="490" y="742"/>
                  </a:lnTo>
                  <a:lnTo>
                    <a:pt x="490" y="753"/>
                  </a:lnTo>
                  <a:lnTo>
                    <a:pt x="489" y="762"/>
                  </a:lnTo>
                  <a:lnTo>
                    <a:pt x="489" y="762"/>
                  </a:lnTo>
                  <a:lnTo>
                    <a:pt x="483" y="782"/>
                  </a:lnTo>
                  <a:lnTo>
                    <a:pt x="481" y="792"/>
                  </a:lnTo>
                  <a:lnTo>
                    <a:pt x="481" y="801"/>
                  </a:lnTo>
                  <a:lnTo>
                    <a:pt x="481" y="801"/>
                  </a:lnTo>
                  <a:lnTo>
                    <a:pt x="483" y="805"/>
                  </a:lnTo>
                  <a:lnTo>
                    <a:pt x="485" y="807"/>
                  </a:lnTo>
                  <a:lnTo>
                    <a:pt x="492" y="809"/>
                  </a:lnTo>
                  <a:lnTo>
                    <a:pt x="494" y="811"/>
                  </a:lnTo>
                  <a:lnTo>
                    <a:pt x="496" y="812"/>
                  </a:lnTo>
                  <a:lnTo>
                    <a:pt x="496" y="814"/>
                  </a:lnTo>
                  <a:lnTo>
                    <a:pt x="494" y="820"/>
                  </a:lnTo>
                  <a:lnTo>
                    <a:pt x="494" y="820"/>
                  </a:lnTo>
                  <a:lnTo>
                    <a:pt x="490" y="821"/>
                  </a:lnTo>
                  <a:lnTo>
                    <a:pt x="485" y="823"/>
                  </a:lnTo>
                  <a:lnTo>
                    <a:pt x="478" y="825"/>
                  </a:lnTo>
                  <a:lnTo>
                    <a:pt x="474" y="829"/>
                  </a:lnTo>
                  <a:lnTo>
                    <a:pt x="474" y="829"/>
                  </a:lnTo>
                  <a:lnTo>
                    <a:pt x="469" y="834"/>
                  </a:lnTo>
                  <a:lnTo>
                    <a:pt x="465" y="839"/>
                  </a:lnTo>
                  <a:lnTo>
                    <a:pt x="462" y="849"/>
                  </a:lnTo>
                  <a:lnTo>
                    <a:pt x="458" y="850"/>
                  </a:lnTo>
                  <a:lnTo>
                    <a:pt x="452" y="850"/>
                  </a:lnTo>
                  <a:lnTo>
                    <a:pt x="447" y="849"/>
                  </a:lnTo>
                  <a:lnTo>
                    <a:pt x="436" y="843"/>
                  </a:lnTo>
                  <a:lnTo>
                    <a:pt x="436" y="843"/>
                  </a:lnTo>
                  <a:lnTo>
                    <a:pt x="424" y="834"/>
                  </a:lnTo>
                  <a:lnTo>
                    <a:pt x="413" y="823"/>
                  </a:lnTo>
                  <a:lnTo>
                    <a:pt x="400" y="814"/>
                  </a:lnTo>
                  <a:lnTo>
                    <a:pt x="395" y="811"/>
                  </a:lnTo>
                  <a:lnTo>
                    <a:pt x="387" y="807"/>
                  </a:lnTo>
                  <a:lnTo>
                    <a:pt x="387" y="807"/>
                  </a:lnTo>
                  <a:lnTo>
                    <a:pt x="380" y="807"/>
                  </a:lnTo>
                  <a:lnTo>
                    <a:pt x="375" y="807"/>
                  </a:lnTo>
                  <a:lnTo>
                    <a:pt x="362" y="807"/>
                  </a:lnTo>
                  <a:lnTo>
                    <a:pt x="347" y="809"/>
                  </a:lnTo>
                  <a:lnTo>
                    <a:pt x="342" y="809"/>
                  </a:lnTo>
                  <a:lnTo>
                    <a:pt x="333" y="807"/>
                  </a:lnTo>
                  <a:lnTo>
                    <a:pt x="333" y="807"/>
                  </a:lnTo>
                  <a:lnTo>
                    <a:pt x="320" y="803"/>
                  </a:lnTo>
                  <a:lnTo>
                    <a:pt x="309" y="801"/>
                  </a:lnTo>
                  <a:lnTo>
                    <a:pt x="306" y="801"/>
                  </a:lnTo>
                  <a:lnTo>
                    <a:pt x="302" y="803"/>
                  </a:lnTo>
                  <a:lnTo>
                    <a:pt x="299" y="807"/>
                  </a:lnTo>
                  <a:lnTo>
                    <a:pt x="295" y="814"/>
                  </a:lnTo>
                  <a:lnTo>
                    <a:pt x="295" y="814"/>
                  </a:lnTo>
                  <a:lnTo>
                    <a:pt x="293" y="825"/>
                  </a:lnTo>
                  <a:lnTo>
                    <a:pt x="293" y="834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63"/>
                  </a:lnTo>
                  <a:lnTo>
                    <a:pt x="299" y="872"/>
                  </a:lnTo>
                  <a:lnTo>
                    <a:pt x="299" y="883"/>
                  </a:lnTo>
                  <a:lnTo>
                    <a:pt x="299" y="892"/>
                  </a:lnTo>
                  <a:lnTo>
                    <a:pt x="299" y="892"/>
                  </a:lnTo>
                  <a:lnTo>
                    <a:pt x="302" y="901"/>
                  </a:lnTo>
                  <a:lnTo>
                    <a:pt x="306" y="910"/>
                  </a:lnTo>
                  <a:lnTo>
                    <a:pt x="309" y="917"/>
                  </a:lnTo>
                  <a:lnTo>
                    <a:pt x="311" y="928"/>
                  </a:lnTo>
                  <a:lnTo>
                    <a:pt x="311" y="928"/>
                  </a:lnTo>
                  <a:lnTo>
                    <a:pt x="309" y="943"/>
                  </a:lnTo>
                  <a:lnTo>
                    <a:pt x="309" y="959"/>
                  </a:lnTo>
                  <a:lnTo>
                    <a:pt x="309" y="959"/>
                  </a:lnTo>
                  <a:lnTo>
                    <a:pt x="320" y="964"/>
                  </a:lnTo>
                  <a:lnTo>
                    <a:pt x="331" y="973"/>
                  </a:lnTo>
                  <a:lnTo>
                    <a:pt x="340" y="984"/>
                  </a:lnTo>
                  <a:lnTo>
                    <a:pt x="349" y="993"/>
                  </a:lnTo>
                  <a:lnTo>
                    <a:pt x="353" y="999"/>
                  </a:lnTo>
                  <a:lnTo>
                    <a:pt x="353" y="999"/>
                  </a:lnTo>
                  <a:lnTo>
                    <a:pt x="349" y="1002"/>
                  </a:lnTo>
                  <a:lnTo>
                    <a:pt x="346" y="1004"/>
                  </a:lnTo>
                  <a:lnTo>
                    <a:pt x="340" y="1004"/>
                  </a:lnTo>
                  <a:lnTo>
                    <a:pt x="333" y="1004"/>
                  </a:lnTo>
                  <a:lnTo>
                    <a:pt x="319" y="1002"/>
                  </a:lnTo>
                  <a:lnTo>
                    <a:pt x="313" y="1001"/>
                  </a:lnTo>
                  <a:lnTo>
                    <a:pt x="308" y="1002"/>
                  </a:lnTo>
                  <a:lnTo>
                    <a:pt x="308" y="1002"/>
                  </a:lnTo>
                  <a:lnTo>
                    <a:pt x="300" y="1006"/>
                  </a:lnTo>
                  <a:lnTo>
                    <a:pt x="295" y="1013"/>
                  </a:lnTo>
                  <a:lnTo>
                    <a:pt x="291" y="1022"/>
                  </a:lnTo>
                  <a:lnTo>
                    <a:pt x="291" y="1029"/>
                  </a:lnTo>
                  <a:lnTo>
                    <a:pt x="291" y="1029"/>
                  </a:lnTo>
                  <a:lnTo>
                    <a:pt x="290" y="1037"/>
                  </a:lnTo>
                  <a:lnTo>
                    <a:pt x="291" y="1040"/>
                  </a:lnTo>
                  <a:lnTo>
                    <a:pt x="293" y="1044"/>
                  </a:lnTo>
                  <a:lnTo>
                    <a:pt x="297" y="1048"/>
                  </a:lnTo>
                  <a:lnTo>
                    <a:pt x="306" y="1051"/>
                  </a:lnTo>
                  <a:lnTo>
                    <a:pt x="319" y="1053"/>
                  </a:lnTo>
                  <a:lnTo>
                    <a:pt x="319" y="1053"/>
                  </a:lnTo>
                  <a:lnTo>
                    <a:pt x="331" y="1058"/>
                  </a:lnTo>
                  <a:lnTo>
                    <a:pt x="340" y="1064"/>
                  </a:lnTo>
                  <a:lnTo>
                    <a:pt x="355" y="1080"/>
                  </a:lnTo>
                  <a:lnTo>
                    <a:pt x="355" y="1080"/>
                  </a:lnTo>
                  <a:lnTo>
                    <a:pt x="360" y="1073"/>
                  </a:lnTo>
                  <a:lnTo>
                    <a:pt x="364" y="1066"/>
                  </a:lnTo>
                  <a:lnTo>
                    <a:pt x="367" y="1064"/>
                  </a:lnTo>
                  <a:lnTo>
                    <a:pt x="369" y="1064"/>
                  </a:lnTo>
                  <a:lnTo>
                    <a:pt x="373" y="1064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80" y="1073"/>
                  </a:lnTo>
                  <a:lnTo>
                    <a:pt x="382" y="1078"/>
                  </a:lnTo>
                  <a:lnTo>
                    <a:pt x="386" y="1089"/>
                  </a:lnTo>
                  <a:lnTo>
                    <a:pt x="386" y="1089"/>
                  </a:lnTo>
                  <a:lnTo>
                    <a:pt x="389" y="1096"/>
                  </a:lnTo>
                  <a:lnTo>
                    <a:pt x="395" y="1104"/>
                  </a:lnTo>
                  <a:lnTo>
                    <a:pt x="396" y="1107"/>
                  </a:lnTo>
                  <a:lnTo>
                    <a:pt x="396" y="1111"/>
                  </a:lnTo>
                  <a:lnTo>
                    <a:pt x="395" y="1115"/>
                  </a:lnTo>
                  <a:lnTo>
                    <a:pt x="391" y="1118"/>
                  </a:lnTo>
                  <a:lnTo>
                    <a:pt x="391" y="1118"/>
                  </a:lnTo>
                  <a:lnTo>
                    <a:pt x="386" y="1118"/>
                  </a:lnTo>
                  <a:lnTo>
                    <a:pt x="376" y="1116"/>
                  </a:lnTo>
                  <a:lnTo>
                    <a:pt x="367" y="1115"/>
                  </a:lnTo>
                  <a:lnTo>
                    <a:pt x="360" y="1115"/>
                  </a:lnTo>
                  <a:lnTo>
                    <a:pt x="360" y="1115"/>
                  </a:lnTo>
                  <a:lnTo>
                    <a:pt x="362" y="1122"/>
                  </a:lnTo>
                  <a:lnTo>
                    <a:pt x="366" y="1129"/>
                  </a:lnTo>
                  <a:lnTo>
                    <a:pt x="371" y="1134"/>
                  </a:lnTo>
                  <a:lnTo>
                    <a:pt x="378" y="1140"/>
                  </a:lnTo>
                  <a:lnTo>
                    <a:pt x="386" y="1145"/>
                  </a:lnTo>
                  <a:lnTo>
                    <a:pt x="391" y="1151"/>
                  </a:lnTo>
                  <a:lnTo>
                    <a:pt x="395" y="1156"/>
                  </a:lnTo>
                  <a:lnTo>
                    <a:pt x="398" y="1165"/>
                  </a:lnTo>
                  <a:lnTo>
                    <a:pt x="398" y="1165"/>
                  </a:lnTo>
                  <a:lnTo>
                    <a:pt x="398" y="1180"/>
                  </a:lnTo>
                  <a:lnTo>
                    <a:pt x="400" y="1198"/>
                  </a:lnTo>
                  <a:lnTo>
                    <a:pt x="398" y="1207"/>
                  </a:lnTo>
                  <a:lnTo>
                    <a:pt x="396" y="1214"/>
                  </a:lnTo>
                  <a:lnTo>
                    <a:pt x="393" y="1221"/>
                  </a:lnTo>
                  <a:lnTo>
                    <a:pt x="387" y="1225"/>
                  </a:lnTo>
                  <a:lnTo>
                    <a:pt x="387" y="1225"/>
                  </a:lnTo>
                  <a:lnTo>
                    <a:pt x="376" y="1229"/>
                  </a:lnTo>
                  <a:lnTo>
                    <a:pt x="369" y="1229"/>
                  </a:lnTo>
                  <a:lnTo>
                    <a:pt x="355" y="1221"/>
                  </a:lnTo>
                  <a:lnTo>
                    <a:pt x="355" y="1221"/>
                  </a:lnTo>
                  <a:lnTo>
                    <a:pt x="344" y="1216"/>
                  </a:lnTo>
                  <a:lnTo>
                    <a:pt x="331" y="1212"/>
                  </a:lnTo>
                  <a:lnTo>
                    <a:pt x="319" y="1209"/>
                  </a:lnTo>
                  <a:lnTo>
                    <a:pt x="308" y="1205"/>
                  </a:lnTo>
                  <a:lnTo>
                    <a:pt x="308" y="1205"/>
                  </a:lnTo>
                  <a:lnTo>
                    <a:pt x="299" y="1201"/>
                  </a:lnTo>
                  <a:lnTo>
                    <a:pt x="293" y="1196"/>
                  </a:lnTo>
                  <a:lnTo>
                    <a:pt x="288" y="1192"/>
                  </a:lnTo>
                  <a:lnTo>
                    <a:pt x="284" y="1187"/>
                  </a:lnTo>
                  <a:lnTo>
                    <a:pt x="284" y="1187"/>
                  </a:lnTo>
                  <a:lnTo>
                    <a:pt x="270" y="1191"/>
                  </a:lnTo>
                  <a:lnTo>
                    <a:pt x="253" y="1192"/>
                  </a:lnTo>
                  <a:lnTo>
                    <a:pt x="239" y="1192"/>
                  </a:lnTo>
                  <a:lnTo>
                    <a:pt x="224" y="1192"/>
                  </a:lnTo>
                  <a:lnTo>
                    <a:pt x="197" y="1189"/>
                  </a:lnTo>
                  <a:lnTo>
                    <a:pt x="170" y="1183"/>
                  </a:lnTo>
                  <a:lnTo>
                    <a:pt x="143" y="1178"/>
                  </a:lnTo>
                  <a:lnTo>
                    <a:pt x="130" y="1178"/>
                  </a:lnTo>
                  <a:lnTo>
                    <a:pt x="116" y="1176"/>
                  </a:lnTo>
                  <a:lnTo>
                    <a:pt x="103" y="1178"/>
                  </a:lnTo>
                  <a:lnTo>
                    <a:pt x="89" y="1180"/>
                  </a:lnTo>
                  <a:lnTo>
                    <a:pt x="74" y="1185"/>
                  </a:lnTo>
                  <a:lnTo>
                    <a:pt x="60" y="1191"/>
                  </a:lnTo>
                  <a:lnTo>
                    <a:pt x="60" y="1191"/>
                  </a:lnTo>
                  <a:lnTo>
                    <a:pt x="56" y="1200"/>
                  </a:lnTo>
                  <a:lnTo>
                    <a:pt x="54" y="1209"/>
                  </a:lnTo>
                  <a:lnTo>
                    <a:pt x="54" y="1209"/>
                  </a:lnTo>
                  <a:lnTo>
                    <a:pt x="56" y="1216"/>
                  </a:lnTo>
                  <a:lnTo>
                    <a:pt x="60" y="1223"/>
                  </a:lnTo>
                  <a:lnTo>
                    <a:pt x="60" y="1227"/>
                  </a:lnTo>
                  <a:lnTo>
                    <a:pt x="58" y="1230"/>
                  </a:lnTo>
                  <a:lnTo>
                    <a:pt x="56" y="1232"/>
                  </a:lnTo>
                  <a:lnTo>
                    <a:pt x="51" y="1236"/>
                  </a:lnTo>
                  <a:lnTo>
                    <a:pt x="51" y="1236"/>
                  </a:lnTo>
                  <a:lnTo>
                    <a:pt x="43" y="1238"/>
                  </a:lnTo>
                  <a:lnTo>
                    <a:pt x="33" y="1239"/>
                  </a:lnTo>
                  <a:lnTo>
                    <a:pt x="23" y="1239"/>
                  </a:lnTo>
                  <a:lnTo>
                    <a:pt x="14" y="1239"/>
                  </a:lnTo>
                  <a:lnTo>
                    <a:pt x="14" y="1239"/>
                  </a:lnTo>
                  <a:lnTo>
                    <a:pt x="7" y="1241"/>
                  </a:lnTo>
                  <a:lnTo>
                    <a:pt x="2" y="1245"/>
                  </a:lnTo>
                  <a:lnTo>
                    <a:pt x="2" y="1245"/>
                  </a:lnTo>
                  <a:lnTo>
                    <a:pt x="0" y="1250"/>
                  </a:lnTo>
                  <a:lnTo>
                    <a:pt x="2" y="1257"/>
                  </a:lnTo>
                  <a:lnTo>
                    <a:pt x="5" y="1270"/>
                  </a:lnTo>
                  <a:lnTo>
                    <a:pt x="14" y="1285"/>
                  </a:lnTo>
                  <a:lnTo>
                    <a:pt x="23" y="1297"/>
                  </a:lnTo>
                  <a:lnTo>
                    <a:pt x="23" y="1297"/>
                  </a:lnTo>
                  <a:lnTo>
                    <a:pt x="29" y="1295"/>
                  </a:lnTo>
                  <a:lnTo>
                    <a:pt x="36" y="1295"/>
                  </a:lnTo>
                  <a:lnTo>
                    <a:pt x="47" y="1299"/>
                  </a:lnTo>
                  <a:lnTo>
                    <a:pt x="47" y="1299"/>
                  </a:lnTo>
                  <a:lnTo>
                    <a:pt x="54" y="1305"/>
                  </a:lnTo>
                  <a:lnTo>
                    <a:pt x="63" y="1312"/>
                  </a:lnTo>
                  <a:lnTo>
                    <a:pt x="69" y="1319"/>
                  </a:lnTo>
                  <a:lnTo>
                    <a:pt x="72" y="1326"/>
                  </a:lnTo>
                  <a:lnTo>
                    <a:pt x="72" y="1326"/>
                  </a:lnTo>
                  <a:lnTo>
                    <a:pt x="76" y="1341"/>
                  </a:lnTo>
                  <a:lnTo>
                    <a:pt x="78" y="1346"/>
                  </a:lnTo>
                  <a:lnTo>
                    <a:pt x="81" y="1353"/>
                  </a:lnTo>
                  <a:lnTo>
                    <a:pt x="81" y="1353"/>
                  </a:lnTo>
                  <a:lnTo>
                    <a:pt x="90" y="1366"/>
                  </a:lnTo>
                  <a:lnTo>
                    <a:pt x="92" y="1373"/>
                  </a:lnTo>
                  <a:lnTo>
                    <a:pt x="94" y="1381"/>
                  </a:lnTo>
                  <a:lnTo>
                    <a:pt x="94" y="1381"/>
                  </a:lnTo>
                  <a:lnTo>
                    <a:pt x="96" y="1390"/>
                  </a:lnTo>
                  <a:lnTo>
                    <a:pt x="100" y="1397"/>
                  </a:lnTo>
                  <a:lnTo>
                    <a:pt x="109" y="1409"/>
                  </a:lnTo>
                  <a:lnTo>
                    <a:pt x="109" y="1409"/>
                  </a:lnTo>
                  <a:lnTo>
                    <a:pt x="114" y="1417"/>
                  </a:lnTo>
                  <a:lnTo>
                    <a:pt x="118" y="1426"/>
                  </a:lnTo>
                  <a:lnTo>
                    <a:pt x="119" y="1442"/>
                  </a:lnTo>
                  <a:lnTo>
                    <a:pt x="119" y="1442"/>
                  </a:lnTo>
                  <a:lnTo>
                    <a:pt x="121" y="1449"/>
                  </a:lnTo>
                  <a:lnTo>
                    <a:pt x="125" y="1455"/>
                  </a:lnTo>
                  <a:lnTo>
                    <a:pt x="132" y="1464"/>
                  </a:lnTo>
                  <a:lnTo>
                    <a:pt x="132" y="1464"/>
                  </a:lnTo>
                  <a:lnTo>
                    <a:pt x="136" y="1471"/>
                  </a:lnTo>
                  <a:lnTo>
                    <a:pt x="138" y="1480"/>
                  </a:lnTo>
                  <a:lnTo>
                    <a:pt x="139" y="1487"/>
                  </a:lnTo>
                  <a:lnTo>
                    <a:pt x="143" y="1496"/>
                  </a:lnTo>
                  <a:lnTo>
                    <a:pt x="143" y="1496"/>
                  </a:lnTo>
                  <a:lnTo>
                    <a:pt x="147" y="1502"/>
                  </a:lnTo>
                  <a:lnTo>
                    <a:pt x="154" y="1505"/>
                  </a:lnTo>
                  <a:lnTo>
                    <a:pt x="159" y="1511"/>
                  </a:lnTo>
                  <a:lnTo>
                    <a:pt x="165" y="1516"/>
                  </a:lnTo>
                  <a:lnTo>
                    <a:pt x="165" y="1516"/>
                  </a:lnTo>
                  <a:lnTo>
                    <a:pt x="168" y="1520"/>
                  </a:lnTo>
                  <a:lnTo>
                    <a:pt x="168" y="1523"/>
                  </a:lnTo>
                  <a:lnTo>
                    <a:pt x="170" y="1534"/>
                  </a:lnTo>
                  <a:lnTo>
                    <a:pt x="168" y="1554"/>
                  </a:lnTo>
                  <a:lnTo>
                    <a:pt x="168" y="1554"/>
                  </a:lnTo>
                  <a:lnTo>
                    <a:pt x="168" y="1561"/>
                  </a:lnTo>
                  <a:lnTo>
                    <a:pt x="170" y="1569"/>
                  </a:lnTo>
                  <a:lnTo>
                    <a:pt x="174" y="1576"/>
                  </a:lnTo>
                  <a:lnTo>
                    <a:pt x="177" y="1581"/>
                  </a:lnTo>
                  <a:lnTo>
                    <a:pt x="181" y="1587"/>
                  </a:lnTo>
                  <a:lnTo>
                    <a:pt x="186" y="1590"/>
                  </a:lnTo>
                  <a:lnTo>
                    <a:pt x="194" y="1594"/>
                  </a:lnTo>
                  <a:lnTo>
                    <a:pt x="203" y="1596"/>
                  </a:lnTo>
                  <a:lnTo>
                    <a:pt x="203" y="1596"/>
                  </a:lnTo>
                  <a:lnTo>
                    <a:pt x="212" y="1596"/>
                  </a:lnTo>
                  <a:lnTo>
                    <a:pt x="221" y="1594"/>
                  </a:lnTo>
                  <a:lnTo>
                    <a:pt x="239" y="1590"/>
                  </a:lnTo>
                  <a:lnTo>
                    <a:pt x="239" y="1590"/>
                  </a:lnTo>
                  <a:lnTo>
                    <a:pt x="248" y="1589"/>
                  </a:lnTo>
                  <a:lnTo>
                    <a:pt x="257" y="1589"/>
                  </a:lnTo>
                  <a:lnTo>
                    <a:pt x="264" y="1589"/>
                  </a:lnTo>
                  <a:lnTo>
                    <a:pt x="271" y="1585"/>
                  </a:lnTo>
                  <a:lnTo>
                    <a:pt x="271" y="1585"/>
                  </a:lnTo>
                  <a:lnTo>
                    <a:pt x="275" y="1581"/>
                  </a:lnTo>
                  <a:lnTo>
                    <a:pt x="277" y="1578"/>
                  </a:lnTo>
                  <a:lnTo>
                    <a:pt x="281" y="1572"/>
                  </a:lnTo>
                  <a:lnTo>
                    <a:pt x="284" y="1570"/>
                  </a:lnTo>
                  <a:lnTo>
                    <a:pt x="284" y="1570"/>
                  </a:lnTo>
                  <a:lnTo>
                    <a:pt x="290" y="1567"/>
                  </a:lnTo>
                  <a:lnTo>
                    <a:pt x="297" y="1567"/>
                  </a:lnTo>
                  <a:lnTo>
                    <a:pt x="304" y="1565"/>
                  </a:lnTo>
                  <a:lnTo>
                    <a:pt x="308" y="1563"/>
                  </a:lnTo>
                  <a:lnTo>
                    <a:pt x="309" y="1561"/>
                  </a:lnTo>
                  <a:lnTo>
                    <a:pt x="309" y="1561"/>
                  </a:lnTo>
                  <a:lnTo>
                    <a:pt x="311" y="1556"/>
                  </a:lnTo>
                  <a:lnTo>
                    <a:pt x="313" y="1551"/>
                  </a:lnTo>
                  <a:lnTo>
                    <a:pt x="313" y="1545"/>
                  </a:lnTo>
                  <a:lnTo>
                    <a:pt x="313" y="1542"/>
                  </a:lnTo>
                  <a:lnTo>
                    <a:pt x="313" y="1542"/>
                  </a:lnTo>
                  <a:lnTo>
                    <a:pt x="317" y="1536"/>
                  </a:lnTo>
                  <a:lnTo>
                    <a:pt x="320" y="1531"/>
                  </a:lnTo>
                  <a:lnTo>
                    <a:pt x="331" y="1525"/>
                  </a:lnTo>
                  <a:lnTo>
                    <a:pt x="355" y="1516"/>
                  </a:lnTo>
                  <a:lnTo>
                    <a:pt x="355" y="1516"/>
                  </a:lnTo>
                  <a:lnTo>
                    <a:pt x="366" y="1511"/>
                  </a:lnTo>
                  <a:lnTo>
                    <a:pt x="375" y="1505"/>
                  </a:lnTo>
                  <a:lnTo>
                    <a:pt x="375" y="1505"/>
                  </a:lnTo>
                  <a:lnTo>
                    <a:pt x="389" y="1502"/>
                  </a:lnTo>
                  <a:lnTo>
                    <a:pt x="396" y="1500"/>
                  </a:lnTo>
                  <a:lnTo>
                    <a:pt x="402" y="1496"/>
                  </a:lnTo>
                  <a:lnTo>
                    <a:pt x="402" y="1496"/>
                  </a:lnTo>
                  <a:lnTo>
                    <a:pt x="411" y="1487"/>
                  </a:lnTo>
                  <a:lnTo>
                    <a:pt x="414" y="1478"/>
                  </a:lnTo>
                  <a:lnTo>
                    <a:pt x="418" y="1467"/>
                  </a:lnTo>
                  <a:lnTo>
                    <a:pt x="420" y="1456"/>
                  </a:lnTo>
                  <a:lnTo>
                    <a:pt x="420" y="1456"/>
                  </a:lnTo>
                  <a:lnTo>
                    <a:pt x="422" y="1435"/>
                  </a:lnTo>
                  <a:lnTo>
                    <a:pt x="422" y="1424"/>
                  </a:lnTo>
                  <a:lnTo>
                    <a:pt x="418" y="1411"/>
                  </a:lnTo>
                  <a:lnTo>
                    <a:pt x="418" y="1411"/>
                  </a:lnTo>
                  <a:lnTo>
                    <a:pt x="416" y="1406"/>
                  </a:lnTo>
                  <a:lnTo>
                    <a:pt x="413" y="1402"/>
                  </a:lnTo>
                  <a:lnTo>
                    <a:pt x="404" y="1397"/>
                  </a:lnTo>
                  <a:lnTo>
                    <a:pt x="395" y="1391"/>
                  </a:lnTo>
                  <a:lnTo>
                    <a:pt x="391" y="1390"/>
                  </a:lnTo>
                  <a:lnTo>
                    <a:pt x="387" y="1384"/>
                  </a:lnTo>
                  <a:lnTo>
                    <a:pt x="387" y="1384"/>
                  </a:lnTo>
                  <a:lnTo>
                    <a:pt x="380" y="1375"/>
                  </a:lnTo>
                  <a:lnTo>
                    <a:pt x="376" y="1371"/>
                  </a:lnTo>
                  <a:lnTo>
                    <a:pt x="369" y="1373"/>
                  </a:lnTo>
                  <a:lnTo>
                    <a:pt x="369" y="1373"/>
                  </a:lnTo>
                  <a:lnTo>
                    <a:pt x="366" y="1375"/>
                  </a:lnTo>
                  <a:lnTo>
                    <a:pt x="362" y="1379"/>
                  </a:lnTo>
                  <a:lnTo>
                    <a:pt x="357" y="1388"/>
                  </a:lnTo>
                  <a:lnTo>
                    <a:pt x="353" y="1397"/>
                  </a:lnTo>
                  <a:lnTo>
                    <a:pt x="349" y="1400"/>
                  </a:lnTo>
                  <a:lnTo>
                    <a:pt x="344" y="1402"/>
                  </a:lnTo>
                  <a:lnTo>
                    <a:pt x="344" y="1402"/>
                  </a:lnTo>
                  <a:lnTo>
                    <a:pt x="338" y="1404"/>
                  </a:lnTo>
                  <a:lnTo>
                    <a:pt x="331" y="1402"/>
                  </a:lnTo>
                  <a:lnTo>
                    <a:pt x="317" y="1397"/>
                  </a:lnTo>
                  <a:lnTo>
                    <a:pt x="304" y="1388"/>
                  </a:lnTo>
                  <a:lnTo>
                    <a:pt x="293" y="1381"/>
                  </a:lnTo>
                  <a:lnTo>
                    <a:pt x="293" y="1381"/>
                  </a:lnTo>
                  <a:lnTo>
                    <a:pt x="282" y="1371"/>
                  </a:lnTo>
                  <a:lnTo>
                    <a:pt x="281" y="1364"/>
                  </a:lnTo>
                  <a:lnTo>
                    <a:pt x="277" y="1359"/>
                  </a:lnTo>
                  <a:lnTo>
                    <a:pt x="277" y="1359"/>
                  </a:lnTo>
                  <a:lnTo>
                    <a:pt x="277" y="1346"/>
                  </a:lnTo>
                  <a:lnTo>
                    <a:pt x="277" y="1341"/>
                  </a:lnTo>
                  <a:lnTo>
                    <a:pt x="277" y="1335"/>
                  </a:lnTo>
                  <a:lnTo>
                    <a:pt x="277" y="1335"/>
                  </a:lnTo>
                  <a:lnTo>
                    <a:pt x="273" y="1328"/>
                  </a:lnTo>
                  <a:lnTo>
                    <a:pt x="268" y="1321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52" y="1301"/>
                  </a:lnTo>
                  <a:lnTo>
                    <a:pt x="250" y="1297"/>
                  </a:lnTo>
                  <a:lnTo>
                    <a:pt x="248" y="1292"/>
                  </a:lnTo>
                  <a:lnTo>
                    <a:pt x="248" y="1292"/>
                  </a:lnTo>
                  <a:lnTo>
                    <a:pt x="250" y="1286"/>
                  </a:lnTo>
                  <a:lnTo>
                    <a:pt x="252" y="1281"/>
                  </a:lnTo>
                  <a:lnTo>
                    <a:pt x="255" y="1276"/>
                  </a:lnTo>
                  <a:lnTo>
                    <a:pt x="259" y="1272"/>
                  </a:lnTo>
                  <a:lnTo>
                    <a:pt x="264" y="1270"/>
                  </a:lnTo>
                  <a:lnTo>
                    <a:pt x="270" y="1268"/>
                  </a:lnTo>
                  <a:lnTo>
                    <a:pt x="275" y="1270"/>
                  </a:lnTo>
                  <a:lnTo>
                    <a:pt x="279" y="1272"/>
                  </a:lnTo>
                  <a:lnTo>
                    <a:pt x="279" y="1272"/>
                  </a:lnTo>
                  <a:lnTo>
                    <a:pt x="282" y="1276"/>
                  </a:lnTo>
                  <a:lnTo>
                    <a:pt x="286" y="1281"/>
                  </a:lnTo>
                  <a:lnTo>
                    <a:pt x="290" y="1290"/>
                  </a:lnTo>
                  <a:lnTo>
                    <a:pt x="291" y="1299"/>
                  </a:lnTo>
                  <a:lnTo>
                    <a:pt x="295" y="1310"/>
                  </a:lnTo>
                  <a:lnTo>
                    <a:pt x="295" y="1310"/>
                  </a:lnTo>
                  <a:lnTo>
                    <a:pt x="299" y="1315"/>
                  </a:lnTo>
                  <a:lnTo>
                    <a:pt x="302" y="1321"/>
                  </a:lnTo>
                  <a:lnTo>
                    <a:pt x="308" y="1324"/>
                  </a:lnTo>
                  <a:lnTo>
                    <a:pt x="313" y="1326"/>
                  </a:lnTo>
                  <a:lnTo>
                    <a:pt x="326" y="1328"/>
                  </a:lnTo>
                  <a:lnTo>
                    <a:pt x="338" y="1330"/>
                  </a:lnTo>
                  <a:lnTo>
                    <a:pt x="338" y="1330"/>
                  </a:lnTo>
                  <a:lnTo>
                    <a:pt x="351" y="1328"/>
                  </a:lnTo>
                  <a:lnTo>
                    <a:pt x="362" y="1330"/>
                  </a:lnTo>
                  <a:lnTo>
                    <a:pt x="373" y="1335"/>
                  </a:lnTo>
                  <a:lnTo>
                    <a:pt x="384" y="1343"/>
                  </a:lnTo>
                  <a:lnTo>
                    <a:pt x="384" y="1343"/>
                  </a:lnTo>
                  <a:lnTo>
                    <a:pt x="396" y="1355"/>
                  </a:lnTo>
                  <a:lnTo>
                    <a:pt x="404" y="1361"/>
                  </a:lnTo>
                  <a:lnTo>
                    <a:pt x="413" y="1364"/>
                  </a:lnTo>
                  <a:lnTo>
                    <a:pt x="413" y="1364"/>
                  </a:lnTo>
                  <a:lnTo>
                    <a:pt x="429" y="1366"/>
                  </a:lnTo>
                  <a:lnTo>
                    <a:pt x="445" y="1370"/>
                  </a:lnTo>
                  <a:lnTo>
                    <a:pt x="445" y="1370"/>
                  </a:lnTo>
                  <a:lnTo>
                    <a:pt x="456" y="1370"/>
                  </a:lnTo>
                  <a:lnTo>
                    <a:pt x="467" y="1370"/>
                  </a:lnTo>
                  <a:lnTo>
                    <a:pt x="480" y="1368"/>
                  </a:lnTo>
                  <a:lnTo>
                    <a:pt x="490" y="1364"/>
                  </a:lnTo>
                  <a:lnTo>
                    <a:pt x="490" y="1364"/>
                  </a:lnTo>
                  <a:lnTo>
                    <a:pt x="501" y="1361"/>
                  </a:lnTo>
                  <a:lnTo>
                    <a:pt x="514" y="1357"/>
                  </a:lnTo>
                  <a:lnTo>
                    <a:pt x="519" y="1355"/>
                  </a:lnTo>
                  <a:lnTo>
                    <a:pt x="525" y="1357"/>
                  </a:lnTo>
                  <a:lnTo>
                    <a:pt x="530" y="1359"/>
                  </a:lnTo>
                  <a:lnTo>
                    <a:pt x="536" y="1362"/>
                  </a:lnTo>
                  <a:lnTo>
                    <a:pt x="536" y="1362"/>
                  </a:lnTo>
                  <a:lnTo>
                    <a:pt x="539" y="1366"/>
                  </a:lnTo>
                  <a:lnTo>
                    <a:pt x="543" y="1371"/>
                  </a:lnTo>
                  <a:lnTo>
                    <a:pt x="545" y="1381"/>
                  </a:lnTo>
                  <a:lnTo>
                    <a:pt x="548" y="1391"/>
                  </a:lnTo>
                  <a:lnTo>
                    <a:pt x="552" y="1400"/>
                  </a:lnTo>
                  <a:lnTo>
                    <a:pt x="552" y="1400"/>
                  </a:lnTo>
                  <a:lnTo>
                    <a:pt x="557" y="1406"/>
                  </a:lnTo>
                  <a:lnTo>
                    <a:pt x="565" y="1411"/>
                  </a:lnTo>
                  <a:lnTo>
                    <a:pt x="572" y="1413"/>
                  </a:lnTo>
                  <a:lnTo>
                    <a:pt x="577" y="1419"/>
                  </a:lnTo>
                  <a:lnTo>
                    <a:pt x="577" y="1419"/>
                  </a:lnTo>
                  <a:lnTo>
                    <a:pt x="581" y="1422"/>
                  </a:lnTo>
                  <a:lnTo>
                    <a:pt x="581" y="1426"/>
                  </a:lnTo>
                  <a:lnTo>
                    <a:pt x="581" y="1428"/>
                  </a:lnTo>
                  <a:lnTo>
                    <a:pt x="579" y="1429"/>
                  </a:lnTo>
                  <a:lnTo>
                    <a:pt x="574" y="1435"/>
                  </a:lnTo>
                  <a:lnTo>
                    <a:pt x="572" y="1438"/>
                  </a:lnTo>
                  <a:lnTo>
                    <a:pt x="570" y="1442"/>
                  </a:lnTo>
                  <a:lnTo>
                    <a:pt x="570" y="1442"/>
                  </a:lnTo>
                  <a:lnTo>
                    <a:pt x="572" y="1449"/>
                  </a:lnTo>
                  <a:lnTo>
                    <a:pt x="576" y="1456"/>
                  </a:lnTo>
                  <a:lnTo>
                    <a:pt x="583" y="1460"/>
                  </a:lnTo>
                  <a:lnTo>
                    <a:pt x="590" y="1460"/>
                  </a:lnTo>
                  <a:lnTo>
                    <a:pt x="590" y="1460"/>
                  </a:lnTo>
                  <a:lnTo>
                    <a:pt x="597" y="1460"/>
                  </a:lnTo>
                  <a:lnTo>
                    <a:pt x="601" y="1456"/>
                  </a:lnTo>
                  <a:lnTo>
                    <a:pt x="608" y="1444"/>
                  </a:lnTo>
                  <a:lnTo>
                    <a:pt x="608" y="1444"/>
                  </a:lnTo>
                  <a:lnTo>
                    <a:pt x="610" y="1440"/>
                  </a:lnTo>
                  <a:lnTo>
                    <a:pt x="615" y="1437"/>
                  </a:lnTo>
                  <a:lnTo>
                    <a:pt x="619" y="1438"/>
                  </a:lnTo>
                  <a:lnTo>
                    <a:pt x="621" y="1442"/>
                  </a:lnTo>
                  <a:lnTo>
                    <a:pt x="621" y="1442"/>
                  </a:lnTo>
                  <a:lnTo>
                    <a:pt x="623" y="1451"/>
                  </a:lnTo>
                  <a:lnTo>
                    <a:pt x="623" y="1462"/>
                  </a:lnTo>
                  <a:lnTo>
                    <a:pt x="619" y="1480"/>
                  </a:lnTo>
                  <a:lnTo>
                    <a:pt x="619" y="1480"/>
                  </a:lnTo>
                  <a:lnTo>
                    <a:pt x="619" y="1493"/>
                  </a:lnTo>
                  <a:lnTo>
                    <a:pt x="623" y="1504"/>
                  </a:lnTo>
                  <a:lnTo>
                    <a:pt x="626" y="1514"/>
                  </a:lnTo>
                  <a:lnTo>
                    <a:pt x="632" y="1525"/>
                  </a:lnTo>
                  <a:lnTo>
                    <a:pt x="632" y="1525"/>
                  </a:lnTo>
                  <a:lnTo>
                    <a:pt x="637" y="1536"/>
                  </a:lnTo>
                  <a:lnTo>
                    <a:pt x="643" y="1547"/>
                  </a:lnTo>
                  <a:lnTo>
                    <a:pt x="646" y="1569"/>
                  </a:lnTo>
                  <a:lnTo>
                    <a:pt x="646" y="1569"/>
                  </a:lnTo>
                  <a:lnTo>
                    <a:pt x="650" y="1587"/>
                  </a:lnTo>
                  <a:lnTo>
                    <a:pt x="653" y="1605"/>
                  </a:lnTo>
                  <a:lnTo>
                    <a:pt x="653" y="1605"/>
                  </a:lnTo>
                  <a:lnTo>
                    <a:pt x="659" y="1628"/>
                  </a:lnTo>
                  <a:lnTo>
                    <a:pt x="664" y="1652"/>
                  </a:lnTo>
                  <a:lnTo>
                    <a:pt x="664" y="1652"/>
                  </a:lnTo>
                  <a:lnTo>
                    <a:pt x="666" y="1659"/>
                  </a:lnTo>
                  <a:lnTo>
                    <a:pt x="670" y="1666"/>
                  </a:lnTo>
                  <a:lnTo>
                    <a:pt x="673" y="1674"/>
                  </a:lnTo>
                  <a:lnTo>
                    <a:pt x="679" y="1679"/>
                  </a:lnTo>
                  <a:lnTo>
                    <a:pt x="686" y="1683"/>
                  </a:lnTo>
                  <a:lnTo>
                    <a:pt x="693" y="1684"/>
                  </a:lnTo>
                  <a:lnTo>
                    <a:pt x="700" y="1684"/>
                  </a:lnTo>
                  <a:lnTo>
                    <a:pt x="708" y="1681"/>
                  </a:lnTo>
                  <a:lnTo>
                    <a:pt x="708" y="1681"/>
                  </a:lnTo>
                  <a:lnTo>
                    <a:pt x="715" y="1677"/>
                  </a:lnTo>
                  <a:lnTo>
                    <a:pt x="720" y="1670"/>
                  </a:lnTo>
                  <a:lnTo>
                    <a:pt x="724" y="1663"/>
                  </a:lnTo>
                  <a:lnTo>
                    <a:pt x="726" y="1654"/>
                  </a:lnTo>
                  <a:lnTo>
                    <a:pt x="726" y="1654"/>
                  </a:lnTo>
                  <a:lnTo>
                    <a:pt x="728" y="1637"/>
                  </a:lnTo>
                  <a:lnTo>
                    <a:pt x="728" y="1637"/>
                  </a:lnTo>
                  <a:lnTo>
                    <a:pt x="731" y="1630"/>
                  </a:lnTo>
                  <a:lnTo>
                    <a:pt x="735" y="1623"/>
                  </a:lnTo>
                  <a:lnTo>
                    <a:pt x="735" y="1623"/>
                  </a:lnTo>
                  <a:lnTo>
                    <a:pt x="735" y="1616"/>
                  </a:lnTo>
                  <a:lnTo>
                    <a:pt x="735" y="1610"/>
                  </a:lnTo>
                  <a:lnTo>
                    <a:pt x="731" y="1598"/>
                  </a:lnTo>
                  <a:lnTo>
                    <a:pt x="731" y="1598"/>
                  </a:lnTo>
                  <a:lnTo>
                    <a:pt x="729" y="1583"/>
                  </a:lnTo>
                  <a:lnTo>
                    <a:pt x="731" y="1576"/>
                  </a:lnTo>
                  <a:lnTo>
                    <a:pt x="733" y="1569"/>
                  </a:lnTo>
                  <a:lnTo>
                    <a:pt x="733" y="1569"/>
                  </a:lnTo>
                  <a:lnTo>
                    <a:pt x="738" y="1563"/>
                  </a:lnTo>
                  <a:lnTo>
                    <a:pt x="744" y="1560"/>
                  </a:lnTo>
                  <a:lnTo>
                    <a:pt x="744" y="1560"/>
                  </a:lnTo>
                  <a:lnTo>
                    <a:pt x="748" y="1554"/>
                  </a:lnTo>
                  <a:lnTo>
                    <a:pt x="751" y="1549"/>
                  </a:lnTo>
                  <a:lnTo>
                    <a:pt x="751" y="1549"/>
                  </a:lnTo>
                  <a:lnTo>
                    <a:pt x="757" y="1542"/>
                  </a:lnTo>
                  <a:lnTo>
                    <a:pt x="762" y="1538"/>
                  </a:lnTo>
                  <a:lnTo>
                    <a:pt x="776" y="1529"/>
                  </a:lnTo>
                  <a:lnTo>
                    <a:pt x="776" y="1529"/>
                  </a:lnTo>
                  <a:lnTo>
                    <a:pt x="791" y="1522"/>
                  </a:lnTo>
                  <a:lnTo>
                    <a:pt x="804" y="1513"/>
                  </a:lnTo>
                  <a:lnTo>
                    <a:pt x="814" y="1502"/>
                  </a:lnTo>
                  <a:lnTo>
                    <a:pt x="820" y="1496"/>
                  </a:lnTo>
                  <a:lnTo>
                    <a:pt x="824" y="1489"/>
                  </a:lnTo>
                  <a:lnTo>
                    <a:pt x="824" y="1489"/>
                  </a:lnTo>
                  <a:lnTo>
                    <a:pt x="829" y="1482"/>
                  </a:lnTo>
                  <a:lnTo>
                    <a:pt x="833" y="1476"/>
                  </a:lnTo>
                  <a:lnTo>
                    <a:pt x="842" y="1466"/>
                  </a:lnTo>
                  <a:lnTo>
                    <a:pt x="842" y="1466"/>
                  </a:lnTo>
                  <a:lnTo>
                    <a:pt x="847" y="1460"/>
                  </a:lnTo>
                  <a:lnTo>
                    <a:pt x="852" y="1455"/>
                  </a:lnTo>
                  <a:lnTo>
                    <a:pt x="852" y="1455"/>
                  </a:lnTo>
                  <a:lnTo>
                    <a:pt x="858" y="1455"/>
                  </a:lnTo>
                  <a:lnTo>
                    <a:pt x="865" y="1453"/>
                  </a:lnTo>
                  <a:lnTo>
                    <a:pt x="871" y="1453"/>
                  </a:lnTo>
                  <a:lnTo>
                    <a:pt x="876" y="1449"/>
                  </a:lnTo>
                  <a:lnTo>
                    <a:pt x="876" y="1449"/>
                  </a:lnTo>
                  <a:lnTo>
                    <a:pt x="881" y="1446"/>
                  </a:lnTo>
                  <a:lnTo>
                    <a:pt x="885" y="1438"/>
                  </a:lnTo>
                  <a:lnTo>
                    <a:pt x="889" y="1433"/>
                  </a:lnTo>
                  <a:lnTo>
                    <a:pt x="894" y="1429"/>
                  </a:lnTo>
                  <a:lnTo>
                    <a:pt x="894" y="1429"/>
                  </a:lnTo>
                  <a:lnTo>
                    <a:pt x="898" y="1429"/>
                  </a:lnTo>
                  <a:lnTo>
                    <a:pt x="901" y="1431"/>
                  </a:lnTo>
                  <a:lnTo>
                    <a:pt x="909" y="1437"/>
                  </a:lnTo>
                  <a:lnTo>
                    <a:pt x="909" y="1437"/>
                  </a:lnTo>
                  <a:lnTo>
                    <a:pt x="912" y="1444"/>
                  </a:lnTo>
                  <a:lnTo>
                    <a:pt x="916" y="1451"/>
                  </a:lnTo>
                  <a:lnTo>
                    <a:pt x="919" y="1460"/>
                  </a:lnTo>
                  <a:lnTo>
                    <a:pt x="923" y="1467"/>
                  </a:lnTo>
                  <a:lnTo>
                    <a:pt x="923" y="1467"/>
                  </a:lnTo>
                  <a:lnTo>
                    <a:pt x="927" y="1469"/>
                  </a:lnTo>
                  <a:lnTo>
                    <a:pt x="929" y="1471"/>
                  </a:lnTo>
                  <a:lnTo>
                    <a:pt x="936" y="1475"/>
                  </a:lnTo>
                  <a:lnTo>
                    <a:pt x="936" y="1475"/>
                  </a:lnTo>
                  <a:lnTo>
                    <a:pt x="939" y="1478"/>
                  </a:lnTo>
                  <a:lnTo>
                    <a:pt x="941" y="1482"/>
                  </a:lnTo>
                  <a:lnTo>
                    <a:pt x="943" y="1491"/>
                  </a:lnTo>
                  <a:lnTo>
                    <a:pt x="943" y="1491"/>
                  </a:lnTo>
                  <a:lnTo>
                    <a:pt x="947" y="1500"/>
                  </a:lnTo>
                  <a:lnTo>
                    <a:pt x="952" y="1507"/>
                  </a:lnTo>
                  <a:lnTo>
                    <a:pt x="952" y="1507"/>
                  </a:lnTo>
                  <a:lnTo>
                    <a:pt x="954" y="1513"/>
                  </a:lnTo>
                  <a:lnTo>
                    <a:pt x="954" y="1518"/>
                  </a:lnTo>
                  <a:lnTo>
                    <a:pt x="952" y="1529"/>
                  </a:lnTo>
                  <a:lnTo>
                    <a:pt x="952" y="1529"/>
                  </a:lnTo>
                  <a:lnTo>
                    <a:pt x="950" y="1534"/>
                  </a:lnTo>
                  <a:lnTo>
                    <a:pt x="948" y="1540"/>
                  </a:lnTo>
                  <a:lnTo>
                    <a:pt x="948" y="1547"/>
                  </a:lnTo>
                  <a:lnTo>
                    <a:pt x="950" y="1549"/>
                  </a:lnTo>
                  <a:lnTo>
                    <a:pt x="952" y="1552"/>
                  </a:lnTo>
                  <a:lnTo>
                    <a:pt x="952" y="1552"/>
                  </a:lnTo>
                  <a:lnTo>
                    <a:pt x="956" y="1552"/>
                  </a:lnTo>
                  <a:lnTo>
                    <a:pt x="961" y="1551"/>
                  </a:lnTo>
                  <a:lnTo>
                    <a:pt x="970" y="1547"/>
                  </a:lnTo>
                  <a:lnTo>
                    <a:pt x="970" y="1547"/>
                  </a:lnTo>
                  <a:lnTo>
                    <a:pt x="979" y="1538"/>
                  </a:lnTo>
                  <a:lnTo>
                    <a:pt x="985" y="1536"/>
                  </a:lnTo>
                  <a:lnTo>
                    <a:pt x="988" y="1536"/>
                  </a:lnTo>
                  <a:lnTo>
                    <a:pt x="992" y="1538"/>
                  </a:lnTo>
                  <a:lnTo>
                    <a:pt x="992" y="1538"/>
                  </a:lnTo>
                  <a:lnTo>
                    <a:pt x="995" y="1543"/>
                  </a:lnTo>
                  <a:lnTo>
                    <a:pt x="999" y="1549"/>
                  </a:lnTo>
                  <a:lnTo>
                    <a:pt x="1005" y="1561"/>
                  </a:lnTo>
                  <a:lnTo>
                    <a:pt x="1008" y="1576"/>
                  </a:lnTo>
                  <a:lnTo>
                    <a:pt x="1010" y="1589"/>
                  </a:lnTo>
                  <a:lnTo>
                    <a:pt x="1010" y="1589"/>
                  </a:lnTo>
                  <a:lnTo>
                    <a:pt x="1015" y="1614"/>
                  </a:lnTo>
                  <a:lnTo>
                    <a:pt x="1019" y="1625"/>
                  </a:lnTo>
                  <a:lnTo>
                    <a:pt x="1021" y="1637"/>
                  </a:lnTo>
                  <a:lnTo>
                    <a:pt x="1021" y="1637"/>
                  </a:lnTo>
                  <a:lnTo>
                    <a:pt x="1021" y="1654"/>
                  </a:lnTo>
                  <a:lnTo>
                    <a:pt x="1019" y="1668"/>
                  </a:lnTo>
                  <a:lnTo>
                    <a:pt x="1019" y="1683"/>
                  </a:lnTo>
                  <a:lnTo>
                    <a:pt x="1021" y="1690"/>
                  </a:lnTo>
                  <a:lnTo>
                    <a:pt x="1024" y="1699"/>
                  </a:lnTo>
                  <a:lnTo>
                    <a:pt x="1024" y="1699"/>
                  </a:lnTo>
                  <a:lnTo>
                    <a:pt x="1030" y="1706"/>
                  </a:lnTo>
                  <a:lnTo>
                    <a:pt x="1035" y="1715"/>
                  </a:lnTo>
                  <a:lnTo>
                    <a:pt x="1035" y="1715"/>
                  </a:lnTo>
                  <a:lnTo>
                    <a:pt x="1039" y="1724"/>
                  </a:lnTo>
                  <a:lnTo>
                    <a:pt x="1041" y="1735"/>
                  </a:lnTo>
                  <a:lnTo>
                    <a:pt x="1043" y="1755"/>
                  </a:lnTo>
                  <a:lnTo>
                    <a:pt x="1043" y="1755"/>
                  </a:lnTo>
                  <a:lnTo>
                    <a:pt x="1046" y="1777"/>
                  </a:lnTo>
                  <a:lnTo>
                    <a:pt x="1048" y="1788"/>
                  </a:lnTo>
                  <a:lnTo>
                    <a:pt x="1053" y="1797"/>
                  </a:lnTo>
                  <a:lnTo>
                    <a:pt x="1053" y="1797"/>
                  </a:lnTo>
                  <a:lnTo>
                    <a:pt x="1062" y="1806"/>
                  </a:lnTo>
                  <a:lnTo>
                    <a:pt x="1071" y="1813"/>
                  </a:lnTo>
                  <a:lnTo>
                    <a:pt x="1071" y="1813"/>
                  </a:lnTo>
                  <a:lnTo>
                    <a:pt x="1077" y="1817"/>
                  </a:lnTo>
                  <a:lnTo>
                    <a:pt x="1084" y="1818"/>
                  </a:lnTo>
                  <a:lnTo>
                    <a:pt x="1090" y="1820"/>
                  </a:lnTo>
                  <a:lnTo>
                    <a:pt x="1097" y="1818"/>
                  </a:lnTo>
                  <a:lnTo>
                    <a:pt x="1097" y="1818"/>
                  </a:lnTo>
                  <a:lnTo>
                    <a:pt x="1099" y="1815"/>
                  </a:lnTo>
                  <a:lnTo>
                    <a:pt x="1100" y="1808"/>
                  </a:lnTo>
                  <a:lnTo>
                    <a:pt x="1099" y="1802"/>
                  </a:lnTo>
                  <a:lnTo>
                    <a:pt x="1097" y="1797"/>
                  </a:lnTo>
                  <a:lnTo>
                    <a:pt x="1097" y="1797"/>
                  </a:lnTo>
                  <a:lnTo>
                    <a:pt x="1091" y="1782"/>
                  </a:lnTo>
                  <a:lnTo>
                    <a:pt x="1086" y="1768"/>
                  </a:lnTo>
                  <a:lnTo>
                    <a:pt x="1086" y="1768"/>
                  </a:lnTo>
                  <a:lnTo>
                    <a:pt x="1082" y="1751"/>
                  </a:lnTo>
                  <a:lnTo>
                    <a:pt x="1079" y="1744"/>
                  </a:lnTo>
                  <a:lnTo>
                    <a:pt x="1075" y="1737"/>
                  </a:lnTo>
                  <a:lnTo>
                    <a:pt x="1075" y="1737"/>
                  </a:lnTo>
                  <a:lnTo>
                    <a:pt x="1071" y="1730"/>
                  </a:lnTo>
                  <a:lnTo>
                    <a:pt x="1064" y="1722"/>
                  </a:lnTo>
                  <a:lnTo>
                    <a:pt x="1052" y="1710"/>
                  </a:lnTo>
                  <a:lnTo>
                    <a:pt x="1041" y="1697"/>
                  </a:lnTo>
                  <a:lnTo>
                    <a:pt x="1035" y="1690"/>
                  </a:lnTo>
                  <a:lnTo>
                    <a:pt x="1032" y="1681"/>
                  </a:lnTo>
                  <a:lnTo>
                    <a:pt x="1032" y="1681"/>
                  </a:lnTo>
                  <a:lnTo>
                    <a:pt x="1030" y="1670"/>
                  </a:lnTo>
                  <a:lnTo>
                    <a:pt x="1032" y="1657"/>
                  </a:lnTo>
                  <a:lnTo>
                    <a:pt x="1033" y="1632"/>
                  </a:lnTo>
                  <a:lnTo>
                    <a:pt x="1033" y="1632"/>
                  </a:lnTo>
                  <a:lnTo>
                    <a:pt x="1037" y="1621"/>
                  </a:lnTo>
                  <a:lnTo>
                    <a:pt x="1039" y="1616"/>
                  </a:lnTo>
                  <a:lnTo>
                    <a:pt x="1043" y="1612"/>
                  </a:lnTo>
                  <a:lnTo>
                    <a:pt x="1043" y="1612"/>
                  </a:lnTo>
                  <a:lnTo>
                    <a:pt x="1048" y="1612"/>
                  </a:lnTo>
                  <a:lnTo>
                    <a:pt x="1053" y="1616"/>
                  </a:lnTo>
                  <a:lnTo>
                    <a:pt x="1066" y="1623"/>
                  </a:lnTo>
                  <a:lnTo>
                    <a:pt x="1066" y="1623"/>
                  </a:lnTo>
                  <a:lnTo>
                    <a:pt x="1073" y="1627"/>
                  </a:lnTo>
                  <a:lnTo>
                    <a:pt x="1081" y="1632"/>
                  </a:lnTo>
                  <a:lnTo>
                    <a:pt x="1088" y="1639"/>
                  </a:lnTo>
                  <a:lnTo>
                    <a:pt x="1093" y="1646"/>
                  </a:lnTo>
                  <a:lnTo>
                    <a:pt x="1093" y="1646"/>
                  </a:lnTo>
                  <a:lnTo>
                    <a:pt x="1102" y="1668"/>
                  </a:lnTo>
                  <a:lnTo>
                    <a:pt x="1110" y="1679"/>
                  </a:lnTo>
                  <a:lnTo>
                    <a:pt x="1117" y="1686"/>
                  </a:lnTo>
                  <a:lnTo>
                    <a:pt x="1117" y="1686"/>
                  </a:lnTo>
                  <a:lnTo>
                    <a:pt x="1122" y="1690"/>
                  </a:lnTo>
                  <a:lnTo>
                    <a:pt x="1128" y="1688"/>
                  </a:lnTo>
                  <a:lnTo>
                    <a:pt x="1133" y="1684"/>
                  </a:lnTo>
                  <a:lnTo>
                    <a:pt x="1138" y="1677"/>
                  </a:lnTo>
                  <a:lnTo>
                    <a:pt x="1138" y="1677"/>
                  </a:lnTo>
                  <a:lnTo>
                    <a:pt x="1144" y="1668"/>
                  </a:lnTo>
                  <a:lnTo>
                    <a:pt x="1151" y="1661"/>
                  </a:lnTo>
                  <a:lnTo>
                    <a:pt x="1166" y="1645"/>
                  </a:lnTo>
                  <a:lnTo>
                    <a:pt x="1166" y="1645"/>
                  </a:lnTo>
                  <a:lnTo>
                    <a:pt x="1175" y="1637"/>
                  </a:lnTo>
                  <a:lnTo>
                    <a:pt x="1180" y="1627"/>
                  </a:lnTo>
                  <a:lnTo>
                    <a:pt x="1180" y="1627"/>
                  </a:lnTo>
                  <a:lnTo>
                    <a:pt x="1182" y="1618"/>
                  </a:lnTo>
                  <a:lnTo>
                    <a:pt x="1184" y="1608"/>
                  </a:lnTo>
                  <a:lnTo>
                    <a:pt x="1182" y="1589"/>
                  </a:lnTo>
                  <a:lnTo>
                    <a:pt x="1178" y="1570"/>
                  </a:lnTo>
                  <a:lnTo>
                    <a:pt x="1171" y="1552"/>
                  </a:lnTo>
                  <a:lnTo>
                    <a:pt x="1171" y="1552"/>
                  </a:lnTo>
                  <a:lnTo>
                    <a:pt x="1160" y="1538"/>
                  </a:lnTo>
                  <a:lnTo>
                    <a:pt x="1149" y="1525"/>
                  </a:lnTo>
                  <a:lnTo>
                    <a:pt x="1140" y="1509"/>
                  </a:lnTo>
                  <a:lnTo>
                    <a:pt x="1137" y="1502"/>
                  </a:lnTo>
                  <a:lnTo>
                    <a:pt x="1137" y="1494"/>
                  </a:lnTo>
                  <a:lnTo>
                    <a:pt x="1137" y="1494"/>
                  </a:lnTo>
                  <a:lnTo>
                    <a:pt x="1137" y="1482"/>
                  </a:lnTo>
                  <a:lnTo>
                    <a:pt x="1140" y="1471"/>
                  </a:lnTo>
                  <a:lnTo>
                    <a:pt x="1146" y="1460"/>
                  </a:lnTo>
                  <a:lnTo>
                    <a:pt x="1153" y="1453"/>
                  </a:lnTo>
                  <a:lnTo>
                    <a:pt x="1160" y="1447"/>
                  </a:lnTo>
                  <a:lnTo>
                    <a:pt x="1169" y="1446"/>
                  </a:lnTo>
                  <a:lnTo>
                    <a:pt x="1175" y="1446"/>
                  </a:lnTo>
                  <a:lnTo>
                    <a:pt x="1180" y="1447"/>
                  </a:lnTo>
                  <a:lnTo>
                    <a:pt x="1186" y="1451"/>
                  </a:lnTo>
                  <a:lnTo>
                    <a:pt x="1189" y="1456"/>
                  </a:lnTo>
                  <a:lnTo>
                    <a:pt x="1189" y="1456"/>
                  </a:lnTo>
                  <a:lnTo>
                    <a:pt x="1195" y="1460"/>
                  </a:lnTo>
                  <a:lnTo>
                    <a:pt x="1198" y="1460"/>
                  </a:lnTo>
                  <a:lnTo>
                    <a:pt x="1202" y="1458"/>
                  </a:lnTo>
                  <a:lnTo>
                    <a:pt x="1205" y="1453"/>
                  </a:lnTo>
                  <a:lnTo>
                    <a:pt x="1205" y="1453"/>
                  </a:lnTo>
                  <a:lnTo>
                    <a:pt x="1213" y="1444"/>
                  </a:lnTo>
                  <a:lnTo>
                    <a:pt x="1220" y="1438"/>
                  </a:lnTo>
                  <a:lnTo>
                    <a:pt x="1227" y="1435"/>
                  </a:lnTo>
                  <a:lnTo>
                    <a:pt x="1238" y="1431"/>
                  </a:lnTo>
                  <a:lnTo>
                    <a:pt x="1238" y="1431"/>
                  </a:lnTo>
                  <a:lnTo>
                    <a:pt x="1262" y="1426"/>
                  </a:lnTo>
                  <a:lnTo>
                    <a:pt x="1274" y="1422"/>
                  </a:lnTo>
                  <a:lnTo>
                    <a:pt x="1285" y="1419"/>
                  </a:lnTo>
                  <a:lnTo>
                    <a:pt x="1285" y="1419"/>
                  </a:lnTo>
                  <a:lnTo>
                    <a:pt x="1292" y="1413"/>
                  </a:lnTo>
                  <a:lnTo>
                    <a:pt x="1300" y="1408"/>
                  </a:lnTo>
                  <a:lnTo>
                    <a:pt x="1300" y="1408"/>
                  </a:lnTo>
                  <a:lnTo>
                    <a:pt x="1305" y="1402"/>
                  </a:lnTo>
                  <a:lnTo>
                    <a:pt x="1309" y="1395"/>
                  </a:lnTo>
                  <a:lnTo>
                    <a:pt x="1316" y="1382"/>
                  </a:lnTo>
                  <a:lnTo>
                    <a:pt x="1319" y="1366"/>
                  </a:lnTo>
                  <a:lnTo>
                    <a:pt x="1325" y="1352"/>
                  </a:lnTo>
                  <a:lnTo>
                    <a:pt x="1325" y="1352"/>
                  </a:lnTo>
                  <a:lnTo>
                    <a:pt x="1329" y="1344"/>
                  </a:lnTo>
                  <a:lnTo>
                    <a:pt x="1332" y="1339"/>
                  </a:lnTo>
                  <a:lnTo>
                    <a:pt x="1343" y="1328"/>
                  </a:lnTo>
                  <a:lnTo>
                    <a:pt x="1352" y="1315"/>
                  </a:lnTo>
                  <a:lnTo>
                    <a:pt x="1357" y="1310"/>
                  </a:lnTo>
                  <a:lnTo>
                    <a:pt x="1361" y="1303"/>
                  </a:lnTo>
                  <a:lnTo>
                    <a:pt x="1361" y="1303"/>
                  </a:lnTo>
                  <a:lnTo>
                    <a:pt x="1363" y="1295"/>
                  </a:lnTo>
                  <a:lnTo>
                    <a:pt x="1361" y="1290"/>
                  </a:lnTo>
                  <a:lnTo>
                    <a:pt x="1359" y="1285"/>
                  </a:lnTo>
                  <a:lnTo>
                    <a:pt x="1356" y="1279"/>
                  </a:lnTo>
                  <a:lnTo>
                    <a:pt x="1356" y="1279"/>
                  </a:lnTo>
                  <a:lnTo>
                    <a:pt x="1352" y="1274"/>
                  </a:lnTo>
                  <a:lnTo>
                    <a:pt x="1352" y="1268"/>
                  </a:lnTo>
                  <a:lnTo>
                    <a:pt x="1356" y="1257"/>
                  </a:lnTo>
                  <a:lnTo>
                    <a:pt x="1356" y="1257"/>
                  </a:lnTo>
                  <a:lnTo>
                    <a:pt x="1356" y="1245"/>
                  </a:lnTo>
                  <a:lnTo>
                    <a:pt x="1356" y="1245"/>
                  </a:lnTo>
                  <a:lnTo>
                    <a:pt x="1354" y="1236"/>
                  </a:lnTo>
                  <a:lnTo>
                    <a:pt x="1348" y="1227"/>
                  </a:lnTo>
                  <a:lnTo>
                    <a:pt x="1343" y="1218"/>
                  </a:lnTo>
                  <a:lnTo>
                    <a:pt x="1341" y="1214"/>
                  </a:lnTo>
                  <a:lnTo>
                    <a:pt x="1339" y="1209"/>
                  </a:lnTo>
                  <a:lnTo>
                    <a:pt x="1339" y="1209"/>
                  </a:lnTo>
                  <a:lnTo>
                    <a:pt x="1339" y="1203"/>
                  </a:lnTo>
                  <a:lnTo>
                    <a:pt x="1341" y="1200"/>
                  </a:lnTo>
                  <a:lnTo>
                    <a:pt x="1341" y="1194"/>
                  </a:lnTo>
                  <a:lnTo>
                    <a:pt x="1341" y="1189"/>
                  </a:lnTo>
                  <a:lnTo>
                    <a:pt x="1341" y="1189"/>
                  </a:lnTo>
                  <a:lnTo>
                    <a:pt x="1338" y="1174"/>
                  </a:lnTo>
                  <a:lnTo>
                    <a:pt x="1336" y="1167"/>
                  </a:lnTo>
                  <a:lnTo>
                    <a:pt x="1338" y="1158"/>
                  </a:lnTo>
                  <a:lnTo>
                    <a:pt x="1338" y="1158"/>
                  </a:lnTo>
                  <a:lnTo>
                    <a:pt x="1339" y="1154"/>
                  </a:lnTo>
                  <a:lnTo>
                    <a:pt x="1343" y="1151"/>
                  </a:lnTo>
                  <a:lnTo>
                    <a:pt x="1354" y="1147"/>
                  </a:lnTo>
                  <a:lnTo>
                    <a:pt x="1363" y="1142"/>
                  </a:lnTo>
                  <a:lnTo>
                    <a:pt x="1367" y="1140"/>
                  </a:lnTo>
                  <a:lnTo>
                    <a:pt x="1368" y="1136"/>
                  </a:lnTo>
                  <a:lnTo>
                    <a:pt x="1368" y="1136"/>
                  </a:lnTo>
                  <a:lnTo>
                    <a:pt x="1368" y="1131"/>
                  </a:lnTo>
                  <a:lnTo>
                    <a:pt x="1365" y="1125"/>
                  </a:lnTo>
                  <a:lnTo>
                    <a:pt x="1361" y="1124"/>
                  </a:lnTo>
                  <a:lnTo>
                    <a:pt x="1357" y="1120"/>
                  </a:lnTo>
                  <a:lnTo>
                    <a:pt x="1357" y="1120"/>
                  </a:lnTo>
                  <a:lnTo>
                    <a:pt x="1345" y="1118"/>
                  </a:lnTo>
                  <a:lnTo>
                    <a:pt x="1330" y="1118"/>
                  </a:lnTo>
                  <a:lnTo>
                    <a:pt x="1325" y="1116"/>
                  </a:lnTo>
                  <a:lnTo>
                    <a:pt x="1319" y="1113"/>
                  </a:lnTo>
                  <a:lnTo>
                    <a:pt x="1314" y="1109"/>
                  </a:lnTo>
                  <a:lnTo>
                    <a:pt x="1312" y="1104"/>
                  </a:lnTo>
                  <a:lnTo>
                    <a:pt x="1312" y="1104"/>
                  </a:lnTo>
                  <a:lnTo>
                    <a:pt x="1310" y="1096"/>
                  </a:lnTo>
                  <a:lnTo>
                    <a:pt x="1310" y="1091"/>
                  </a:lnTo>
                  <a:lnTo>
                    <a:pt x="1314" y="1086"/>
                  </a:lnTo>
                  <a:lnTo>
                    <a:pt x="1318" y="1082"/>
                  </a:lnTo>
                  <a:lnTo>
                    <a:pt x="1329" y="1077"/>
                  </a:lnTo>
                  <a:lnTo>
                    <a:pt x="1338" y="1073"/>
                  </a:lnTo>
                  <a:lnTo>
                    <a:pt x="1338" y="1073"/>
                  </a:lnTo>
                  <a:lnTo>
                    <a:pt x="1347" y="1064"/>
                  </a:lnTo>
                  <a:lnTo>
                    <a:pt x="1352" y="1060"/>
                  </a:lnTo>
                  <a:lnTo>
                    <a:pt x="1357" y="1058"/>
                  </a:lnTo>
                  <a:lnTo>
                    <a:pt x="1357" y="1058"/>
                  </a:lnTo>
                  <a:lnTo>
                    <a:pt x="1361" y="1058"/>
                  </a:lnTo>
                  <a:lnTo>
                    <a:pt x="1367" y="1060"/>
                  </a:lnTo>
                  <a:lnTo>
                    <a:pt x="1370" y="1062"/>
                  </a:lnTo>
                  <a:lnTo>
                    <a:pt x="1374" y="1066"/>
                  </a:lnTo>
                  <a:lnTo>
                    <a:pt x="1374" y="1066"/>
                  </a:lnTo>
                  <a:lnTo>
                    <a:pt x="1374" y="1069"/>
                  </a:lnTo>
                  <a:lnTo>
                    <a:pt x="1374" y="1071"/>
                  </a:lnTo>
                  <a:lnTo>
                    <a:pt x="1370" y="1077"/>
                  </a:lnTo>
                  <a:lnTo>
                    <a:pt x="1370" y="1077"/>
                  </a:lnTo>
                  <a:lnTo>
                    <a:pt x="1368" y="1082"/>
                  </a:lnTo>
                  <a:lnTo>
                    <a:pt x="1370" y="1087"/>
                  </a:lnTo>
                  <a:lnTo>
                    <a:pt x="1374" y="1089"/>
                  </a:lnTo>
                  <a:lnTo>
                    <a:pt x="1379" y="1087"/>
                  </a:lnTo>
                  <a:lnTo>
                    <a:pt x="1379" y="1087"/>
                  </a:lnTo>
                  <a:lnTo>
                    <a:pt x="1392" y="1084"/>
                  </a:lnTo>
                  <a:lnTo>
                    <a:pt x="1397" y="1084"/>
                  </a:lnTo>
                  <a:lnTo>
                    <a:pt x="1403" y="1086"/>
                  </a:lnTo>
                  <a:lnTo>
                    <a:pt x="1406" y="1087"/>
                  </a:lnTo>
                  <a:lnTo>
                    <a:pt x="1410" y="1089"/>
                  </a:lnTo>
                  <a:lnTo>
                    <a:pt x="1417" y="1102"/>
                  </a:lnTo>
                  <a:lnTo>
                    <a:pt x="1417" y="1102"/>
                  </a:lnTo>
                  <a:lnTo>
                    <a:pt x="1421" y="1107"/>
                  </a:lnTo>
                  <a:lnTo>
                    <a:pt x="1426" y="1113"/>
                  </a:lnTo>
                  <a:lnTo>
                    <a:pt x="1437" y="1124"/>
                  </a:lnTo>
                  <a:lnTo>
                    <a:pt x="1437" y="1124"/>
                  </a:lnTo>
                  <a:lnTo>
                    <a:pt x="1441" y="1131"/>
                  </a:lnTo>
                  <a:lnTo>
                    <a:pt x="1444" y="1138"/>
                  </a:lnTo>
                  <a:lnTo>
                    <a:pt x="1446" y="1156"/>
                  </a:lnTo>
                  <a:lnTo>
                    <a:pt x="1446" y="1156"/>
                  </a:lnTo>
                  <a:lnTo>
                    <a:pt x="1446" y="1171"/>
                  </a:lnTo>
                  <a:lnTo>
                    <a:pt x="1446" y="1176"/>
                  </a:lnTo>
                  <a:lnTo>
                    <a:pt x="1450" y="1181"/>
                  </a:lnTo>
                  <a:lnTo>
                    <a:pt x="1450" y="1181"/>
                  </a:lnTo>
                  <a:lnTo>
                    <a:pt x="1455" y="1185"/>
                  </a:lnTo>
                  <a:lnTo>
                    <a:pt x="1461" y="1185"/>
                  </a:lnTo>
                  <a:lnTo>
                    <a:pt x="1466" y="1183"/>
                  </a:lnTo>
                  <a:lnTo>
                    <a:pt x="1470" y="1180"/>
                  </a:lnTo>
                  <a:lnTo>
                    <a:pt x="1470" y="1180"/>
                  </a:lnTo>
                  <a:lnTo>
                    <a:pt x="1477" y="1171"/>
                  </a:lnTo>
                  <a:lnTo>
                    <a:pt x="1479" y="1162"/>
                  </a:lnTo>
                  <a:lnTo>
                    <a:pt x="1477" y="1151"/>
                  </a:lnTo>
                  <a:lnTo>
                    <a:pt x="1473" y="1142"/>
                  </a:lnTo>
                  <a:lnTo>
                    <a:pt x="1464" y="1124"/>
                  </a:lnTo>
                  <a:lnTo>
                    <a:pt x="1462" y="1115"/>
                  </a:lnTo>
                  <a:lnTo>
                    <a:pt x="1462" y="1105"/>
                  </a:lnTo>
                  <a:lnTo>
                    <a:pt x="1462" y="1105"/>
                  </a:lnTo>
                  <a:lnTo>
                    <a:pt x="1466" y="1093"/>
                  </a:lnTo>
                  <a:lnTo>
                    <a:pt x="1472" y="1084"/>
                  </a:lnTo>
                  <a:lnTo>
                    <a:pt x="1477" y="1073"/>
                  </a:lnTo>
                  <a:lnTo>
                    <a:pt x="1481" y="1060"/>
                  </a:lnTo>
                  <a:lnTo>
                    <a:pt x="1481" y="1060"/>
                  </a:lnTo>
                  <a:lnTo>
                    <a:pt x="1482" y="1046"/>
                  </a:lnTo>
                  <a:lnTo>
                    <a:pt x="1484" y="1039"/>
                  </a:lnTo>
                  <a:lnTo>
                    <a:pt x="1486" y="1033"/>
                  </a:lnTo>
                  <a:lnTo>
                    <a:pt x="1486" y="1033"/>
                  </a:lnTo>
                  <a:lnTo>
                    <a:pt x="1493" y="1022"/>
                  </a:lnTo>
                  <a:lnTo>
                    <a:pt x="1500" y="1011"/>
                  </a:lnTo>
                  <a:lnTo>
                    <a:pt x="1500" y="1011"/>
                  </a:lnTo>
                  <a:lnTo>
                    <a:pt x="1504" y="1006"/>
                  </a:lnTo>
                  <a:lnTo>
                    <a:pt x="1508" y="1002"/>
                  </a:lnTo>
                  <a:lnTo>
                    <a:pt x="1511" y="1002"/>
                  </a:lnTo>
                  <a:lnTo>
                    <a:pt x="1517" y="1001"/>
                  </a:lnTo>
                  <a:lnTo>
                    <a:pt x="1526" y="1004"/>
                  </a:lnTo>
                  <a:lnTo>
                    <a:pt x="1538" y="1006"/>
                  </a:lnTo>
                  <a:lnTo>
                    <a:pt x="1538" y="1006"/>
                  </a:lnTo>
                  <a:lnTo>
                    <a:pt x="1549" y="1006"/>
                  </a:lnTo>
                  <a:lnTo>
                    <a:pt x="1560" y="1004"/>
                  </a:lnTo>
                  <a:lnTo>
                    <a:pt x="1569" y="997"/>
                  </a:lnTo>
                  <a:lnTo>
                    <a:pt x="1573" y="993"/>
                  </a:lnTo>
                  <a:lnTo>
                    <a:pt x="1575" y="988"/>
                  </a:lnTo>
                  <a:lnTo>
                    <a:pt x="1575" y="988"/>
                  </a:lnTo>
                  <a:lnTo>
                    <a:pt x="1582" y="975"/>
                  </a:lnTo>
                  <a:lnTo>
                    <a:pt x="1593" y="963"/>
                  </a:lnTo>
                  <a:lnTo>
                    <a:pt x="1593" y="963"/>
                  </a:lnTo>
                  <a:lnTo>
                    <a:pt x="1605" y="944"/>
                  </a:lnTo>
                  <a:lnTo>
                    <a:pt x="1618" y="928"/>
                  </a:lnTo>
                  <a:lnTo>
                    <a:pt x="1618" y="928"/>
                  </a:lnTo>
                  <a:lnTo>
                    <a:pt x="1629" y="908"/>
                  </a:lnTo>
                  <a:lnTo>
                    <a:pt x="1640" y="888"/>
                  </a:lnTo>
                  <a:lnTo>
                    <a:pt x="1640" y="888"/>
                  </a:lnTo>
                  <a:lnTo>
                    <a:pt x="1645" y="879"/>
                  </a:lnTo>
                  <a:lnTo>
                    <a:pt x="1649" y="870"/>
                  </a:lnTo>
                  <a:lnTo>
                    <a:pt x="1651" y="861"/>
                  </a:lnTo>
                  <a:lnTo>
                    <a:pt x="1651" y="850"/>
                  </a:lnTo>
                  <a:lnTo>
                    <a:pt x="1651" y="850"/>
                  </a:lnTo>
                  <a:lnTo>
                    <a:pt x="1651" y="830"/>
                  </a:lnTo>
                  <a:lnTo>
                    <a:pt x="1649" y="809"/>
                  </a:lnTo>
                  <a:lnTo>
                    <a:pt x="1649" y="809"/>
                  </a:lnTo>
                  <a:lnTo>
                    <a:pt x="1647" y="792"/>
                  </a:lnTo>
                  <a:lnTo>
                    <a:pt x="1645" y="785"/>
                  </a:lnTo>
                  <a:lnTo>
                    <a:pt x="1642" y="780"/>
                  </a:lnTo>
                  <a:lnTo>
                    <a:pt x="1642" y="780"/>
                  </a:lnTo>
                  <a:lnTo>
                    <a:pt x="1638" y="773"/>
                  </a:lnTo>
                  <a:lnTo>
                    <a:pt x="1633" y="769"/>
                  </a:lnTo>
                  <a:lnTo>
                    <a:pt x="1629" y="767"/>
                  </a:lnTo>
                  <a:lnTo>
                    <a:pt x="1624" y="767"/>
                  </a:lnTo>
                  <a:lnTo>
                    <a:pt x="1613" y="769"/>
                  </a:lnTo>
                  <a:lnTo>
                    <a:pt x="1600" y="769"/>
                  </a:lnTo>
                  <a:lnTo>
                    <a:pt x="1600" y="769"/>
                  </a:lnTo>
                  <a:lnTo>
                    <a:pt x="1595" y="767"/>
                  </a:lnTo>
                  <a:lnTo>
                    <a:pt x="1591" y="765"/>
                  </a:lnTo>
                  <a:lnTo>
                    <a:pt x="1584" y="758"/>
                  </a:lnTo>
                  <a:lnTo>
                    <a:pt x="1580" y="749"/>
                  </a:lnTo>
                  <a:lnTo>
                    <a:pt x="1578" y="740"/>
                  </a:lnTo>
                  <a:lnTo>
                    <a:pt x="1578" y="740"/>
                  </a:lnTo>
                  <a:lnTo>
                    <a:pt x="1582" y="733"/>
                  </a:lnTo>
                  <a:lnTo>
                    <a:pt x="1586" y="725"/>
                  </a:lnTo>
                  <a:lnTo>
                    <a:pt x="1591" y="720"/>
                  </a:lnTo>
                  <a:lnTo>
                    <a:pt x="1596" y="716"/>
                  </a:lnTo>
                  <a:lnTo>
                    <a:pt x="1596" y="716"/>
                  </a:lnTo>
                  <a:lnTo>
                    <a:pt x="1615" y="704"/>
                  </a:lnTo>
                  <a:lnTo>
                    <a:pt x="1629" y="689"/>
                  </a:lnTo>
                  <a:lnTo>
                    <a:pt x="1629" y="689"/>
                  </a:lnTo>
                  <a:lnTo>
                    <a:pt x="1636" y="682"/>
                  </a:lnTo>
                  <a:lnTo>
                    <a:pt x="1642" y="675"/>
                  </a:lnTo>
                  <a:lnTo>
                    <a:pt x="1642" y="675"/>
                  </a:lnTo>
                  <a:lnTo>
                    <a:pt x="1643" y="668"/>
                  </a:lnTo>
                  <a:lnTo>
                    <a:pt x="1645" y="659"/>
                  </a:lnTo>
                  <a:lnTo>
                    <a:pt x="1649" y="651"/>
                  </a:lnTo>
                  <a:lnTo>
                    <a:pt x="1653" y="644"/>
                  </a:lnTo>
                  <a:lnTo>
                    <a:pt x="1653" y="644"/>
                  </a:lnTo>
                  <a:lnTo>
                    <a:pt x="1662" y="635"/>
                  </a:lnTo>
                  <a:lnTo>
                    <a:pt x="1674" y="628"/>
                  </a:lnTo>
                  <a:lnTo>
                    <a:pt x="1687" y="626"/>
                  </a:lnTo>
                  <a:lnTo>
                    <a:pt x="1700" y="626"/>
                  </a:lnTo>
                  <a:lnTo>
                    <a:pt x="1700" y="626"/>
                  </a:lnTo>
                  <a:lnTo>
                    <a:pt x="1721" y="628"/>
                  </a:lnTo>
                  <a:lnTo>
                    <a:pt x="1743" y="630"/>
                  </a:lnTo>
                  <a:lnTo>
                    <a:pt x="1752" y="630"/>
                  </a:lnTo>
                  <a:lnTo>
                    <a:pt x="1763" y="628"/>
                  </a:lnTo>
                  <a:lnTo>
                    <a:pt x="1774" y="626"/>
                  </a:lnTo>
                  <a:lnTo>
                    <a:pt x="1783" y="621"/>
                  </a:lnTo>
                  <a:lnTo>
                    <a:pt x="1783" y="621"/>
                  </a:lnTo>
                  <a:lnTo>
                    <a:pt x="1790" y="617"/>
                  </a:lnTo>
                  <a:lnTo>
                    <a:pt x="1799" y="615"/>
                  </a:lnTo>
                  <a:lnTo>
                    <a:pt x="1806" y="613"/>
                  </a:lnTo>
                  <a:lnTo>
                    <a:pt x="1814" y="615"/>
                  </a:lnTo>
                  <a:lnTo>
                    <a:pt x="1814" y="615"/>
                  </a:lnTo>
                  <a:lnTo>
                    <a:pt x="1819" y="617"/>
                  </a:lnTo>
                  <a:lnTo>
                    <a:pt x="1823" y="619"/>
                  </a:lnTo>
                  <a:lnTo>
                    <a:pt x="1826" y="626"/>
                  </a:lnTo>
                  <a:lnTo>
                    <a:pt x="1826" y="626"/>
                  </a:lnTo>
                  <a:lnTo>
                    <a:pt x="1834" y="635"/>
                  </a:lnTo>
                  <a:lnTo>
                    <a:pt x="1839" y="640"/>
                  </a:lnTo>
                  <a:lnTo>
                    <a:pt x="1844" y="642"/>
                  </a:lnTo>
                  <a:lnTo>
                    <a:pt x="1850" y="640"/>
                  </a:lnTo>
                  <a:lnTo>
                    <a:pt x="1855" y="637"/>
                  </a:lnTo>
                  <a:lnTo>
                    <a:pt x="1861" y="631"/>
                  </a:lnTo>
                  <a:lnTo>
                    <a:pt x="1864" y="624"/>
                  </a:lnTo>
                  <a:lnTo>
                    <a:pt x="1868" y="615"/>
                  </a:lnTo>
                  <a:lnTo>
                    <a:pt x="1868" y="615"/>
                  </a:lnTo>
                  <a:lnTo>
                    <a:pt x="1872" y="604"/>
                  </a:lnTo>
                  <a:lnTo>
                    <a:pt x="1877" y="597"/>
                  </a:lnTo>
                  <a:lnTo>
                    <a:pt x="1891" y="583"/>
                  </a:lnTo>
                  <a:lnTo>
                    <a:pt x="1891" y="583"/>
                  </a:lnTo>
                  <a:lnTo>
                    <a:pt x="1900" y="573"/>
                  </a:lnTo>
                  <a:lnTo>
                    <a:pt x="1910" y="570"/>
                  </a:lnTo>
                  <a:lnTo>
                    <a:pt x="1919" y="568"/>
                  </a:lnTo>
                  <a:lnTo>
                    <a:pt x="1931" y="568"/>
                  </a:lnTo>
                  <a:lnTo>
                    <a:pt x="1931" y="568"/>
                  </a:lnTo>
                  <a:lnTo>
                    <a:pt x="1937" y="570"/>
                  </a:lnTo>
                  <a:lnTo>
                    <a:pt x="1938" y="572"/>
                  </a:lnTo>
                  <a:lnTo>
                    <a:pt x="1944" y="579"/>
                  </a:lnTo>
                  <a:lnTo>
                    <a:pt x="1944" y="579"/>
                  </a:lnTo>
                  <a:lnTo>
                    <a:pt x="1951" y="581"/>
                  </a:lnTo>
                  <a:lnTo>
                    <a:pt x="1955" y="583"/>
                  </a:lnTo>
                  <a:lnTo>
                    <a:pt x="1958" y="581"/>
                  </a:lnTo>
                  <a:lnTo>
                    <a:pt x="1962" y="577"/>
                  </a:lnTo>
                  <a:lnTo>
                    <a:pt x="1967" y="566"/>
                  </a:lnTo>
                  <a:lnTo>
                    <a:pt x="1973" y="557"/>
                  </a:lnTo>
                  <a:lnTo>
                    <a:pt x="1973" y="557"/>
                  </a:lnTo>
                  <a:lnTo>
                    <a:pt x="1980" y="550"/>
                  </a:lnTo>
                  <a:lnTo>
                    <a:pt x="1991" y="545"/>
                  </a:lnTo>
                  <a:lnTo>
                    <a:pt x="1995" y="545"/>
                  </a:lnTo>
                  <a:lnTo>
                    <a:pt x="2000" y="545"/>
                  </a:lnTo>
                  <a:lnTo>
                    <a:pt x="2004" y="548"/>
                  </a:lnTo>
                  <a:lnTo>
                    <a:pt x="2005" y="554"/>
                  </a:lnTo>
                  <a:lnTo>
                    <a:pt x="2005" y="554"/>
                  </a:lnTo>
                  <a:lnTo>
                    <a:pt x="2005" y="559"/>
                  </a:lnTo>
                  <a:lnTo>
                    <a:pt x="2005" y="564"/>
                  </a:lnTo>
                  <a:lnTo>
                    <a:pt x="2000" y="573"/>
                  </a:lnTo>
                  <a:lnTo>
                    <a:pt x="1995" y="583"/>
                  </a:lnTo>
                  <a:lnTo>
                    <a:pt x="1987" y="592"/>
                  </a:lnTo>
                  <a:lnTo>
                    <a:pt x="1987" y="592"/>
                  </a:lnTo>
                  <a:lnTo>
                    <a:pt x="1978" y="602"/>
                  </a:lnTo>
                  <a:lnTo>
                    <a:pt x="1971" y="613"/>
                  </a:lnTo>
                  <a:lnTo>
                    <a:pt x="1962" y="624"/>
                  </a:lnTo>
                  <a:lnTo>
                    <a:pt x="1953" y="635"/>
                  </a:lnTo>
                  <a:lnTo>
                    <a:pt x="1953" y="635"/>
                  </a:lnTo>
                  <a:lnTo>
                    <a:pt x="1946" y="640"/>
                  </a:lnTo>
                  <a:lnTo>
                    <a:pt x="1937" y="644"/>
                  </a:lnTo>
                  <a:lnTo>
                    <a:pt x="1929" y="648"/>
                  </a:lnTo>
                  <a:lnTo>
                    <a:pt x="1920" y="653"/>
                  </a:lnTo>
                  <a:lnTo>
                    <a:pt x="1920" y="653"/>
                  </a:lnTo>
                  <a:lnTo>
                    <a:pt x="1910" y="662"/>
                  </a:lnTo>
                  <a:lnTo>
                    <a:pt x="1900" y="673"/>
                  </a:lnTo>
                  <a:lnTo>
                    <a:pt x="1893" y="686"/>
                  </a:lnTo>
                  <a:lnTo>
                    <a:pt x="1890" y="700"/>
                  </a:lnTo>
                  <a:lnTo>
                    <a:pt x="1886" y="715"/>
                  </a:lnTo>
                  <a:lnTo>
                    <a:pt x="1884" y="729"/>
                  </a:lnTo>
                  <a:lnTo>
                    <a:pt x="1882" y="758"/>
                  </a:lnTo>
                  <a:lnTo>
                    <a:pt x="1882" y="758"/>
                  </a:lnTo>
                  <a:lnTo>
                    <a:pt x="1882" y="774"/>
                  </a:lnTo>
                  <a:lnTo>
                    <a:pt x="1884" y="785"/>
                  </a:lnTo>
                  <a:lnTo>
                    <a:pt x="1888" y="796"/>
                  </a:lnTo>
                  <a:lnTo>
                    <a:pt x="1891" y="805"/>
                  </a:lnTo>
                  <a:lnTo>
                    <a:pt x="1899" y="812"/>
                  </a:lnTo>
                  <a:lnTo>
                    <a:pt x="1902" y="814"/>
                  </a:lnTo>
                  <a:lnTo>
                    <a:pt x="1906" y="814"/>
                  </a:lnTo>
                  <a:lnTo>
                    <a:pt x="1910" y="816"/>
                  </a:lnTo>
                  <a:lnTo>
                    <a:pt x="1915" y="814"/>
                  </a:lnTo>
                  <a:lnTo>
                    <a:pt x="1915" y="814"/>
                  </a:lnTo>
                  <a:lnTo>
                    <a:pt x="1920" y="811"/>
                  </a:lnTo>
                  <a:lnTo>
                    <a:pt x="1926" y="805"/>
                  </a:lnTo>
                  <a:lnTo>
                    <a:pt x="1928" y="798"/>
                  </a:lnTo>
                  <a:lnTo>
                    <a:pt x="1929" y="789"/>
                  </a:lnTo>
                  <a:lnTo>
                    <a:pt x="1931" y="773"/>
                  </a:lnTo>
                  <a:lnTo>
                    <a:pt x="1935" y="765"/>
                  </a:lnTo>
                  <a:lnTo>
                    <a:pt x="1938" y="760"/>
                  </a:lnTo>
                  <a:lnTo>
                    <a:pt x="1938" y="760"/>
                  </a:lnTo>
                  <a:lnTo>
                    <a:pt x="1946" y="756"/>
                  </a:lnTo>
                  <a:lnTo>
                    <a:pt x="1953" y="754"/>
                  </a:lnTo>
                  <a:lnTo>
                    <a:pt x="1962" y="751"/>
                  </a:lnTo>
                  <a:lnTo>
                    <a:pt x="1967" y="747"/>
                  </a:lnTo>
                  <a:lnTo>
                    <a:pt x="1967" y="747"/>
                  </a:lnTo>
                  <a:lnTo>
                    <a:pt x="1971" y="742"/>
                  </a:lnTo>
                  <a:lnTo>
                    <a:pt x="1973" y="736"/>
                  </a:lnTo>
                  <a:lnTo>
                    <a:pt x="1977" y="724"/>
                  </a:lnTo>
                  <a:lnTo>
                    <a:pt x="1977" y="724"/>
                  </a:lnTo>
                  <a:lnTo>
                    <a:pt x="1978" y="718"/>
                  </a:lnTo>
                  <a:lnTo>
                    <a:pt x="1982" y="713"/>
                  </a:lnTo>
                  <a:lnTo>
                    <a:pt x="1991" y="704"/>
                  </a:lnTo>
                  <a:lnTo>
                    <a:pt x="2000" y="695"/>
                  </a:lnTo>
                  <a:lnTo>
                    <a:pt x="2002" y="689"/>
                  </a:lnTo>
                  <a:lnTo>
                    <a:pt x="2002" y="682"/>
                  </a:lnTo>
                  <a:lnTo>
                    <a:pt x="2002" y="682"/>
                  </a:lnTo>
                  <a:lnTo>
                    <a:pt x="2000" y="675"/>
                  </a:lnTo>
                  <a:lnTo>
                    <a:pt x="1996" y="668"/>
                  </a:lnTo>
                  <a:lnTo>
                    <a:pt x="1993" y="660"/>
                  </a:lnTo>
                  <a:lnTo>
                    <a:pt x="1991" y="653"/>
                  </a:lnTo>
                  <a:lnTo>
                    <a:pt x="1991" y="653"/>
                  </a:lnTo>
                  <a:lnTo>
                    <a:pt x="1991" y="646"/>
                  </a:lnTo>
                  <a:lnTo>
                    <a:pt x="1995" y="639"/>
                  </a:lnTo>
                  <a:lnTo>
                    <a:pt x="2004" y="628"/>
                  </a:lnTo>
                  <a:lnTo>
                    <a:pt x="2004" y="628"/>
                  </a:lnTo>
                  <a:lnTo>
                    <a:pt x="2009" y="621"/>
                  </a:lnTo>
                  <a:lnTo>
                    <a:pt x="2016" y="613"/>
                  </a:lnTo>
                  <a:lnTo>
                    <a:pt x="2024" y="610"/>
                  </a:lnTo>
                  <a:lnTo>
                    <a:pt x="2033" y="606"/>
                  </a:lnTo>
                  <a:lnTo>
                    <a:pt x="2033" y="606"/>
                  </a:lnTo>
                  <a:lnTo>
                    <a:pt x="2043" y="602"/>
                  </a:lnTo>
                  <a:lnTo>
                    <a:pt x="2056" y="599"/>
                  </a:lnTo>
                  <a:lnTo>
                    <a:pt x="2067" y="595"/>
                  </a:lnTo>
                  <a:lnTo>
                    <a:pt x="2080" y="595"/>
                  </a:lnTo>
                  <a:lnTo>
                    <a:pt x="2080" y="595"/>
                  </a:lnTo>
                  <a:lnTo>
                    <a:pt x="2085" y="597"/>
                  </a:lnTo>
                  <a:lnTo>
                    <a:pt x="2091" y="601"/>
                  </a:lnTo>
                  <a:lnTo>
                    <a:pt x="2096" y="602"/>
                  </a:lnTo>
                  <a:lnTo>
                    <a:pt x="2103" y="604"/>
                  </a:lnTo>
                  <a:lnTo>
                    <a:pt x="2103" y="604"/>
                  </a:lnTo>
                  <a:lnTo>
                    <a:pt x="2110" y="601"/>
                  </a:lnTo>
                  <a:lnTo>
                    <a:pt x="2118" y="595"/>
                  </a:lnTo>
                  <a:lnTo>
                    <a:pt x="2129" y="581"/>
                  </a:lnTo>
                  <a:lnTo>
                    <a:pt x="2129" y="581"/>
                  </a:lnTo>
                  <a:lnTo>
                    <a:pt x="2136" y="575"/>
                  </a:lnTo>
                  <a:lnTo>
                    <a:pt x="2141" y="570"/>
                  </a:lnTo>
                  <a:lnTo>
                    <a:pt x="2158" y="561"/>
                  </a:lnTo>
                  <a:lnTo>
                    <a:pt x="2174" y="555"/>
                  </a:lnTo>
                  <a:lnTo>
                    <a:pt x="2192" y="552"/>
                  </a:lnTo>
                  <a:lnTo>
                    <a:pt x="2192" y="552"/>
                  </a:lnTo>
                  <a:lnTo>
                    <a:pt x="2210" y="550"/>
                  </a:lnTo>
                  <a:lnTo>
                    <a:pt x="2219" y="548"/>
                  </a:lnTo>
                  <a:lnTo>
                    <a:pt x="2226" y="543"/>
                  </a:lnTo>
                  <a:lnTo>
                    <a:pt x="2226" y="543"/>
                  </a:lnTo>
                  <a:lnTo>
                    <a:pt x="2232" y="535"/>
                  </a:lnTo>
                  <a:lnTo>
                    <a:pt x="2235" y="528"/>
                  </a:lnTo>
                  <a:lnTo>
                    <a:pt x="2237" y="521"/>
                  </a:lnTo>
                  <a:lnTo>
                    <a:pt x="2234" y="512"/>
                  </a:lnTo>
                  <a:lnTo>
                    <a:pt x="2234" y="512"/>
                  </a:lnTo>
                  <a:lnTo>
                    <a:pt x="2230" y="508"/>
                  </a:lnTo>
                  <a:lnTo>
                    <a:pt x="2223" y="503"/>
                  </a:lnTo>
                  <a:lnTo>
                    <a:pt x="2217" y="497"/>
                  </a:lnTo>
                  <a:lnTo>
                    <a:pt x="2215" y="494"/>
                  </a:lnTo>
                  <a:lnTo>
                    <a:pt x="2215" y="492"/>
                  </a:lnTo>
                  <a:lnTo>
                    <a:pt x="2215" y="492"/>
                  </a:lnTo>
                  <a:lnTo>
                    <a:pt x="2217" y="490"/>
                  </a:lnTo>
                  <a:lnTo>
                    <a:pt x="2219" y="488"/>
                  </a:lnTo>
                  <a:lnTo>
                    <a:pt x="2224" y="488"/>
                  </a:lnTo>
                  <a:lnTo>
                    <a:pt x="2230" y="490"/>
                  </a:lnTo>
                  <a:lnTo>
                    <a:pt x="2235" y="490"/>
                  </a:lnTo>
                  <a:lnTo>
                    <a:pt x="2235" y="490"/>
                  </a:lnTo>
                  <a:lnTo>
                    <a:pt x="2241" y="487"/>
                  </a:lnTo>
                  <a:lnTo>
                    <a:pt x="2244" y="481"/>
                  </a:lnTo>
                  <a:lnTo>
                    <a:pt x="2250" y="478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9" y="470"/>
                  </a:lnTo>
                  <a:lnTo>
                    <a:pt x="2262" y="470"/>
                  </a:lnTo>
                  <a:lnTo>
                    <a:pt x="2273" y="472"/>
                  </a:lnTo>
                  <a:lnTo>
                    <a:pt x="2273" y="472"/>
                  </a:lnTo>
                  <a:lnTo>
                    <a:pt x="2281" y="472"/>
                  </a:lnTo>
                  <a:lnTo>
                    <a:pt x="2286" y="470"/>
                  </a:lnTo>
                  <a:lnTo>
                    <a:pt x="2291" y="469"/>
                  </a:lnTo>
                  <a:lnTo>
                    <a:pt x="2299" y="469"/>
                  </a:lnTo>
                  <a:lnTo>
                    <a:pt x="2299" y="469"/>
                  </a:lnTo>
                  <a:lnTo>
                    <a:pt x="2304" y="472"/>
                  </a:lnTo>
                  <a:lnTo>
                    <a:pt x="2308" y="476"/>
                  </a:lnTo>
                  <a:lnTo>
                    <a:pt x="2315" y="487"/>
                  </a:lnTo>
                  <a:lnTo>
                    <a:pt x="2315" y="487"/>
                  </a:lnTo>
                  <a:lnTo>
                    <a:pt x="2322" y="492"/>
                  </a:lnTo>
                  <a:lnTo>
                    <a:pt x="2331" y="496"/>
                  </a:lnTo>
                  <a:lnTo>
                    <a:pt x="2349" y="499"/>
                  </a:lnTo>
                  <a:lnTo>
                    <a:pt x="2349" y="499"/>
                  </a:lnTo>
                  <a:lnTo>
                    <a:pt x="2357" y="501"/>
                  </a:lnTo>
                  <a:lnTo>
                    <a:pt x="2362" y="501"/>
                  </a:lnTo>
                  <a:lnTo>
                    <a:pt x="2366" y="497"/>
                  </a:lnTo>
                  <a:lnTo>
                    <a:pt x="2367" y="490"/>
                  </a:lnTo>
                  <a:lnTo>
                    <a:pt x="2367" y="490"/>
                  </a:lnTo>
                  <a:lnTo>
                    <a:pt x="2369" y="483"/>
                  </a:lnTo>
                  <a:lnTo>
                    <a:pt x="2371" y="479"/>
                  </a:lnTo>
                  <a:lnTo>
                    <a:pt x="2377" y="478"/>
                  </a:lnTo>
                  <a:lnTo>
                    <a:pt x="2382" y="476"/>
                  </a:lnTo>
                  <a:lnTo>
                    <a:pt x="2382" y="476"/>
                  </a:lnTo>
                  <a:lnTo>
                    <a:pt x="2389" y="474"/>
                  </a:lnTo>
                  <a:lnTo>
                    <a:pt x="2391" y="469"/>
                  </a:lnTo>
                  <a:lnTo>
                    <a:pt x="2391" y="463"/>
                  </a:lnTo>
                  <a:lnTo>
                    <a:pt x="2389" y="458"/>
                  </a:lnTo>
                  <a:lnTo>
                    <a:pt x="2389" y="4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7B29437A-5330-47A2-A758-ADDE39684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1263" y="1792288"/>
              <a:ext cx="2232025" cy="1665288"/>
            </a:xfrm>
            <a:custGeom>
              <a:avLst/>
              <a:gdLst>
                <a:gd name="T0" fmla="*/ 231 w 1406"/>
                <a:gd name="T1" fmla="*/ 660 h 1049"/>
                <a:gd name="T2" fmla="*/ 240 w 1406"/>
                <a:gd name="T3" fmla="*/ 588 h 1049"/>
                <a:gd name="T4" fmla="*/ 204 w 1406"/>
                <a:gd name="T5" fmla="*/ 640 h 1049"/>
                <a:gd name="T6" fmla="*/ 1200 w 1406"/>
                <a:gd name="T7" fmla="*/ 159 h 1049"/>
                <a:gd name="T8" fmla="*/ 1373 w 1406"/>
                <a:gd name="T9" fmla="*/ 3 h 1049"/>
                <a:gd name="T10" fmla="*/ 1169 w 1406"/>
                <a:gd name="T11" fmla="*/ 96 h 1049"/>
                <a:gd name="T12" fmla="*/ 267 w 1406"/>
                <a:gd name="T13" fmla="*/ 700 h 1049"/>
                <a:gd name="T14" fmla="*/ 356 w 1406"/>
                <a:gd name="T15" fmla="*/ 669 h 1049"/>
                <a:gd name="T16" fmla="*/ 336 w 1406"/>
                <a:gd name="T17" fmla="*/ 602 h 1049"/>
                <a:gd name="T18" fmla="*/ 320 w 1406"/>
                <a:gd name="T19" fmla="*/ 521 h 1049"/>
                <a:gd name="T20" fmla="*/ 267 w 1406"/>
                <a:gd name="T21" fmla="*/ 516 h 1049"/>
                <a:gd name="T22" fmla="*/ 289 w 1406"/>
                <a:gd name="T23" fmla="*/ 584 h 1049"/>
                <a:gd name="T24" fmla="*/ 277 w 1406"/>
                <a:gd name="T25" fmla="*/ 640 h 1049"/>
                <a:gd name="T26" fmla="*/ 525 w 1406"/>
                <a:gd name="T27" fmla="*/ 566 h 1049"/>
                <a:gd name="T28" fmla="*/ 126 w 1406"/>
                <a:gd name="T29" fmla="*/ 338 h 1049"/>
                <a:gd name="T30" fmla="*/ 85 w 1406"/>
                <a:gd name="T31" fmla="*/ 302 h 1049"/>
                <a:gd name="T32" fmla="*/ 36 w 1406"/>
                <a:gd name="T33" fmla="*/ 316 h 1049"/>
                <a:gd name="T34" fmla="*/ 16 w 1406"/>
                <a:gd name="T35" fmla="*/ 342 h 1049"/>
                <a:gd name="T36" fmla="*/ 106 w 1406"/>
                <a:gd name="T37" fmla="*/ 356 h 1049"/>
                <a:gd name="T38" fmla="*/ 1033 w 1406"/>
                <a:gd name="T39" fmla="*/ 877 h 1049"/>
                <a:gd name="T40" fmla="*/ 1118 w 1406"/>
                <a:gd name="T41" fmla="*/ 691 h 1049"/>
                <a:gd name="T42" fmla="*/ 1303 w 1406"/>
                <a:gd name="T43" fmla="*/ 682 h 1049"/>
                <a:gd name="T44" fmla="*/ 1268 w 1406"/>
                <a:gd name="T45" fmla="*/ 619 h 1049"/>
                <a:gd name="T46" fmla="*/ 1274 w 1406"/>
                <a:gd name="T47" fmla="*/ 472 h 1049"/>
                <a:gd name="T48" fmla="*/ 1277 w 1406"/>
                <a:gd name="T49" fmla="*/ 208 h 1049"/>
                <a:gd name="T50" fmla="*/ 1180 w 1406"/>
                <a:gd name="T51" fmla="*/ 251 h 1049"/>
                <a:gd name="T52" fmla="*/ 1042 w 1406"/>
                <a:gd name="T53" fmla="*/ 289 h 1049"/>
                <a:gd name="T54" fmla="*/ 999 w 1406"/>
                <a:gd name="T55" fmla="*/ 302 h 1049"/>
                <a:gd name="T56" fmla="*/ 894 w 1406"/>
                <a:gd name="T57" fmla="*/ 358 h 1049"/>
                <a:gd name="T58" fmla="*/ 955 w 1406"/>
                <a:gd name="T59" fmla="*/ 289 h 1049"/>
                <a:gd name="T60" fmla="*/ 798 w 1406"/>
                <a:gd name="T61" fmla="*/ 190 h 1049"/>
                <a:gd name="T62" fmla="*/ 749 w 1406"/>
                <a:gd name="T63" fmla="*/ 170 h 1049"/>
                <a:gd name="T64" fmla="*/ 682 w 1406"/>
                <a:gd name="T65" fmla="*/ 183 h 1049"/>
                <a:gd name="T66" fmla="*/ 591 w 1406"/>
                <a:gd name="T67" fmla="*/ 264 h 1049"/>
                <a:gd name="T68" fmla="*/ 525 w 1406"/>
                <a:gd name="T69" fmla="*/ 342 h 1049"/>
                <a:gd name="T70" fmla="*/ 452 w 1406"/>
                <a:gd name="T71" fmla="*/ 394 h 1049"/>
                <a:gd name="T72" fmla="*/ 429 w 1406"/>
                <a:gd name="T73" fmla="*/ 449 h 1049"/>
                <a:gd name="T74" fmla="*/ 443 w 1406"/>
                <a:gd name="T75" fmla="*/ 510 h 1049"/>
                <a:gd name="T76" fmla="*/ 523 w 1406"/>
                <a:gd name="T77" fmla="*/ 503 h 1049"/>
                <a:gd name="T78" fmla="*/ 586 w 1406"/>
                <a:gd name="T79" fmla="*/ 554 h 1049"/>
                <a:gd name="T80" fmla="*/ 617 w 1406"/>
                <a:gd name="T81" fmla="*/ 416 h 1049"/>
                <a:gd name="T82" fmla="*/ 716 w 1406"/>
                <a:gd name="T83" fmla="*/ 322 h 1049"/>
                <a:gd name="T84" fmla="*/ 704 w 1406"/>
                <a:gd name="T85" fmla="*/ 459 h 1049"/>
                <a:gd name="T86" fmla="*/ 745 w 1406"/>
                <a:gd name="T87" fmla="*/ 479 h 1049"/>
                <a:gd name="T88" fmla="*/ 669 w 1406"/>
                <a:gd name="T89" fmla="*/ 561 h 1049"/>
                <a:gd name="T90" fmla="*/ 541 w 1406"/>
                <a:gd name="T91" fmla="*/ 610 h 1049"/>
                <a:gd name="T92" fmla="*/ 505 w 1406"/>
                <a:gd name="T93" fmla="*/ 525 h 1049"/>
                <a:gd name="T94" fmla="*/ 474 w 1406"/>
                <a:gd name="T95" fmla="*/ 577 h 1049"/>
                <a:gd name="T96" fmla="*/ 414 w 1406"/>
                <a:gd name="T97" fmla="*/ 673 h 1049"/>
                <a:gd name="T98" fmla="*/ 325 w 1406"/>
                <a:gd name="T99" fmla="*/ 724 h 1049"/>
                <a:gd name="T100" fmla="*/ 338 w 1406"/>
                <a:gd name="T101" fmla="*/ 814 h 1049"/>
                <a:gd name="T102" fmla="*/ 208 w 1406"/>
                <a:gd name="T103" fmla="*/ 861 h 1049"/>
                <a:gd name="T104" fmla="*/ 304 w 1406"/>
                <a:gd name="T105" fmla="*/ 997 h 1049"/>
                <a:gd name="T106" fmla="*/ 407 w 1406"/>
                <a:gd name="T107" fmla="*/ 854 h 1049"/>
                <a:gd name="T108" fmla="*/ 572 w 1406"/>
                <a:gd name="T109" fmla="*/ 917 h 1049"/>
                <a:gd name="T110" fmla="*/ 573 w 1406"/>
                <a:gd name="T111" fmla="*/ 986 h 1049"/>
                <a:gd name="T112" fmla="*/ 608 w 1406"/>
                <a:gd name="T113" fmla="*/ 910 h 1049"/>
                <a:gd name="T114" fmla="*/ 582 w 1406"/>
                <a:gd name="T115" fmla="*/ 859 h 1049"/>
                <a:gd name="T116" fmla="*/ 671 w 1406"/>
                <a:gd name="T117" fmla="*/ 984 h 1049"/>
                <a:gd name="T118" fmla="*/ 715 w 1406"/>
                <a:gd name="T119" fmla="*/ 928 h 1049"/>
                <a:gd name="T120" fmla="*/ 798 w 1406"/>
                <a:gd name="T121" fmla="*/ 1015 h 1049"/>
                <a:gd name="T122" fmla="*/ 928 w 1406"/>
                <a:gd name="T123" fmla="*/ 10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6" h="1049">
                  <a:moveTo>
                    <a:pt x="1095" y="206"/>
                  </a:moveTo>
                  <a:lnTo>
                    <a:pt x="1095" y="206"/>
                  </a:lnTo>
                  <a:lnTo>
                    <a:pt x="1096" y="206"/>
                  </a:lnTo>
                  <a:lnTo>
                    <a:pt x="1096" y="206"/>
                  </a:lnTo>
                  <a:lnTo>
                    <a:pt x="1100" y="208"/>
                  </a:lnTo>
                  <a:lnTo>
                    <a:pt x="1102" y="210"/>
                  </a:lnTo>
                  <a:lnTo>
                    <a:pt x="1104" y="217"/>
                  </a:lnTo>
                  <a:lnTo>
                    <a:pt x="1104" y="221"/>
                  </a:lnTo>
                  <a:lnTo>
                    <a:pt x="1102" y="224"/>
                  </a:lnTo>
                  <a:lnTo>
                    <a:pt x="1098" y="226"/>
                  </a:lnTo>
                  <a:lnTo>
                    <a:pt x="1095" y="224"/>
                  </a:lnTo>
                  <a:lnTo>
                    <a:pt x="1095" y="224"/>
                  </a:lnTo>
                  <a:lnTo>
                    <a:pt x="1093" y="224"/>
                  </a:lnTo>
                  <a:lnTo>
                    <a:pt x="1089" y="221"/>
                  </a:lnTo>
                  <a:lnTo>
                    <a:pt x="1087" y="213"/>
                  </a:lnTo>
                  <a:lnTo>
                    <a:pt x="1087" y="210"/>
                  </a:lnTo>
                  <a:lnTo>
                    <a:pt x="1089" y="208"/>
                  </a:lnTo>
                  <a:lnTo>
                    <a:pt x="1091" y="206"/>
                  </a:lnTo>
                  <a:lnTo>
                    <a:pt x="1095" y="206"/>
                  </a:lnTo>
                  <a:lnTo>
                    <a:pt x="1095" y="206"/>
                  </a:lnTo>
                  <a:close/>
                  <a:moveTo>
                    <a:pt x="197" y="669"/>
                  </a:moveTo>
                  <a:lnTo>
                    <a:pt x="197" y="669"/>
                  </a:lnTo>
                  <a:lnTo>
                    <a:pt x="201" y="668"/>
                  </a:lnTo>
                  <a:lnTo>
                    <a:pt x="206" y="668"/>
                  </a:lnTo>
                  <a:lnTo>
                    <a:pt x="206" y="668"/>
                  </a:lnTo>
                  <a:lnTo>
                    <a:pt x="211" y="669"/>
                  </a:lnTo>
                  <a:lnTo>
                    <a:pt x="217" y="671"/>
                  </a:lnTo>
                  <a:lnTo>
                    <a:pt x="217" y="671"/>
                  </a:lnTo>
                  <a:lnTo>
                    <a:pt x="220" y="669"/>
                  </a:lnTo>
                  <a:lnTo>
                    <a:pt x="222" y="666"/>
                  </a:lnTo>
                  <a:lnTo>
                    <a:pt x="222" y="666"/>
                  </a:lnTo>
                  <a:lnTo>
                    <a:pt x="231" y="660"/>
                  </a:lnTo>
                  <a:lnTo>
                    <a:pt x="231" y="660"/>
                  </a:lnTo>
                  <a:lnTo>
                    <a:pt x="239" y="658"/>
                  </a:lnTo>
                  <a:lnTo>
                    <a:pt x="239" y="658"/>
                  </a:lnTo>
                  <a:lnTo>
                    <a:pt x="242" y="655"/>
                  </a:lnTo>
                  <a:lnTo>
                    <a:pt x="244" y="651"/>
                  </a:lnTo>
                  <a:lnTo>
                    <a:pt x="244" y="651"/>
                  </a:lnTo>
                  <a:lnTo>
                    <a:pt x="246" y="648"/>
                  </a:lnTo>
                  <a:lnTo>
                    <a:pt x="249" y="644"/>
                  </a:lnTo>
                  <a:lnTo>
                    <a:pt x="249" y="644"/>
                  </a:lnTo>
                  <a:lnTo>
                    <a:pt x="249" y="639"/>
                  </a:lnTo>
                  <a:lnTo>
                    <a:pt x="248" y="635"/>
                  </a:lnTo>
                  <a:lnTo>
                    <a:pt x="246" y="631"/>
                  </a:lnTo>
                  <a:lnTo>
                    <a:pt x="244" y="628"/>
                  </a:lnTo>
                  <a:lnTo>
                    <a:pt x="244" y="628"/>
                  </a:lnTo>
                  <a:lnTo>
                    <a:pt x="246" y="620"/>
                  </a:lnTo>
                  <a:lnTo>
                    <a:pt x="246" y="620"/>
                  </a:lnTo>
                  <a:lnTo>
                    <a:pt x="246" y="615"/>
                  </a:lnTo>
                  <a:lnTo>
                    <a:pt x="246" y="615"/>
                  </a:lnTo>
                  <a:lnTo>
                    <a:pt x="248" y="611"/>
                  </a:lnTo>
                  <a:lnTo>
                    <a:pt x="249" y="610"/>
                  </a:lnTo>
                  <a:lnTo>
                    <a:pt x="255" y="606"/>
                  </a:lnTo>
                  <a:lnTo>
                    <a:pt x="255" y="606"/>
                  </a:lnTo>
                  <a:lnTo>
                    <a:pt x="257" y="602"/>
                  </a:lnTo>
                  <a:lnTo>
                    <a:pt x="257" y="597"/>
                  </a:lnTo>
                  <a:lnTo>
                    <a:pt x="255" y="592"/>
                  </a:lnTo>
                  <a:lnTo>
                    <a:pt x="251" y="588"/>
                  </a:lnTo>
                  <a:lnTo>
                    <a:pt x="251" y="588"/>
                  </a:lnTo>
                  <a:lnTo>
                    <a:pt x="249" y="588"/>
                  </a:lnTo>
                  <a:lnTo>
                    <a:pt x="248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40" y="588"/>
                  </a:lnTo>
                  <a:lnTo>
                    <a:pt x="240" y="588"/>
                  </a:lnTo>
                  <a:lnTo>
                    <a:pt x="239" y="586"/>
                  </a:lnTo>
                  <a:lnTo>
                    <a:pt x="235" y="584"/>
                  </a:lnTo>
                  <a:lnTo>
                    <a:pt x="235" y="584"/>
                  </a:lnTo>
                  <a:lnTo>
                    <a:pt x="231" y="584"/>
                  </a:lnTo>
                  <a:lnTo>
                    <a:pt x="228" y="586"/>
                  </a:lnTo>
                  <a:lnTo>
                    <a:pt x="224" y="592"/>
                  </a:lnTo>
                  <a:lnTo>
                    <a:pt x="224" y="592"/>
                  </a:lnTo>
                  <a:lnTo>
                    <a:pt x="219" y="597"/>
                  </a:lnTo>
                  <a:lnTo>
                    <a:pt x="211" y="601"/>
                  </a:lnTo>
                  <a:lnTo>
                    <a:pt x="211" y="601"/>
                  </a:lnTo>
                  <a:lnTo>
                    <a:pt x="206" y="602"/>
                  </a:lnTo>
                  <a:lnTo>
                    <a:pt x="204" y="602"/>
                  </a:lnTo>
                  <a:lnTo>
                    <a:pt x="202" y="604"/>
                  </a:lnTo>
                  <a:lnTo>
                    <a:pt x="202" y="604"/>
                  </a:lnTo>
                  <a:lnTo>
                    <a:pt x="201" y="606"/>
                  </a:lnTo>
                  <a:lnTo>
                    <a:pt x="202" y="608"/>
                  </a:lnTo>
                  <a:lnTo>
                    <a:pt x="204" y="611"/>
                  </a:lnTo>
                  <a:lnTo>
                    <a:pt x="204" y="611"/>
                  </a:lnTo>
                  <a:lnTo>
                    <a:pt x="204" y="613"/>
                  </a:lnTo>
                  <a:lnTo>
                    <a:pt x="204" y="615"/>
                  </a:lnTo>
                  <a:lnTo>
                    <a:pt x="201" y="615"/>
                  </a:lnTo>
                  <a:lnTo>
                    <a:pt x="197" y="617"/>
                  </a:lnTo>
                  <a:lnTo>
                    <a:pt x="195" y="619"/>
                  </a:lnTo>
                  <a:lnTo>
                    <a:pt x="197" y="622"/>
                  </a:lnTo>
                  <a:lnTo>
                    <a:pt x="197" y="622"/>
                  </a:lnTo>
                  <a:lnTo>
                    <a:pt x="197" y="624"/>
                  </a:lnTo>
                  <a:lnTo>
                    <a:pt x="199" y="626"/>
                  </a:lnTo>
                  <a:lnTo>
                    <a:pt x="202" y="630"/>
                  </a:lnTo>
                  <a:lnTo>
                    <a:pt x="202" y="630"/>
                  </a:lnTo>
                  <a:lnTo>
                    <a:pt x="204" y="635"/>
                  </a:lnTo>
                  <a:lnTo>
                    <a:pt x="204" y="640"/>
                  </a:lnTo>
                  <a:lnTo>
                    <a:pt x="204" y="640"/>
                  </a:lnTo>
                  <a:lnTo>
                    <a:pt x="202" y="646"/>
                  </a:lnTo>
                  <a:lnTo>
                    <a:pt x="199" y="651"/>
                  </a:lnTo>
                  <a:lnTo>
                    <a:pt x="199" y="651"/>
                  </a:lnTo>
                  <a:lnTo>
                    <a:pt x="195" y="653"/>
                  </a:lnTo>
                  <a:lnTo>
                    <a:pt x="193" y="655"/>
                  </a:lnTo>
                  <a:lnTo>
                    <a:pt x="193" y="655"/>
                  </a:lnTo>
                  <a:lnTo>
                    <a:pt x="191" y="660"/>
                  </a:lnTo>
                  <a:lnTo>
                    <a:pt x="190" y="664"/>
                  </a:lnTo>
                  <a:lnTo>
                    <a:pt x="190" y="664"/>
                  </a:lnTo>
                  <a:lnTo>
                    <a:pt x="190" y="668"/>
                  </a:lnTo>
                  <a:lnTo>
                    <a:pt x="191" y="669"/>
                  </a:lnTo>
                  <a:lnTo>
                    <a:pt x="191" y="669"/>
                  </a:lnTo>
                  <a:lnTo>
                    <a:pt x="195" y="669"/>
                  </a:lnTo>
                  <a:lnTo>
                    <a:pt x="197" y="669"/>
                  </a:lnTo>
                  <a:lnTo>
                    <a:pt x="197" y="669"/>
                  </a:lnTo>
                  <a:close/>
                  <a:moveTo>
                    <a:pt x="1149" y="163"/>
                  </a:moveTo>
                  <a:lnTo>
                    <a:pt x="1149" y="163"/>
                  </a:lnTo>
                  <a:lnTo>
                    <a:pt x="1153" y="166"/>
                  </a:lnTo>
                  <a:lnTo>
                    <a:pt x="1156" y="170"/>
                  </a:lnTo>
                  <a:lnTo>
                    <a:pt x="1160" y="174"/>
                  </a:lnTo>
                  <a:lnTo>
                    <a:pt x="1165" y="177"/>
                  </a:lnTo>
                  <a:lnTo>
                    <a:pt x="1165" y="177"/>
                  </a:lnTo>
                  <a:lnTo>
                    <a:pt x="1172" y="181"/>
                  </a:lnTo>
                  <a:lnTo>
                    <a:pt x="1182" y="183"/>
                  </a:lnTo>
                  <a:lnTo>
                    <a:pt x="1192" y="183"/>
                  </a:lnTo>
                  <a:lnTo>
                    <a:pt x="1196" y="181"/>
                  </a:lnTo>
                  <a:lnTo>
                    <a:pt x="1198" y="179"/>
                  </a:lnTo>
                  <a:lnTo>
                    <a:pt x="1198" y="179"/>
                  </a:lnTo>
                  <a:lnTo>
                    <a:pt x="1200" y="175"/>
                  </a:lnTo>
                  <a:lnTo>
                    <a:pt x="1200" y="170"/>
                  </a:lnTo>
                  <a:lnTo>
                    <a:pt x="1200" y="159"/>
                  </a:lnTo>
                  <a:lnTo>
                    <a:pt x="1196" y="141"/>
                  </a:lnTo>
                  <a:lnTo>
                    <a:pt x="1196" y="141"/>
                  </a:lnTo>
                  <a:lnTo>
                    <a:pt x="1194" y="127"/>
                  </a:lnTo>
                  <a:lnTo>
                    <a:pt x="1194" y="114"/>
                  </a:lnTo>
                  <a:lnTo>
                    <a:pt x="1198" y="99"/>
                  </a:lnTo>
                  <a:lnTo>
                    <a:pt x="1203" y="87"/>
                  </a:lnTo>
                  <a:lnTo>
                    <a:pt x="1203" y="87"/>
                  </a:lnTo>
                  <a:lnTo>
                    <a:pt x="1211" y="79"/>
                  </a:lnTo>
                  <a:lnTo>
                    <a:pt x="1220" y="70"/>
                  </a:lnTo>
                  <a:lnTo>
                    <a:pt x="1239" y="60"/>
                  </a:lnTo>
                  <a:lnTo>
                    <a:pt x="1239" y="60"/>
                  </a:lnTo>
                  <a:lnTo>
                    <a:pt x="1254" y="51"/>
                  </a:lnTo>
                  <a:lnTo>
                    <a:pt x="1268" y="43"/>
                  </a:lnTo>
                  <a:lnTo>
                    <a:pt x="1283" y="40"/>
                  </a:lnTo>
                  <a:lnTo>
                    <a:pt x="1301" y="36"/>
                  </a:lnTo>
                  <a:lnTo>
                    <a:pt x="1301" y="36"/>
                  </a:lnTo>
                  <a:lnTo>
                    <a:pt x="1341" y="32"/>
                  </a:lnTo>
                  <a:lnTo>
                    <a:pt x="1341" y="32"/>
                  </a:lnTo>
                  <a:lnTo>
                    <a:pt x="1368" y="29"/>
                  </a:lnTo>
                  <a:lnTo>
                    <a:pt x="1381" y="27"/>
                  </a:lnTo>
                  <a:lnTo>
                    <a:pt x="1393" y="23"/>
                  </a:lnTo>
                  <a:lnTo>
                    <a:pt x="1393" y="23"/>
                  </a:lnTo>
                  <a:lnTo>
                    <a:pt x="1401" y="20"/>
                  </a:lnTo>
                  <a:lnTo>
                    <a:pt x="1404" y="18"/>
                  </a:lnTo>
                  <a:lnTo>
                    <a:pt x="1406" y="16"/>
                  </a:lnTo>
                  <a:lnTo>
                    <a:pt x="1406" y="13"/>
                  </a:lnTo>
                  <a:lnTo>
                    <a:pt x="1402" y="7"/>
                  </a:lnTo>
                  <a:lnTo>
                    <a:pt x="1402" y="7"/>
                  </a:lnTo>
                  <a:lnTo>
                    <a:pt x="1395" y="2"/>
                  </a:lnTo>
                  <a:lnTo>
                    <a:pt x="1388" y="0"/>
                  </a:lnTo>
                  <a:lnTo>
                    <a:pt x="1381" y="0"/>
                  </a:lnTo>
                  <a:lnTo>
                    <a:pt x="1373" y="3"/>
                  </a:lnTo>
                  <a:lnTo>
                    <a:pt x="1373" y="3"/>
                  </a:lnTo>
                  <a:lnTo>
                    <a:pt x="1366" y="7"/>
                  </a:lnTo>
                  <a:lnTo>
                    <a:pt x="1366" y="7"/>
                  </a:lnTo>
                  <a:lnTo>
                    <a:pt x="1353" y="13"/>
                  </a:lnTo>
                  <a:lnTo>
                    <a:pt x="1341" y="16"/>
                  </a:lnTo>
                  <a:lnTo>
                    <a:pt x="1341" y="16"/>
                  </a:lnTo>
                  <a:lnTo>
                    <a:pt x="1328" y="16"/>
                  </a:lnTo>
                  <a:lnTo>
                    <a:pt x="1314" y="16"/>
                  </a:lnTo>
                  <a:lnTo>
                    <a:pt x="1314" y="16"/>
                  </a:lnTo>
                  <a:lnTo>
                    <a:pt x="1301" y="16"/>
                  </a:lnTo>
                  <a:lnTo>
                    <a:pt x="1294" y="16"/>
                  </a:lnTo>
                  <a:lnTo>
                    <a:pt x="1288" y="18"/>
                  </a:lnTo>
                  <a:lnTo>
                    <a:pt x="1288" y="18"/>
                  </a:lnTo>
                  <a:lnTo>
                    <a:pt x="1272" y="27"/>
                  </a:lnTo>
                  <a:lnTo>
                    <a:pt x="1265" y="31"/>
                  </a:lnTo>
                  <a:lnTo>
                    <a:pt x="1256" y="32"/>
                  </a:lnTo>
                  <a:lnTo>
                    <a:pt x="1256" y="32"/>
                  </a:lnTo>
                  <a:lnTo>
                    <a:pt x="1243" y="34"/>
                  </a:lnTo>
                  <a:lnTo>
                    <a:pt x="1232" y="36"/>
                  </a:lnTo>
                  <a:lnTo>
                    <a:pt x="1220" y="38"/>
                  </a:lnTo>
                  <a:lnTo>
                    <a:pt x="1209" y="41"/>
                  </a:lnTo>
                  <a:lnTo>
                    <a:pt x="1209" y="41"/>
                  </a:lnTo>
                  <a:lnTo>
                    <a:pt x="1198" y="49"/>
                  </a:lnTo>
                  <a:lnTo>
                    <a:pt x="1187" y="58"/>
                  </a:lnTo>
                  <a:lnTo>
                    <a:pt x="1180" y="69"/>
                  </a:lnTo>
                  <a:lnTo>
                    <a:pt x="1176" y="72"/>
                  </a:lnTo>
                  <a:lnTo>
                    <a:pt x="1174" y="78"/>
                  </a:lnTo>
                  <a:lnTo>
                    <a:pt x="1174" y="78"/>
                  </a:lnTo>
                  <a:lnTo>
                    <a:pt x="1174" y="87"/>
                  </a:lnTo>
                  <a:lnTo>
                    <a:pt x="1172" y="90"/>
                  </a:lnTo>
                  <a:lnTo>
                    <a:pt x="1169" y="96"/>
                  </a:lnTo>
                  <a:lnTo>
                    <a:pt x="1169" y="96"/>
                  </a:lnTo>
                  <a:lnTo>
                    <a:pt x="1156" y="107"/>
                  </a:lnTo>
                  <a:lnTo>
                    <a:pt x="1149" y="114"/>
                  </a:lnTo>
                  <a:lnTo>
                    <a:pt x="1144" y="121"/>
                  </a:lnTo>
                  <a:lnTo>
                    <a:pt x="1144" y="121"/>
                  </a:lnTo>
                  <a:lnTo>
                    <a:pt x="1138" y="136"/>
                  </a:lnTo>
                  <a:lnTo>
                    <a:pt x="1136" y="143"/>
                  </a:lnTo>
                  <a:lnTo>
                    <a:pt x="1136" y="152"/>
                  </a:lnTo>
                  <a:lnTo>
                    <a:pt x="1136" y="152"/>
                  </a:lnTo>
                  <a:lnTo>
                    <a:pt x="1136" y="157"/>
                  </a:lnTo>
                  <a:lnTo>
                    <a:pt x="1140" y="159"/>
                  </a:lnTo>
                  <a:lnTo>
                    <a:pt x="1149" y="163"/>
                  </a:lnTo>
                  <a:lnTo>
                    <a:pt x="1149" y="163"/>
                  </a:lnTo>
                  <a:close/>
                  <a:moveTo>
                    <a:pt x="286" y="675"/>
                  </a:moveTo>
                  <a:lnTo>
                    <a:pt x="286" y="675"/>
                  </a:lnTo>
                  <a:lnTo>
                    <a:pt x="278" y="677"/>
                  </a:lnTo>
                  <a:lnTo>
                    <a:pt x="275" y="682"/>
                  </a:lnTo>
                  <a:lnTo>
                    <a:pt x="275" y="682"/>
                  </a:lnTo>
                  <a:lnTo>
                    <a:pt x="271" y="686"/>
                  </a:lnTo>
                  <a:lnTo>
                    <a:pt x="266" y="691"/>
                  </a:lnTo>
                  <a:lnTo>
                    <a:pt x="266" y="691"/>
                  </a:lnTo>
                  <a:lnTo>
                    <a:pt x="260" y="695"/>
                  </a:lnTo>
                  <a:lnTo>
                    <a:pt x="255" y="698"/>
                  </a:lnTo>
                  <a:lnTo>
                    <a:pt x="255" y="698"/>
                  </a:lnTo>
                  <a:lnTo>
                    <a:pt x="255" y="702"/>
                  </a:lnTo>
                  <a:lnTo>
                    <a:pt x="255" y="704"/>
                  </a:lnTo>
                  <a:lnTo>
                    <a:pt x="257" y="706"/>
                  </a:lnTo>
                  <a:lnTo>
                    <a:pt x="258" y="706"/>
                  </a:lnTo>
                  <a:lnTo>
                    <a:pt x="258" y="706"/>
                  </a:lnTo>
                  <a:lnTo>
                    <a:pt x="262" y="706"/>
                  </a:lnTo>
                  <a:lnTo>
                    <a:pt x="264" y="704"/>
                  </a:lnTo>
                  <a:lnTo>
                    <a:pt x="267" y="700"/>
                  </a:lnTo>
                  <a:lnTo>
                    <a:pt x="267" y="700"/>
                  </a:lnTo>
                  <a:lnTo>
                    <a:pt x="275" y="695"/>
                  </a:lnTo>
                  <a:lnTo>
                    <a:pt x="278" y="695"/>
                  </a:lnTo>
                  <a:lnTo>
                    <a:pt x="282" y="695"/>
                  </a:lnTo>
                  <a:lnTo>
                    <a:pt x="282" y="695"/>
                  </a:lnTo>
                  <a:lnTo>
                    <a:pt x="289" y="695"/>
                  </a:lnTo>
                  <a:lnTo>
                    <a:pt x="291" y="695"/>
                  </a:lnTo>
                  <a:lnTo>
                    <a:pt x="295" y="693"/>
                  </a:lnTo>
                  <a:lnTo>
                    <a:pt x="295" y="693"/>
                  </a:lnTo>
                  <a:lnTo>
                    <a:pt x="298" y="691"/>
                  </a:lnTo>
                  <a:lnTo>
                    <a:pt x="300" y="691"/>
                  </a:lnTo>
                  <a:lnTo>
                    <a:pt x="307" y="693"/>
                  </a:lnTo>
                  <a:lnTo>
                    <a:pt x="307" y="693"/>
                  </a:lnTo>
                  <a:lnTo>
                    <a:pt x="313" y="691"/>
                  </a:lnTo>
                  <a:lnTo>
                    <a:pt x="316" y="689"/>
                  </a:lnTo>
                  <a:lnTo>
                    <a:pt x="320" y="686"/>
                  </a:lnTo>
                  <a:lnTo>
                    <a:pt x="324" y="684"/>
                  </a:lnTo>
                  <a:lnTo>
                    <a:pt x="324" y="684"/>
                  </a:lnTo>
                  <a:lnTo>
                    <a:pt x="331" y="684"/>
                  </a:lnTo>
                  <a:lnTo>
                    <a:pt x="336" y="686"/>
                  </a:lnTo>
                  <a:lnTo>
                    <a:pt x="336" y="686"/>
                  </a:lnTo>
                  <a:lnTo>
                    <a:pt x="353" y="686"/>
                  </a:lnTo>
                  <a:lnTo>
                    <a:pt x="353" y="686"/>
                  </a:lnTo>
                  <a:lnTo>
                    <a:pt x="358" y="684"/>
                  </a:lnTo>
                  <a:lnTo>
                    <a:pt x="365" y="680"/>
                  </a:lnTo>
                  <a:lnTo>
                    <a:pt x="365" y="680"/>
                  </a:lnTo>
                  <a:lnTo>
                    <a:pt x="367" y="677"/>
                  </a:lnTo>
                  <a:lnTo>
                    <a:pt x="365" y="673"/>
                  </a:lnTo>
                  <a:lnTo>
                    <a:pt x="365" y="671"/>
                  </a:lnTo>
                  <a:lnTo>
                    <a:pt x="365" y="671"/>
                  </a:lnTo>
                  <a:lnTo>
                    <a:pt x="360" y="671"/>
                  </a:lnTo>
                  <a:lnTo>
                    <a:pt x="358" y="671"/>
                  </a:lnTo>
                  <a:lnTo>
                    <a:pt x="356" y="669"/>
                  </a:lnTo>
                  <a:lnTo>
                    <a:pt x="356" y="669"/>
                  </a:lnTo>
                  <a:lnTo>
                    <a:pt x="356" y="668"/>
                  </a:lnTo>
                  <a:lnTo>
                    <a:pt x="356" y="664"/>
                  </a:lnTo>
                  <a:lnTo>
                    <a:pt x="362" y="660"/>
                  </a:lnTo>
                  <a:lnTo>
                    <a:pt x="362" y="660"/>
                  </a:lnTo>
                  <a:lnTo>
                    <a:pt x="365" y="660"/>
                  </a:lnTo>
                  <a:lnTo>
                    <a:pt x="369" y="658"/>
                  </a:lnTo>
                  <a:lnTo>
                    <a:pt x="369" y="658"/>
                  </a:lnTo>
                  <a:lnTo>
                    <a:pt x="371" y="653"/>
                  </a:lnTo>
                  <a:lnTo>
                    <a:pt x="371" y="648"/>
                  </a:lnTo>
                  <a:lnTo>
                    <a:pt x="371" y="648"/>
                  </a:lnTo>
                  <a:lnTo>
                    <a:pt x="371" y="642"/>
                  </a:lnTo>
                  <a:lnTo>
                    <a:pt x="369" y="639"/>
                  </a:lnTo>
                  <a:lnTo>
                    <a:pt x="367" y="635"/>
                  </a:lnTo>
                  <a:lnTo>
                    <a:pt x="362" y="635"/>
                  </a:lnTo>
                  <a:lnTo>
                    <a:pt x="362" y="635"/>
                  </a:lnTo>
                  <a:lnTo>
                    <a:pt x="354" y="637"/>
                  </a:lnTo>
                  <a:lnTo>
                    <a:pt x="353" y="635"/>
                  </a:lnTo>
                  <a:lnTo>
                    <a:pt x="351" y="631"/>
                  </a:lnTo>
                  <a:lnTo>
                    <a:pt x="351" y="631"/>
                  </a:lnTo>
                  <a:lnTo>
                    <a:pt x="349" y="626"/>
                  </a:lnTo>
                  <a:lnTo>
                    <a:pt x="349" y="626"/>
                  </a:lnTo>
                  <a:lnTo>
                    <a:pt x="349" y="622"/>
                  </a:lnTo>
                  <a:lnTo>
                    <a:pt x="349" y="620"/>
                  </a:lnTo>
                  <a:lnTo>
                    <a:pt x="349" y="620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4" y="611"/>
                  </a:lnTo>
                  <a:lnTo>
                    <a:pt x="344" y="611"/>
                  </a:lnTo>
                  <a:lnTo>
                    <a:pt x="338" y="608"/>
                  </a:lnTo>
                  <a:lnTo>
                    <a:pt x="336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4" y="601"/>
                  </a:lnTo>
                  <a:lnTo>
                    <a:pt x="331" y="595"/>
                  </a:lnTo>
                  <a:lnTo>
                    <a:pt x="331" y="595"/>
                  </a:lnTo>
                  <a:lnTo>
                    <a:pt x="327" y="592"/>
                  </a:lnTo>
                  <a:lnTo>
                    <a:pt x="324" y="586"/>
                  </a:lnTo>
                  <a:lnTo>
                    <a:pt x="324" y="586"/>
                  </a:lnTo>
                  <a:lnTo>
                    <a:pt x="320" y="581"/>
                  </a:lnTo>
                  <a:lnTo>
                    <a:pt x="316" y="575"/>
                  </a:lnTo>
                  <a:lnTo>
                    <a:pt x="316" y="575"/>
                  </a:lnTo>
                  <a:lnTo>
                    <a:pt x="313" y="572"/>
                  </a:lnTo>
                  <a:lnTo>
                    <a:pt x="311" y="568"/>
                  </a:lnTo>
                  <a:lnTo>
                    <a:pt x="311" y="568"/>
                  </a:lnTo>
                  <a:lnTo>
                    <a:pt x="309" y="564"/>
                  </a:lnTo>
                  <a:lnTo>
                    <a:pt x="305" y="563"/>
                  </a:lnTo>
                  <a:lnTo>
                    <a:pt x="305" y="563"/>
                  </a:lnTo>
                  <a:lnTo>
                    <a:pt x="304" y="559"/>
                  </a:lnTo>
                  <a:lnTo>
                    <a:pt x="304" y="557"/>
                  </a:lnTo>
                  <a:lnTo>
                    <a:pt x="305" y="554"/>
                  </a:lnTo>
                  <a:lnTo>
                    <a:pt x="305" y="554"/>
                  </a:lnTo>
                  <a:lnTo>
                    <a:pt x="305" y="550"/>
                  </a:lnTo>
                  <a:lnTo>
                    <a:pt x="305" y="546"/>
                  </a:lnTo>
                  <a:lnTo>
                    <a:pt x="305" y="546"/>
                  </a:lnTo>
                  <a:lnTo>
                    <a:pt x="307" y="544"/>
                  </a:lnTo>
                  <a:lnTo>
                    <a:pt x="309" y="543"/>
                  </a:lnTo>
                  <a:lnTo>
                    <a:pt x="313" y="541"/>
                  </a:lnTo>
                  <a:lnTo>
                    <a:pt x="313" y="541"/>
                  </a:lnTo>
                  <a:lnTo>
                    <a:pt x="316" y="535"/>
                  </a:lnTo>
                  <a:lnTo>
                    <a:pt x="318" y="530"/>
                  </a:lnTo>
                  <a:lnTo>
                    <a:pt x="318" y="530"/>
                  </a:lnTo>
                  <a:lnTo>
                    <a:pt x="320" y="523"/>
                  </a:lnTo>
                  <a:lnTo>
                    <a:pt x="320" y="521"/>
                  </a:lnTo>
                  <a:lnTo>
                    <a:pt x="318" y="517"/>
                  </a:lnTo>
                  <a:lnTo>
                    <a:pt x="318" y="517"/>
                  </a:lnTo>
                  <a:lnTo>
                    <a:pt x="311" y="514"/>
                  </a:lnTo>
                  <a:lnTo>
                    <a:pt x="311" y="514"/>
                  </a:lnTo>
                  <a:lnTo>
                    <a:pt x="305" y="514"/>
                  </a:lnTo>
                  <a:lnTo>
                    <a:pt x="300" y="514"/>
                  </a:lnTo>
                  <a:lnTo>
                    <a:pt x="295" y="512"/>
                  </a:lnTo>
                  <a:lnTo>
                    <a:pt x="295" y="510"/>
                  </a:lnTo>
                  <a:lnTo>
                    <a:pt x="293" y="506"/>
                  </a:lnTo>
                  <a:lnTo>
                    <a:pt x="293" y="506"/>
                  </a:lnTo>
                  <a:lnTo>
                    <a:pt x="295" y="503"/>
                  </a:lnTo>
                  <a:lnTo>
                    <a:pt x="296" y="499"/>
                  </a:lnTo>
                  <a:lnTo>
                    <a:pt x="296" y="499"/>
                  </a:lnTo>
                  <a:lnTo>
                    <a:pt x="295" y="496"/>
                  </a:lnTo>
                  <a:lnTo>
                    <a:pt x="293" y="494"/>
                  </a:lnTo>
                  <a:lnTo>
                    <a:pt x="291" y="494"/>
                  </a:lnTo>
                  <a:lnTo>
                    <a:pt x="287" y="494"/>
                  </a:lnTo>
                  <a:lnTo>
                    <a:pt x="287" y="494"/>
                  </a:lnTo>
                  <a:lnTo>
                    <a:pt x="286" y="494"/>
                  </a:lnTo>
                  <a:lnTo>
                    <a:pt x="286" y="494"/>
                  </a:lnTo>
                  <a:lnTo>
                    <a:pt x="278" y="496"/>
                  </a:lnTo>
                  <a:lnTo>
                    <a:pt x="278" y="496"/>
                  </a:lnTo>
                  <a:lnTo>
                    <a:pt x="275" y="497"/>
                  </a:lnTo>
                  <a:lnTo>
                    <a:pt x="275" y="497"/>
                  </a:lnTo>
                  <a:lnTo>
                    <a:pt x="273" y="503"/>
                  </a:lnTo>
                  <a:lnTo>
                    <a:pt x="273" y="503"/>
                  </a:lnTo>
                  <a:lnTo>
                    <a:pt x="273" y="505"/>
                  </a:lnTo>
                  <a:lnTo>
                    <a:pt x="271" y="506"/>
                  </a:lnTo>
                  <a:lnTo>
                    <a:pt x="267" y="508"/>
                  </a:lnTo>
                  <a:lnTo>
                    <a:pt x="267" y="508"/>
                  </a:lnTo>
                  <a:lnTo>
                    <a:pt x="267" y="512"/>
                  </a:lnTo>
                  <a:lnTo>
                    <a:pt x="267" y="516"/>
                  </a:lnTo>
                  <a:lnTo>
                    <a:pt x="267" y="516"/>
                  </a:lnTo>
                  <a:lnTo>
                    <a:pt x="264" y="519"/>
                  </a:lnTo>
                  <a:lnTo>
                    <a:pt x="260" y="521"/>
                  </a:lnTo>
                  <a:lnTo>
                    <a:pt x="260" y="521"/>
                  </a:lnTo>
                  <a:lnTo>
                    <a:pt x="260" y="526"/>
                  </a:lnTo>
                  <a:lnTo>
                    <a:pt x="260" y="530"/>
                  </a:lnTo>
                  <a:lnTo>
                    <a:pt x="260" y="530"/>
                  </a:lnTo>
                  <a:lnTo>
                    <a:pt x="264" y="534"/>
                  </a:lnTo>
                  <a:lnTo>
                    <a:pt x="262" y="537"/>
                  </a:lnTo>
                  <a:lnTo>
                    <a:pt x="258" y="543"/>
                  </a:lnTo>
                  <a:lnTo>
                    <a:pt x="258" y="543"/>
                  </a:lnTo>
                  <a:lnTo>
                    <a:pt x="260" y="546"/>
                  </a:lnTo>
                  <a:lnTo>
                    <a:pt x="262" y="550"/>
                  </a:lnTo>
                  <a:lnTo>
                    <a:pt x="262" y="550"/>
                  </a:lnTo>
                  <a:lnTo>
                    <a:pt x="262" y="554"/>
                  </a:lnTo>
                  <a:lnTo>
                    <a:pt x="260" y="559"/>
                  </a:lnTo>
                  <a:lnTo>
                    <a:pt x="260" y="559"/>
                  </a:lnTo>
                  <a:lnTo>
                    <a:pt x="262" y="561"/>
                  </a:lnTo>
                  <a:lnTo>
                    <a:pt x="262" y="563"/>
                  </a:lnTo>
                  <a:lnTo>
                    <a:pt x="267" y="563"/>
                  </a:lnTo>
                  <a:lnTo>
                    <a:pt x="267" y="563"/>
                  </a:lnTo>
                  <a:lnTo>
                    <a:pt x="269" y="564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72"/>
                  </a:lnTo>
                  <a:lnTo>
                    <a:pt x="271" y="575"/>
                  </a:lnTo>
                  <a:lnTo>
                    <a:pt x="271" y="575"/>
                  </a:lnTo>
                  <a:lnTo>
                    <a:pt x="273" y="579"/>
                  </a:lnTo>
                  <a:lnTo>
                    <a:pt x="275" y="581"/>
                  </a:lnTo>
                  <a:lnTo>
                    <a:pt x="280" y="584"/>
                  </a:lnTo>
                  <a:lnTo>
                    <a:pt x="280" y="584"/>
                  </a:lnTo>
                  <a:lnTo>
                    <a:pt x="289" y="584"/>
                  </a:lnTo>
                  <a:lnTo>
                    <a:pt x="293" y="586"/>
                  </a:lnTo>
                  <a:lnTo>
                    <a:pt x="295" y="588"/>
                  </a:lnTo>
                  <a:lnTo>
                    <a:pt x="295" y="588"/>
                  </a:lnTo>
                  <a:lnTo>
                    <a:pt x="296" y="590"/>
                  </a:lnTo>
                  <a:lnTo>
                    <a:pt x="295" y="593"/>
                  </a:lnTo>
                  <a:lnTo>
                    <a:pt x="293" y="597"/>
                  </a:lnTo>
                  <a:lnTo>
                    <a:pt x="291" y="601"/>
                  </a:lnTo>
                  <a:lnTo>
                    <a:pt x="291" y="602"/>
                  </a:lnTo>
                  <a:lnTo>
                    <a:pt x="293" y="604"/>
                  </a:lnTo>
                  <a:lnTo>
                    <a:pt x="293" y="604"/>
                  </a:lnTo>
                  <a:lnTo>
                    <a:pt x="296" y="604"/>
                  </a:lnTo>
                  <a:lnTo>
                    <a:pt x="298" y="602"/>
                  </a:lnTo>
                  <a:lnTo>
                    <a:pt x="300" y="602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10"/>
                  </a:lnTo>
                  <a:lnTo>
                    <a:pt x="302" y="613"/>
                  </a:lnTo>
                  <a:lnTo>
                    <a:pt x="298" y="615"/>
                  </a:lnTo>
                  <a:lnTo>
                    <a:pt x="295" y="615"/>
                  </a:lnTo>
                  <a:lnTo>
                    <a:pt x="286" y="617"/>
                  </a:lnTo>
                  <a:lnTo>
                    <a:pt x="280" y="619"/>
                  </a:lnTo>
                  <a:lnTo>
                    <a:pt x="278" y="620"/>
                  </a:lnTo>
                  <a:lnTo>
                    <a:pt x="278" y="620"/>
                  </a:lnTo>
                  <a:lnTo>
                    <a:pt x="278" y="624"/>
                  </a:lnTo>
                  <a:lnTo>
                    <a:pt x="278" y="626"/>
                  </a:lnTo>
                  <a:lnTo>
                    <a:pt x="280" y="628"/>
                  </a:lnTo>
                  <a:lnTo>
                    <a:pt x="280" y="631"/>
                  </a:lnTo>
                  <a:lnTo>
                    <a:pt x="280" y="631"/>
                  </a:lnTo>
                  <a:lnTo>
                    <a:pt x="280" y="633"/>
                  </a:lnTo>
                  <a:lnTo>
                    <a:pt x="278" y="635"/>
                  </a:lnTo>
                  <a:lnTo>
                    <a:pt x="277" y="637"/>
                  </a:lnTo>
                  <a:lnTo>
                    <a:pt x="277" y="640"/>
                  </a:lnTo>
                  <a:lnTo>
                    <a:pt x="277" y="640"/>
                  </a:lnTo>
                  <a:lnTo>
                    <a:pt x="278" y="646"/>
                  </a:lnTo>
                  <a:lnTo>
                    <a:pt x="278" y="648"/>
                  </a:lnTo>
                  <a:lnTo>
                    <a:pt x="278" y="649"/>
                  </a:lnTo>
                  <a:lnTo>
                    <a:pt x="278" y="649"/>
                  </a:lnTo>
                  <a:lnTo>
                    <a:pt x="273" y="653"/>
                  </a:lnTo>
                  <a:lnTo>
                    <a:pt x="269" y="657"/>
                  </a:lnTo>
                  <a:lnTo>
                    <a:pt x="269" y="657"/>
                  </a:lnTo>
                  <a:lnTo>
                    <a:pt x="269" y="660"/>
                  </a:lnTo>
                  <a:lnTo>
                    <a:pt x="269" y="662"/>
                  </a:lnTo>
                  <a:lnTo>
                    <a:pt x="275" y="664"/>
                  </a:lnTo>
                  <a:lnTo>
                    <a:pt x="275" y="664"/>
                  </a:lnTo>
                  <a:lnTo>
                    <a:pt x="280" y="666"/>
                  </a:lnTo>
                  <a:lnTo>
                    <a:pt x="286" y="668"/>
                  </a:lnTo>
                  <a:lnTo>
                    <a:pt x="286" y="668"/>
                  </a:lnTo>
                  <a:lnTo>
                    <a:pt x="291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302" y="669"/>
                  </a:lnTo>
                  <a:lnTo>
                    <a:pt x="302" y="671"/>
                  </a:lnTo>
                  <a:lnTo>
                    <a:pt x="302" y="673"/>
                  </a:lnTo>
                  <a:lnTo>
                    <a:pt x="302" y="673"/>
                  </a:lnTo>
                  <a:lnTo>
                    <a:pt x="298" y="675"/>
                  </a:lnTo>
                  <a:lnTo>
                    <a:pt x="293" y="675"/>
                  </a:lnTo>
                  <a:lnTo>
                    <a:pt x="286" y="675"/>
                  </a:lnTo>
                  <a:lnTo>
                    <a:pt x="286" y="675"/>
                  </a:lnTo>
                  <a:close/>
                  <a:moveTo>
                    <a:pt x="534" y="572"/>
                  </a:moveTo>
                  <a:lnTo>
                    <a:pt x="534" y="572"/>
                  </a:lnTo>
                  <a:lnTo>
                    <a:pt x="532" y="566"/>
                  </a:lnTo>
                  <a:lnTo>
                    <a:pt x="530" y="564"/>
                  </a:lnTo>
                  <a:lnTo>
                    <a:pt x="526" y="564"/>
                  </a:lnTo>
                  <a:lnTo>
                    <a:pt x="525" y="566"/>
                  </a:lnTo>
                  <a:lnTo>
                    <a:pt x="519" y="570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7" y="582"/>
                  </a:lnTo>
                  <a:lnTo>
                    <a:pt x="517" y="586"/>
                  </a:lnTo>
                  <a:lnTo>
                    <a:pt x="521" y="590"/>
                  </a:lnTo>
                  <a:lnTo>
                    <a:pt x="526" y="590"/>
                  </a:lnTo>
                  <a:lnTo>
                    <a:pt x="526" y="590"/>
                  </a:lnTo>
                  <a:lnTo>
                    <a:pt x="530" y="590"/>
                  </a:lnTo>
                  <a:lnTo>
                    <a:pt x="532" y="588"/>
                  </a:lnTo>
                  <a:lnTo>
                    <a:pt x="535" y="582"/>
                  </a:lnTo>
                  <a:lnTo>
                    <a:pt x="535" y="577"/>
                  </a:lnTo>
                  <a:lnTo>
                    <a:pt x="534" y="572"/>
                  </a:lnTo>
                  <a:lnTo>
                    <a:pt x="534" y="572"/>
                  </a:lnTo>
                  <a:close/>
                  <a:moveTo>
                    <a:pt x="937" y="338"/>
                  </a:moveTo>
                  <a:lnTo>
                    <a:pt x="937" y="338"/>
                  </a:lnTo>
                  <a:lnTo>
                    <a:pt x="935" y="336"/>
                  </a:lnTo>
                  <a:lnTo>
                    <a:pt x="935" y="338"/>
                  </a:lnTo>
                  <a:lnTo>
                    <a:pt x="935" y="342"/>
                  </a:lnTo>
                  <a:lnTo>
                    <a:pt x="935" y="342"/>
                  </a:lnTo>
                  <a:lnTo>
                    <a:pt x="937" y="340"/>
                  </a:lnTo>
                  <a:lnTo>
                    <a:pt x="939" y="338"/>
                  </a:lnTo>
                  <a:lnTo>
                    <a:pt x="937" y="338"/>
                  </a:lnTo>
                  <a:lnTo>
                    <a:pt x="937" y="338"/>
                  </a:lnTo>
                  <a:close/>
                  <a:moveTo>
                    <a:pt x="110" y="354"/>
                  </a:moveTo>
                  <a:lnTo>
                    <a:pt x="110" y="354"/>
                  </a:lnTo>
                  <a:lnTo>
                    <a:pt x="121" y="347"/>
                  </a:lnTo>
                  <a:lnTo>
                    <a:pt x="124" y="344"/>
                  </a:lnTo>
                  <a:lnTo>
                    <a:pt x="126" y="338"/>
                  </a:lnTo>
                  <a:lnTo>
                    <a:pt x="126" y="338"/>
                  </a:lnTo>
                  <a:lnTo>
                    <a:pt x="128" y="335"/>
                  </a:lnTo>
                  <a:lnTo>
                    <a:pt x="130" y="333"/>
                  </a:lnTo>
                  <a:lnTo>
                    <a:pt x="130" y="333"/>
                  </a:lnTo>
                  <a:lnTo>
                    <a:pt x="134" y="331"/>
                  </a:lnTo>
                  <a:lnTo>
                    <a:pt x="137" y="329"/>
                  </a:lnTo>
                  <a:lnTo>
                    <a:pt x="137" y="329"/>
                  </a:lnTo>
                  <a:lnTo>
                    <a:pt x="139" y="326"/>
                  </a:lnTo>
                  <a:lnTo>
                    <a:pt x="139" y="322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5" y="313"/>
                  </a:lnTo>
                  <a:lnTo>
                    <a:pt x="132" y="313"/>
                  </a:lnTo>
                  <a:lnTo>
                    <a:pt x="126" y="313"/>
                  </a:lnTo>
                  <a:lnTo>
                    <a:pt x="119" y="311"/>
                  </a:lnTo>
                  <a:lnTo>
                    <a:pt x="117" y="309"/>
                  </a:lnTo>
                  <a:lnTo>
                    <a:pt x="115" y="307"/>
                  </a:lnTo>
                  <a:lnTo>
                    <a:pt x="115" y="307"/>
                  </a:lnTo>
                  <a:lnTo>
                    <a:pt x="112" y="300"/>
                  </a:lnTo>
                  <a:lnTo>
                    <a:pt x="108" y="297"/>
                  </a:lnTo>
                  <a:lnTo>
                    <a:pt x="108" y="297"/>
                  </a:lnTo>
                  <a:lnTo>
                    <a:pt x="105" y="295"/>
                  </a:lnTo>
                  <a:lnTo>
                    <a:pt x="101" y="295"/>
                  </a:lnTo>
                  <a:lnTo>
                    <a:pt x="101" y="295"/>
                  </a:lnTo>
                  <a:lnTo>
                    <a:pt x="99" y="295"/>
                  </a:lnTo>
                  <a:lnTo>
                    <a:pt x="99" y="295"/>
                  </a:lnTo>
                  <a:lnTo>
                    <a:pt x="97" y="297"/>
                  </a:lnTo>
                  <a:lnTo>
                    <a:pt x="96" y="300"/>
                  </a:lnTo>
                  <a:lnTo>
                    <a:pt x="96" y="300"/>
                  </a:lnTo>
                  <a:lnTo>
                    <a:pt x="94" y="302"/>
                  </a:lnTo>
                  <a:lnTo>
                    <a:pt x="90" y="302"/>
                  </a:lnTo>
                  <a:lnTo>
                    <a:pt x="85" y="302"/>
                  </a:lnTo>
                  <a:lnTo>
                    <a:pt x="85" y="302"/>
                  </a:lnTo>
                  <a:lnTo>
                    <a:pt x="81" y="304"/>
                  </a:lnTo>
                  <a:lnTo>
                    <a:pt x="79" y="306"/>
                  </a:lnTo>
                  <a:lnTo>
                    <a:pt x="77" y="306"/>
                  </a:lnTo>
                  <a:lnTo>
                    <a:pt x="77" y="306"/>
                  </a:lnTo>
                  <a:lnTo>
                    <a:pt x="72" y="304"/>
                  </a:lnTo>
                  <a:lnTo>
                    <a:pt x="72" y="304"/>
                  </a:lnTo>
                  <a:lnTo>
                    <a:pt x="68" y="304"/>
                  </a:lnTo>
                  <a:lnTo>
                    <a:pt x="67" y="306"/>
                  </a:lnTo>
                  <a:lnTo>
                    <a:pt x="67" y="306"/>
                  </a:lnTo>
                  <a:lnTo>
                    <a:pt x="63" y="306"/>
                  </a:lnTo>
                  <a:lnTo>
                    <a:pt x="61" y="302"/>
                  </a:lnTo>
                  <a:lnTo>
                    <a:pt x="61" y="302"/>
                  </a:lnTo>
                  <a:lnTo>
                    <a:pt x="61" y="298"/>
                  </a:lnTo>
                  <a:lnTo>
                    <a:pt x="59" y="298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4" y="302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48" y="309"/>
                  </a:lnTo>
                  <a:lnTo>
                    <a:pt x="47" y="309"/>
                  </a:lnTo>
                  <a:lnTo>
                    <a:pt x="45" y="307"/>
                  </a:lnTo>
                  <a:lnTo>
                    <a:pt x="45" y="307"/>
                  </a:lnTo>
                  <a:lnTo>
                    <a:pt x="43" y="304"/>
                  </a:lnTo>
                  <a:lnTo>
                    <a:pt x="43" y="302"/>
                  </a:lnTo>
                  <a:lnTo>
                    <a:pt x="41" y="302"/>
                  </a:lnTo>
                  <a:lnTo>
                    <a:pt x="41" y="302"/>
                  </a:lnTo>
                  <a:lnTo>
                    <a:pt x="38" y="304"/>
                  </a:lnTo>
                  <a:lnTo>
                    <a:pt x="38" y="307"/>
                  </a:lnTo>
                  <a:lnTo>
                    <a:pt x="38" y="315"/>
                  </a:lnTo>
                  <a:lnTo>
                    <a:pt x="38" y="315"/>
                  </a:lnTo>
                  <a:lnTo>
                    <a:pt x="36" y="316"/>
                  </a:lnTo>
                  <a:lnTo>
                    <a:pt x="34" y="316"/>
                  </a:lnTo>
                  <a:lnTo>
                    <a:pt x="34" y="316"/>
                  </a:lnTo>
                  <a:lnTo>
                    <a:pt x="29" y="320"/>
                  </a:lnTo>
                  <a:lnTo>
                    <a:pt x="27" y="320"/>
                  </a:lnTo>
                  <a:lnTo>
                    <a:pt x="23" y="320"/>
                  </a:lnTo>
                  <a:lnTo>
                    <a:pt x="23" y="320"/>
                  </a:lnTo>
                  <a:lnTo>
                    <a:pt x="21" y="316"/>
                  </a:lnTo>
                  <a:lnTo>
                    <a:pt x="21" y="315"/>
                  </a:lnTo>
                  <a:lnTo>
                    <a:pt x="20" y="311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2" y="306"/>
                  </a:lnTo>
                  <a:lnTo>
                    <a:pt x="7" y="307"/>
                  </a:lnTo>
                  <a:lnTo>
                    <a:pt x="7" y="307"/>
                  </a:lnTo>
                  <a:lnTo>
                    <a:pt x="3" y="309"/>
                  </a:lnTo>
                  <a:lnTo>
                    <a:pt x="3" y="311"/>
                  </a:lnTo>
                  <a:lnTo>
                    <a:pt x="3" y="315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9" y="320"/>
                  </a:lnTo>
                  <a:lnTo>
                    <a:pt x="10" y="324"/>
                  </a:lnTo>
                  <a:lnTo>
                    <a:pt x="9" y="326"/>
                  </a:lnTo>
                  <a:lnTo>
                    <a:pt x="9" y="326"/>
                  </a:lnTo>
                  <a:lnTo>
                    <a:pt x="5" y="327"/>
                  </a:lnTo>
                  <a:lnTo>
                    <a:pt x="1" y="329"/>
                  </a:lnTo>
                  <a:lnTo>
                    <a:pt x="1" y="329"/>
                  </a:lnTo>
                  <a:lnTo>
                    <a:pt x="0" y="331"/>
                  </a:lnTo>
                  <a:lnTo>
                    <a:pt x="1" y="333"/>
                  </a:lnTo>
                  <a:lnTo>
                    <a:pt x="5" y="336"/>
                  </a:lnTo>
                  <a:lnTo>
                    <a:pt x="12" y="340"/>
                  </a:lnTo>
                  <a:lnTo>
                    <a:pt x="12" y="340"/>
                  </a:lnTo>
                  <a:lnTo>
                    <a:pt x="16" y="342"/>
                  </a:lnTo>
                  <a:lnTo>
                    <a:pt x="18" y="345"/>
                  </a:lnTo>
                  <a:lnTo>
                    <a:pt x="18" y="345"/>
                  </a:lnTo>
                  <a:lnTo>
                    <a:pt x="18" y="347"/>
                  </a:lnTo>
                  <a:lnTo>
                    <a:pt x="16" y="349"/>
                  </a:lnTo>
                  <a:lnTo>
                    <a:pt x="10" y="353"/>
                  </a:lnTo>
                  <a:lnTo>
                    <a:pt x="10" y="353"/>
                  </a:lnTo>
                  <a:lnTo>
                    <a:pt x="9" y="356"/>
                  </a:lnTo>
                  <a:lnTo>
                    <a:pt x="10" y="356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16" y="358"/>
                  </a:lnTo>
                  <a:lnTo>
                    <a:pt x="20" y="356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30" y="353"/>
                  </a:lnTo>
                  <a:lnTo>
                    <a:pt x="32" y="354"/>
                  </a:lnTo>
                  <a:lnTo>
                    <a:pt x="32" y="354"/>
                  </a:lnTo>
                  <a:lnTo>
                    <a:pt x="34" y="358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50" y="365"/>
                  </a:lnTo>
                  <a:lnTo>
                    <a:pt x="58" y="365"/>
                  </a:lnTo>
                  <a:lnTo>
                    <a:pt x="65" y="365"/>
                  </a:lnTo>
                  <a:lnTo>
                    <a:pt x="65" y="365"/>
                  </a:lnTo>
                  <a:lnTo>
                    <a:pt x="74" y="360"/>
                  </a:lnTo>
                  <a:lnTo>
                    <a:pt x="79" y="358"/>
                  </a:lnTo>
                  <a:lnTo>
                    <a:pt x="85" y="356"/>
                  </a:lnTo>
                  <a:lnTo>
                    <a:pt x="85" y="356"/>
                  </a:lnTo>
                  <a:lnTo>
                    <a:pt x="90" y="358"/>
                  </a:lnTo>
                  <a:lnTo>
                    <a:pt x="90" y="358"/>
                  </a:lnTo>
                  <a:lnTo>
                    <a:pt x="101" y="358"/>
                  </a:lnTo>
                  <a:lnTo>
                    <a:pt x="106" y="356"/>
                  </a:lnTo>
                  <a:lnTo>
                    <a:pt x="110" y="354"/>
                  </a:lnTo>
                  <a:lnTo>
                    <a:pt x="110" y="354"/>
                  </a:lnTo>
                  <a:close/>
                  <a:moveTo>
                    <a:pt x="1109" y="1044"/>
                  </a:moveTo>
                  <a:lnTo>
                    <a:pt x="1109" y="1044"/>
                  </a:lnTo>
                  <a:lnTo>
                    <a:pt x="1107" y="1035"/>
                  </a:lnTo>
                  <a:lnTo>
                    <a:pt x="1106" y="1026"/>
                  </a:lnTo>
                  <a:lnTo>
                    <a:pt x="1107" y="1004"/>
                  </a:lnTo>
                  <a:lnTo>
                    <a:pt x="1107" y="1004"/>
                  </a:lnTo>
                  <a:lnTo>
                    <a:pt x="1109" y="986"/>
                  </a:lnTo>
                  <a:lnTo>
                    <a:pt x="1109" y="977"/>
                  </a:lnTo>
                  <a:lnTo>
                    <a:pt x="1107" y="968"/>
                  </a:lnTo>
                  <a:lnTo>
                    <a:pt x="1107" y="968"/>
                  </a:lnTo>
                  <a:lnTo>
                    <a:pt x="1104" y="961"/>
                  </a:lnTo>
                  <a:lnTo>
                    <a:pt x="1100" y="957"/>
                  </a:lnTo>
                  <a:lnTo>
                    <a:pt x="1091" y="948"/>
                  </a:lnTo>
                  <a:lnTo>
                    <a:pt x="1078" y="941"/>
                  </a:lnTo>
                  <a:lnTo>
                    <a:pt x="1068" y="932"/>
                  </a:lnTo>
                  <a:lnTo>
                    <a:pt x="1068" y="932"/>
                  </a:lnTo>
                  <a:lnTo>
                    <a:pt x="1060" y="924"/>
                  </a:lnTo>
                  <a:lnTo>
                    <a:pt x="1055" y="917"/>
                  </a:lnTo>
                  <a:lnTo>
                    <a:pt x="1055" y="917"/>
                  </a:lnTo>
                  <a:lnTo>
                    <a:pt x="1053" y="912"/>
                  </a:lnTo>
                  <a:lnTo>
                    <a:pt x="1053" y="906"/>
                  </a:lnTo>
                  <a:lnTo>
                    <a:pt x="1053" y="901"/>
                  </a:lnTo>
                  <a:lnTo>
                    <a:pt x="1053" y="897"/>
                  </a:lnTo>
                  <a:lnTo>
                    <a:pt x="1053" y="897"/>
                  </a:lnTo>
                  <a:lnTo>
                    <a:pt x="1048" y="894"/>
                  </a:lnTo>
                  <a:lnTo>
                    <a:pt x="1042" y="890"/>
                  </a:lnTo>
                  <a:lnTo>
                    <a:pt x="1039" y="888"/>
                  </a:lnTo>
                  <a:lnTo>
                    <a:pt x="1035" y="883"/>
                  </a:lnTo>
                  <a:lnTo>
                    <a:pt x="1035" y="883"/>
                  </a:lnTo>
                  <a:lnTo>
                    <a:pt x="1033" y="877"/>
                  </a:lnTo>
                  <a:lnTo>
                    <a:pt x="1037" y="872"/>
                  </a:lnTo>
                  <a:lnTo>
                    <a:pt x="1042" y="861"/>
                  </a:lnTo>
                  <a:lnTo>
                    <a:pt x="1042" y="861"/>
                  </a:lnTo>
                  <a:lnTo>
                    <a:pt x="1046" y="852"/>
                  </a:lnTo>
                  <a:lnTo>
                    <a:pt x="1051" y="848"/>
                  </a:lnTo>
                  <a:lnTo>
                    <a:pt x="1068" y="843"/>
                  </a:lnTo>
                  <a:lnTo>
                    <a:pt x="1068" y="843"/>
                  </a:lnTo>
                  <a:lnTo>
                    <a:pt x="1073" y="841"/>
                  </a:lnTo>
                  <a:lnTo>
                    <a:pt x="1078" y="838"/>
                  </a:lnTo>
                  <a:lnTo>
                    <a:pt x="1084" y="832"/>
                  </a:lnTo>
                  <a:lnTo>
                    <a:pt x="1089" y="825"/>
                  </a:lnTo>
                  <a:lnTo>
                    <a:pt x="1098" y="820"/>
                  </a:lnTo>
                  <a:lnTo>
                    <a:pt x="1098" y="820"/>
                  </a:lnTo>
                  <a:lnTo>
                    <a:pt x="1107" y="814"/>
                  </a:lnTo>
                  <a:lnTo>
                    <a:pt x="1116" y="812"/>
                  </a:lnTo>
                  <a:lnTo>
                    <a:pt x="1125" y="814"/>
                  </a:lnTo>
                  <a:lnTo>
                    <a:pt x="1134" y="816"/>
                  </a:lnTo>
                  <a:lnTo>
                    <a:pt x="1134" y="816"/>
                  </a:lnTo>
                  <a:lnTo>
                    <a:pt x="1134" y="800"/>
                  </a:lnTo>
                  <a:lnTo>
                    <a:pt x="1136" y="785"/>
                  </a:lnTo>
                  <a:lnTo>
                    <a:pt x="1136" y="785"/>
                  </a:lnTo>
                  <a:lnTo>
                    <a:pt x="1134" y="774"/>
                  </a:lnTo>
                  <a:lnTo>
                    <a:pt x="1131" y="767"/>
                  </a:lnTo>
                  <a:lnTo>
                    <a:pt x="1127" y="758"/>
                  </a:lnTo>
                  <a:lnTo>
                    <a:pt x="1124" y="749"/>
                  </a:lnTo>
                  <a:lnTo>
                    <a:pt x="1124" y="749"/>
                  </a:lnTo>
                  <a:lnTo>
                    <a:pt x="1124" y="740"/>
                  </a:lnTo>
                  <a:lnTo>
                    <a:pt x="1124" y="729"/>
                  </a:lnTo>
                  <a:lnTo>
                    <a:pt x="1125" y="720"/>
                  </a:lnTo>
                  <a:lnTo>
                    <a:pt x="1125" y="709"/>
                  </a:lnTo>
                  <a:lnTo>
                    <a:pt x="1125" y="709"/>
                  </a:lnTo>
                  <a:lnTo>
                    <a:pt x="1118" y="691"/>
                  </a:lnTo>
                  <a:lnTo>
                    <a:pt x="1118" y="682"/>
                  </a:lnTo>
                  <a:lnTo>
                    <a:pt x="1120" y="671"/>
                  </a:lnTo>
                  <a:lnTo>
                    <a:pt x="1120" y="671"/>
                  </a:lnTo>
                  <a:lnTo>
                    <a:pt x="1124" y="664"/>
                  </a:lnTo>
                  <a:lnTo>
                    <a:pt x="1127" y="660"/>
                  </a:lnTo>
                  <a:lnTo>
                    <a:pt x="1131" y="658"/>
                  </a:lnTo>
                  <a:lnTo>
                    <a:pt x="1134" y="658"/>
                  </a:lnTo>
                  <a:lnTo>
                    <a:pt x="1145" y="660"/>
                  </a:lnTo>
                  <a:lnTo>
                    <a:pt x="1158" y="664"/>
                  </a:lnTo>
                  <a:lnTo>
                    <a:pt x="1158" y="664"/>
                  </a:lnTo>
                  <a:lnTo>
                    <a:pt x="1167" y="666"/>
                  </a:lnTo>
                  <a:lnTo>
                    <a:pt x="1172" y="666"/>
                  </a:lnTo>
                  <a:lnTo>
                    <a:pt x="1187" y="664"/>
                  </a:lnTo>
                  <a:lnTo>
                    <a:pt x="1200" y="664"/>
                  </a:lnTo>
                  <a:lnTo>
                    <a:pt x="1205" y="664"/>
                  </a:lnTo>
                  <a:lnTo>
                    <a:pt x="1212" y="664"/>
                  </a:lnTo>
                  <a:lnTo>
                    <a:pt x="1212" y="664"/>
                  </a:lnTo>
                  <a:lnTo>
                    <a:pt x="1220" y="668"/>
                  </a:lnTo>
                  <a:lnTo>
                    <a:pt x="1225" y="671"/>
                  </a:lnTo>
                  <a:lnTo>
                    <a:pt x="1238" y="680"/>
                  </a:lnTo>
                  <a:lnTo>
                    <a:pt x="1249" y="691"/>
                  </a:lnTo>
                  <a:lnTo>
                    <a:pt x="1261" y="700"/>
                  </a:lnTo>
                  <a:lnTo>
                    <a:pt x="1261" y="700"/>
                  </a:lnTo>
                  <a:lnTo>
                    <a:pt x="1272" y="706"/>
                  </a:lnTo>
                  <a:lnTo>
                    <a:pt x="1277" y="707"/>
                  </a:lnTo>
                  <a:lnTo>
                    <a:pt x="1283" y="707"/>
                  </a:lnTo>
                  <a:lnTo>
                    <a:pt x="1287" y="706"/>
                  </a:lnTo>
                  <a:lnTo>
                    <a:pt x="1290" y="696"/>
                  </a:lnTo>
                  <a:lnTo>
                    <a:pt x="1294" y="691"/>
                  </a:lnTo>
                  <a:lnTo>
                    <a:pt x="1299" y="686"/>
                  </a:lnTo>
                  <a:lnTo>
                    <a:pt x="1299" y="686"/>
                  </a:lnTo>
                  <a:lnTo>
                    <a:pt x="1303" y="682"/>
                  </a:lnTo>
                  <a:lnTo>
                    <a:pt x="1310" y="680"/>
                  </a:lnTo>
                  <a:lnTo>
                    <a:pt x="1315" y="678"/>
                  </a:lnTo>
                  <a:lnTo>
                    <a:pt x="1319" y="677"/>
                  </a:lnTo>
                  <a:lnTo>
                    <a:pt x="1319" y="677"/>
                  </a:lnTo>
                  <a:lnTo>
                    <a:pt x="1321" y="671"/>
                  </a:lnTo>
                  <a:lnTo>
                    <a:pt x="1321" y="669"/>
                  </a:lnTo>
                  <a:lnTo>
                    <a:pt x="1319" y="668"/>
                  </a:lnTo>
                  <a:lnTo>
                    <a:pt x="1317" y="666"/>
                  </a:lnTo>
                  <a:lnTo>
                    <a:pt x="1310" y="664"/>
                  </a:lnTo>
                  <a:lnTo>
                    <a:pt x="1308" y="662"/>
                  </a:lnTo>
                  <a:lnTo>
                    <a:pt x="1306" y="658"/>
                  </a:lnTo>
                  <a:lnTo>
                    <a:pt x="1306" y="658"/>
                  </a:lnTo>
                  <a:lnTo>
                    <a:pt x="1306" y="649"/>
                  </a:lnTo>
                  <a:lnTo>
                    <a:pt x="1308" y="639"/>
                  </a:lnTo>
                  <a:lnTo>
                    <a:pt x="1314" y="619"/>
                  </a:lnTo>
                  <a:lnTo>
                    <a:pt x="1314" y="619"/>
                  </a:lnTo>
                  <a:lnTo>
                    <a:pt x="1315" y="610"/>
                  </a:lnTo>
                  <a:lnTo>
                    <a:pt x="1315" y="599"/>
                  </a:lnTo>
                  <a:lnTo>
                    <a:pt x="1315" y="595"/>
                  </a:lnTo>
                  <a:lnTo>
                    <a:pt x="1314" y="592"/>
                  </a:lnTo>
                  <a:lnTo>
                    <a:pt x="1308" y="590"/>
                  </a:lnTo>
                  <a:lnTo>
                    <a:pt x="1303" y="588"/>
                  </a:lnTo>
                  <a:lnTo>
                    <a:pt x="1303" y="588"/>
                  </a:lnTo>
                  <a:lnTo>
                    <a:pt x="1296" y="588"/>
                  </a:lnTo>
                  <a:lnTo>
                    <a:pt x="1290" y="592"/>
                  </a:lnTo>
                  <a:lnTo>
                    <a:pt x="1287" y="595"/>
                  </a:lnTo>
                  <a:lnTo>
                    <a:pt x="1285" y="601"/>
                  </a:lnTo>
                  <a:lnTo>
                    <a:pt x="1281" y="610"/>
                  </a:lnTo>
                  <a:lnTo>
                    <a:pt x="1279" y="615"/>
                  </a:lnTo>
                  <a:lnTo>
                    <a:pt x="1276" y="619"/>
                  </a:lnTo>
                  <a:lnTo>
                    <a:pt x="1276" y="619"/>
                  </a:lnTo>
                  <a:lnTo>
                    <a:pt x="1268" y="619"/>
                  </a:lnTo>
                  <a:lnTo>
                    <a:pt x="1263" y="619"/>
                  </a:lnTo>
                  <a:lnTo>
                    <a:pt x="1259" y="615"/>
                  </a:lnTo>
                  <a:lnTo>
                    <a:pt x="1256" y="610"/>
                  </a:lnTo>
                  <a:lnTo>
                    <a:pt x="1250" y="597"/>
                  </a:lnTo>
                  <a:lnTo>
                    <a:pt x="1247" y="586"/>
                  </a:lnTo>
                  <a:lnTo>
                    <a:pt x="1247" y="586"/>
                  </a:lnTo>
                  <a:lnTo>
                    <a:pt x="1241" y="572"/>
                  </a:lnTo>
                  <a:lnTo>
                    <a:pt x="1241" y="568"/>
                  </a:lnTo>
                  <a:lnTo>
                    <a:pt x="1243" y="566"/>
                  </a:lnTo>
                  <a:lnTo>
                    <a:pt x="1250" y="564"/>
                  </a:lnTo>
                  <a:lnTo>
                    <a:pt x="1258" y="563"/>
                  </a:lnTo>
                  <a:lnTo>
                    <a:pt x="1265" y="561"/>
                  </a:lnTo>
                  <a:lnTo>
                    <a:pt x="1265" y="561"/>
                  </a:lnTo>
                  <a:lnTo>
                    <a:pt x="1274" y="554"/>
                  </a:lnTo>
                  <a:lnTo>
                    <a:pt x="1285" y="543"/>
                  </a:lnTo>
                  <a:lnTo>
                    <a:pt x="1288" y="535"/>
                  </a:lnTo>
                  <a:lnTo>
                    <a:pt x="1292" y="530"/>
                  </a:lnTo>
                  <a:lnTo>
                    <a:pt x="1294" y="525"/>
                  </a:lnTo>
                  <a:lnTo>
                    <a:pt x="1292" y="519"/>
                  </a:lnTo>
                  <a:lnTo>
                    <a:pt x="1292" y="519"/>
                  </a:lnTo>
                  <a:lnTo>
                    <a:pt x="1290" y="516"/>
                  </a:lnTo>
                  <a:lnTo>
                    <a:pt x="1288" y="514"/>
                  </a:lnTo>
                  <a:lnTo>
                    <a:pt x="1283" y="512"/>
                  </a:lnTo>
                  <a:lnTo>
                    <a:pt x="1276" y="510"/>
                  </a:lnTo>
                  <a:lnTo>
                    <a:pt x="1272" y="506"/>
                  </a:lnTo>
                  <a:lnTo>
                    <a:pt x="1272" y="506"/>
                  </a:lnTo>
                  <a:lnTo>
                    <a:pt x="1270" y="501"/>
                  </a:lnTo>
                  <a:lnTo>
                    <a:pt x="1272" y="497"/>
                  </a:lnTo>
                  <a:lnTo>
                    <a:pt x="1274" y="494"/>
                  </a:lnTo>
                  <a:lnTo>
                    <a:pt x="1276" y="490"/>
                  </a:lnTo>
                  <a:lnTo>
                    <a:pt x="1276" y="490"/>
                  </a:lnTo>
                  <a:lnTo>
                    <a:pt x="1274" y="472"/>
                  </a:lnTo>
                  <a:lnTo>
                    <a:pt x="1274" y="458"/>
                  </a:lnTo>
                  <a:lnTo>
                    <a:pt x="1277" y="425"/>
                  </a:lnTo>
                  <a:lnTo>
                    <a:pt x="1277" y="425"/>
                  </a:lnTo>
                  <a:lnTo>
                    <a:pt x="1277" y="402"/>
                  </a:lnTo>
                  <a:lnTo>
                    <a:pt x="1276" y="378"/>
                  </a:lnTo>
                  <a:lnTo>
                    <a:pt x="1270" y="354"/>
                  </a:lnTo>
                  <a:lnTo>
                    <a:pt x="1265" y="331"/>
                  </a:lnTo>
                  <a:lnTo>
                    <a:pt x="1265" y="331"/>
                  </a:lnTo>
                  <a:lnTo>
                    <a:pt x="1261" y="318"/>
                  </a:lnTo>
                  <a:lnTo>
                    <a:pt x="1263" y="306"/>
                  </a:lnTo>
                  <a:lnTo>
                    <a:pt x="1268" y="297"/>
                  </a:lnTo>
                  <a:lnTo>
                    <a:pt x="1276" y="288"/>
                  </a:lnTo>
                  <a:lnTo>
                    <a:pt x="1287" y="282"/>
                  </a:lnTo>
                  <a:lnTo>
                    <a:pt x="1297" y="277"/>
                  </a:lnTo>
                  <a:lnTo>
                    <a:pt x="1325" y="269"/>
                  </a:lnTo>
                  <a:lnTo>
                    <a:pt x="1325" y="269"/>
                  </a:lnTo>
                  <a:lnTo>
                    <a:pt x="1339" y="262"/>
                  </a:lnTo>
                  <a:lnTo>
                    <a:pt x="1350" y="255"/>
                  </a:lnTo>
                  <a:lnTo>
                    <a:pt x="1357" y="248"/>
                  </a:lnTo>
                  <a:lnTo>
                    <a:pt x="1359" y="237"/>
                  </a:lnTo>
                  <a:lnTo>
                    <a:pt x="1359" y="237"/>
                  </a:lnTo>
                  <a:lnTo>
                    <a:pt x="1352" y="230"/>
                  </a:lnTo>
                  <a:lnTo>
                    <a:pt x="1343" y="221"/>
                  </a:lnTo>
                  <a:lnTo>
                    <a:pt x="1335" y="213"/>
                  </a:lnTo>
                  <a:lnTo>
                    <a:pt x="1330" y="212"/>
                  </a:lnTo>
                  <a:lnTo>
                    <a:pt x="1325" y="208"/>
                  </a:lnTo>
                  <a:lnTo>
                    <a:pt x="1325" y="208"/>
                  </a:lnTo>
                  <a:lnTo>
                    <a:pt x="1315" y="208"/>
                  </a:lnTo>
                  <a:lnTo>
                    <a:pt x="1308" y="206"/>
                  </a:lnTo>
                  <a:lnTo>
                    <a:pt x="1292" y="208"/>
                  </a:lnTo>
                  <a:lnTo>
                    <a:pt x="1292" y="208"/>
                  </a:lnTo>
                  <a:lnTo>
                    <a:pt x="1277" y="208"/>
                  </a:lnTo>
                  <a:lnTo>
                    <a:pt x="1272" y="210"/>
                  </a:lnTo>
                  <a:lnTo>
                    <a:pt x="1270" y="212"/>
                  </a:lnTo>
                  <a:lnTo>
                    <a:pt x="1268" y="213"/>
                  </a:lnTo>
                  <a:lnTo>
                    <a:pt x="1268" y="213"/>
                  </a:lnTo>
                  <a:lnTo>
                    <a:pt x="1267" y="217"/>
                  </a:lnTo>
                  <a:lnTo>
                    <a:pt x="1268" y="221"/>
                  </a:lnTo>
                  <a:lnTo>
                    <a:pt x="1270" y="228"/>
                  </a:lnTo>
                  <a:lnTo>
                    <a:pt x="1272" y="233"/>
                  </a:lnTo>
                  <a:lnTo>
                    <a:pt x="1272" y="237"/>
                  </a:lnTo>
                  <a:lnTo>
                    <a:pt x="1268" y="241"/>
                  </a:lnTo>
                  <a:lnTo>
                    <a:pt x="1268" y="241"/>
                  </a:lnTo>
                  <a:lnTo>
                    <a:pt x="1265" y="242"/>
                  </a:lnTo>
                  <a:lnTo>
                    <a:pt x="1259" y="244"/>
                  </a:lnTo>
                  <a:lnTo>
                    <a:pt x="1252" y="241"/>
                  </a:lnTo>
                  <a:lnTo>
                    <a:pt x="1243" y="235"/>
                  </a:lnTo>
                  <a:lnTo>
                    <a:pt x="1236" y="233"/>
                  </a:lnTo>
                  <a:lnTo>
                    <a:pt x="1236" y="233"/>
                  </a:lnTo>
                  <a:lnTo>
                    <a:pt x="1230" y="233"/>
                  </a:lnTo>
                  <a:lnTo>
                    <a:pt x="1227" y="235"/>
                  </a:lnTo>
                  <a:lnTo>
                    <a:pt x="1221" y="241"/>
                  </a:lnTo>
                  <a:lnTo>
                    <a:pt x="1216" y="246"/>
                  </a:lnTo>
                  <a:lnTo>
                    <a:pt x="1212" y="248"/>
                  </a:lnTo>
                  <a:lnTo>
                    <a:pt x="1207" y="248"/>
                  </a:lnTo>
                  <a:lnTo>
                    <a:pt x="1207" y="248"/>
                  </a:lnTo>
                  <a:lnTo>
                    <a:pt x="1201" y="248"/>
                  </a:lnTo>
                  <a:lnTo>
                    <a:pt x="1198" y="246"/>
                  </a:lnTo>
                  <a:lnTo>
                    <a:pt x="1196" y="244"/>
                  </a:lnTo>
                  <a:lnTo>
                    <a:pt x="1192" y="242"/>
                  </a:lnTo>
                  <a:lnTo>
                    <a:pt x="1192" y="242"/>
                  </a:lnTo>
                  <a:lnTo>
                    <a:pt x="1187" y="242"/>
                  </a:lnTo>
                  <a:lnTo>
                    <a:pt x="1185" y="244"/>
                  </a:lnTo>
                  <a:lnTo>
                    <a:pt x="1180" y="251"/>
                  </a:lnTo>
                  <a:lnTo>
                    <a:pt x="1180" y="251"/>
                  </a:lnTo>
                  <a:lnTo>
                    <a:pt x="1174" y="253"/>
                  </a:lnTo>
                  <a:lnTo>
                    <a:pt x="1172" y="251"/>
                  </a:lnTo>
                  <a:lnTo>
                    <a:pt x="1169" y="251"/>
                  </a:lnTo>
                  <a:lnTo>
                    <a:pt x="1167" y="248"/>
                  </a:lnTo>
                  <a:lnTo>
                    <a:pt x="1163" y="241"/>
                  </a:lnTo>
                  <a:lnTo>
                    <a:pt x="1162" y="239"/>
                  </a:lnTo>
                  <a:lnTo>
                    <a:pt x="1158" y="237"/>
                  </a:lnTo>
                  <a:lnTo>
                    <a:pt x="1158" y="237"/>
                  </a:lnTo>
                  <a:lnTo>
                    <a:pt x="1153" y="237"/>
                  </a:lnTo>
                  <a:lnTo>
                    <a:pt x="1149" y="237"/>
                  </a:lnTo>
                  <a:lnTo>
                    <a:pt x="1136" y="242"/>
                  </a:lnTo>
                  <a:lnTo>
                    <a:pt x="1125" y="250"/>
                  </a:lnTo>
                  <a:lnTo>
                    <a:pt x="1115" y="253"/>
                  </a:lnTo>
                  <a:lnTo>
                    <a:pt x="1115" y="253"/>
                  </a:lnTo>
                  <a:lnTo>
                    <a:pt x="1109" y="255"/>
                  </a:lnTo>
                  <a:lnTo>
                    <a:pt x="1102" y="255"/>
                  </a:lnTo>
                  <a:lnTo>
                    <a:pt x="1096" y="255"/>
                  </a:lnTo>
                  <a:lnTo>
                    <a:pt x="1089" y="259"/>
                  </a:lnTo>
                  <a:lnTo>
                    <a:pt x="1089" y="259"/>
                  </a:lnTo>
                  <a:lnTo>
                    <a:pt x="1086" y="264"/>
                  </a:lnTo>
                  <a:lnTo>
                    <a:pt x="1084" y="269"/>
                  </a:lnTo>
                  <a:lnTo>
                    <a:pt x="1082" y="277"/>
                  </a:lnTo>
                  <a:lnTo>
                    <a:pt x="1078" y="282"/>
                  </a:lnTo>
                  <a:lnTo>
                    <a:pt x="1078" y="282"/>
                  </a:lnTo>
                  <a:lnTo>
                    <a:pt x="1071" y="289"/>
                  </a:lnTo>
                  <a:lnTo>
                    <a:pt x="1060" y="295"/>
                  </a:lnTo>
                  <a:lnTo>
                    <a:pt x="1055" y="295"/>
                  </a:lnTo>
                  <a:lnTo>
                    <a:pt x="1049" y="295"/>
                  </a:lnTo>
                  <a:lnTo>
                    <a:pt x="1046" y="293"/>
                  </a:lnTo>
                  <a:lnTo>
                    <a:pt x="1042" y="289"/>
                  </a:lnTo>
                  <a:lnTo>
                    <a:pt x="1042" y="289"/>
                  </a:lnTo>
                  <a:lnTo>
                    <a:pt x="1042" y="282"/>
                  </a:lnTo>
                  <a:lnTo>
                    <a:pt x="1042" y="277"/>
                  </a:lnTo>
                  <a:lnTo>
                    <a:pt x="1049" y="264"/>
                  </a:lnTo>
                  <a:lnTo>
                    <a:pt x="1053" y="259"/>
                  </a:lnTo>
                  <a:lnTo>
                    <a:pt x="1055" y="253"/>
                  </a:lnTo>
                  <a:lnTo>
                    <a:pt x="1053" y="246"/>
                  </a:lnTo>
                  <a:lnTo>
                    <a:pt x="1048" y="241"/>
                  </a:lnTo>
                  <a:lnTo>
                    <a:pt x="1048" y="241"/>
                  </a:lnTo>
                  <a:lnTo>
                    <a:pt x="1042" y="235"/>
                  </a:lnTo>
                  <a:lnTo>
                    <a:pt x="1031" y="231"/>
                  </a:lnTo>
                  <a:lnTo>
                    <a:pt x="1022" y="230"/>
                  </a:lnTo>
                  <a:lnTo>
                    <a:pt x="1019" y="230"/>
                  </a:lnTo>
                  <a:lnTo>
                    <a:pt x="1015" y="231"/>
                  </a:lnTo>
                  <a:lnTo>
                    <a:pt x="1015" y="231"/>
                  </a:lnTo>
                  <a:lnTo>
                    <a:pt x="1013" y="233"/>
                  </a:lnTo>
                  <a:lnTo>
                    <a:pt x="1011" y="237"/>
                  </a:lnTo>
                  <a:lnTo>
                    <a:pt x="1010" y="242"/>
                  </a:lnTo>
                  <a:lnTo>
                    <a:pt x="1011" y="248"/>
                  </a:lnTo>
                  <a:lnTo>
                    <a:pt x="1015" y="253"/>
                  </a:lnTo>
                  <a:lnTo>
                    <a:pt x="1015" y="253"/>
                  </a:lnTo>
                  <a:lnTo>
                    <a:pt x="1017" y="260"/>
                  </a:lnTo>
                  <a:lnTo>
                    <a:pt x="1015" y="266"/>
                  </a:lnTo>
                  <a:lnTo>
                    <a:pt x="1008" y="277"/>
                  </a:lnTo>
                  <a:lnTo>
                    <a:pt x="1008" y="277"/>
                  </a:lnTo>
                  <a:lnTo>
                    <a:pt x="1008" y="282"/>
                  </a:lnTo>
                  <a:lnTo>
                    <a:pt x="1008" y="289"/>
                  </a:lnTo>
                  <a:lnTo>
                    <a:pt x="1010" y="295"/>
                  </a:lnTo>
                  <a:lnTo>
                    <a:pt x="1010" y="297"/>
                  </a:lnTo>
                  <a:lnTo>
                    <a:pt x="1008" y="300"/>
                  </a:lnTo>
                  <a:lnTo>
                    <a:pt x="1008" y="300"/>
                  </a:lnTo>
                  <a:lnTo>
                    <a:pt x="1002" y="302"/>
                  </a:lnTo>
                  <a:lnTo>
                    <a:pt x="999" y="302"/>
                  </a:lnTo>
                  <a:lnTo>
                    <a:pt x="988" y="302"/>
                  </a:lnTo>
                  <a:lnTo>
                    <a:pt x="988" y="302"/>
                  </a:lnTo>
                  <a:lnTo>
                    <a:pt x="982" y="302"/>
                  </a:lnTo>
                  <a:lnTo>
                    <a:pt x="975" y="306"/>
                  </a:lnTo>
                  <a:lnTo>
                    <a:pt x="970" y="309"/>
                  </a:lnTo>
                  <a:lnTo>
                    <a:pt x="966" y="315"/>
                  </a:lnTo>
                  <a:lnTo>
                    <a:pt x="966" y="315"/>
                  </a:lnTo>
                  <a:lnTo>
                    <a:pt x="966" y="320"/>
                  </a:lnTo>
                  <a:lnTo>
                    <a:pt x="966" y="324"/>
                  </a:lnTo>
                  <a:lnTo>
                    <a:pt x="970" y="335"/>
                  </a:lnTo>
                  <a:lnTo>
                    <a:pt x="970" y="344"/>
                  </a:lnTo>
                  <a:lnTo>
                    <a:pt x="970" y="347"/>
                  </a:lnTo>
                  <a:lnTo>
                    <a:pt x="966" y="351"/>
                  </a:lnTo>
                  <a:lnTo>
                    <a:pt x="966" y="351"/>
                  </a:lnTo>
                  <a:lnTo>
                    <a:pt x="963" y="353"/>
                  </a:lnTo>
                  <a:lnTo>
                    <a:pt x="957" y="353"/>
                  </a:lnTo>
                  <a:lnTo>
                    <a:pt x="946" y="351"/>
                  </a:lnTo>
                  <a:lnTo>
                    <a:pt x="946" y="351"/>
                  </a:lnTo>
                  <a:lnTo>
                    <a:pt x="941" y="347"/>
                  </a:lnTo>
                  <a:lnTo>
                    <a:pt x="939" y="347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934" y="358"/>
                  </a:lnTo>
                  <a:lnTo>
                    <a:pt x="932" y="367"/>
                  </a:lnTo>
                  <a:lnTo>
                    <a:pt x="932" y="371"/>
                  </a:lnTo>
                  <a:lnTo>
                    <a:pt x="928" y="374"/>
                  </a:lnTo>
                  <a:lnTo>
                    <a:pt x="925" y="374"/>
                  </a:lnTo>
                  <a:lnTo>
                    <a:pt x="919" y="374"/>
                  </a:lnTo>
                  <a:lnTo>
                    <a:pt x="919" y="374"/>
                  </a:lnTo>
                  <a:lnTo>
                    <a:pt x="910" y="371"/>
                  </a:lnTo>
                  <a:lnTo>
                    <a:pt x="903" y="365"/>
                  </a:lnTo>
                  <a:lnTo>
                    <a:pt x="894" y="358"/>
                  </a:lnTo>
                  <a:lnTo>
                    <a:pt x="890" y="353"/>
                  </a:lnTo>
                  <a:lnTo>
                    <a:pt x="890" y="353"/>
                  </a:lnTo>
                  <a:lnTo>
                    <a:pt x="887" y="344"/>
                  </a:lnTo>
                  <a:lnTo>
                    <a:pt x="887" y="335"/>
                  </a:lnTo>
                  <a:lnTo>
                    <a:pt x="887" y="326"/>
                  </a:lnTo>
                  <a:lnTo>
                    <a:pt x="887" y="322"/>
                  </a:lnTo>
                  <a:lnTo>
                    <a:pt x="883" y="318"/>
                  </a:lnTo>
                  <a:lnTo>
                    <a:pt x="883" y="318"/>
                  </a:lnTo>
                  <a:lnTo>
                    <a:pt x="881" y="316"/>
                  </a:lnTo>
                  <a:lnTo>
                    <a:pt x="877" y="315"/>
                  </a:lnTo>
                  <a:lnTo>
                    <a:pt x="870" y="313"/>
                  </a:lnTo>
                  <a:lnTo>
                    <a:pt x="861" y="311"/>
                  </a:lnTo>
                  <a:lnTo>
                    <a:pt x="854" y="307"/>
                  </a:lnTo>
                  <a:lnTo>
                    <a:pt x="854" y="307"/>
                  </a:lnTo>
                  <a:lnTo>
                    <a:pt x="850" y="304"/>
                  </a:lnTo>
                  <a:lnTo>
                    <a:pt x="848" y="298"/>
                  </a:lnTo>
                  <a:lnTo>
                    <a:pt x="850" y="293"/>
                  </a:lnTo>
                  <a:lnTo>
                    <a:pt x="854" y="289"/>
                  </a:lnTo>
                  <a:lnTo>
                    <a:pt x="854" y="289"/>
                  </a:lnTo>
                  <a:lnTo>
                    <a:pt x="859" y="289"/>
                  </a:lnTo>
                  <a:lnTo>
                    <a:pt x="865" y="289"/>
                  </a:lnTo>
                  <a:lnTo>
                    <a:pt x="876" y="293"/>
                  </a:lnTo>
                  <a:lnTo>
                    <a:pt x="876" y="293"/>
                  </a:lnTo>
                  <a:lnTo>
                    <a:pt x="892" y="300"/>
                  </a:lnTo>
                  <a:lnTo>
                    <a:pt x="910" y="307"/>
                  </a:lnTo>
                  <a:lnTo>
                    <a:pt x="919" y="307"/>
                  </a:lnTo>
                  <a:lnTo>
                    <a:pt x="928" y="307"/>
                  </a:lnTo>
                  <a:lnTo>
                    <a:pt x="935" y="306"/>
                  </a:lnTo>
                  <a:lnTo>
                    <a:pt x="944" y="302"/>
                  </a:lnTo>
                  <a:lnTo>
                    <a:pt x="944" y="302"/>
                  </a:lnTo>
                  <a:lnTo>
                    <a:pt x="950" y="297"/>
                  </a:lnTo>
                  <a:lnTo>
                    <a:pt x="955" y="289"/>
                  </a:lnTo>
                  <a:lnTo>
                    <a:pt x="961" y="280"/>
                  </a:lnTo>
                  <a:lnTo>
                    <a:pt x="964" y="273"/>
                  </a:lnTo>
                  <a:lnTo>
                    <a:pt x="964" y="266"/>
                  </a:lnTo>
                  <a:lnTo>
                    <a:pt x="963" y="259"/>
                  </a:lnTo>
                  <a:lnTo>
                    <a:pt x="957" y="251"/>
                  </a:lnTo>
                  <a:lnTo>
                    <a:pt x="948" y="248"/>
                  </a:lnTo>
                  <a:lnTo>
                    <a:pt x="948" y="248"/>
                  </a:lnTo>
                  <a:lnTo>
                    <a:pt x="937" y="246"/>
                  </a:lnTo>
                  <a:lnTo>
                    <a:pt x="926" y="242"/>
                  </a:lnTo>
                  <a:lnTo>
                    <a:pt x="926" y="242"/>
                  </a:lnTo>
                  <a:lnTo>
                    <a:pt x="908" y="237"/>
                  </a:lnTo>
                  <a:lnTo>
                    <a:pt x="899" y="233"/>
                  </a:lnTo>
                  <a:lnTo>
                    <a:pt x="890" y="228"/>
                  </a:lnTo>
                  <a:lnTo>
                    <a:pt x="890" y="228"/>
                  </a:lnTo>
                  <a:lnTo>
                    <a:pt x="879" y="221"/>
                  </a:lnTo>
                  <a:lnTo>
                    <a:pt x="872" y="215"/>
                  </a:lnTo>
                  <a:lnTo>
                    <a:pt x="867" y="212"/>
                  </a:lnTo>
                  <a:lnTo>
                    <a:pt x="867" y="212"/>
                  </a:lnTo>
                  <a:lnTo>
                    <a:pt x="854" y="20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38" y="199"/>
                  </a:lnTo>
                  <a:lnTo>
                    <a:pt x="830" y="197"/>
                  </a:lnTo>
                  <a:lnTo>
                    <a:pt x="830" y="197"/>
                  </a:lnTo>
                  <a:lnTo>
                    <a:pt x="821" y="197"/>
                  </a:lnTo>
                  <a:lnTo>
                    <a:pt x="812" y="199"/>
                  </a:lnTo>
                  <a:lnTo>
                    <a:pt x="812" y="199"/>
                  </a:lnTo>
                  <a:lnTo>
                    <a:pt x="803" y="199"/>
                  </a:lnTo>
                  <a:lnTo>
                    <a:pt x="800" y="197"/>
                  </a:lnTo>
                  <a:lnTo>
                    <a:pt x="798" y="192"/>
                  </a:lnTo>
                  <a:lnTo>
                    <a:pt x="798" y="192"/>
                  </a:lnTo>
                  <a:lnTo>
                    <a:pt x="798" y="190"/>
                  </a:lnTo>
                  <a:lnTo>
                    <a:pt x="800" y="188"/>
                  </a:lnTo>
                  <a:lnTo>
                    <a:pt x="803" y="184"/>
                  </a:lnTo>
                  <a:lnTo>
                    <a:pt x="807" y="181"/>
                  </a:lnTo>
                  <a:lnTo>
                    <a:pt x="809" y="179"/>
                  </a:lnTo>
                  <a:lnTo>
                    <a:pt x="809" y="175"/>
                  </a:lnTo>
                  <a:lnTo>
                    <a:pt x="809" y="175"/>
                  </a:lnTo>
                  <a:lnTo>
                    <a:pt x="807" y="172"/>
                  </a:lnTo>
                  <a:lnTo>
                    <a:pt x="805" y="170"/>
                  </a:lnTo>
                  <a:lnTo>
                    <a:pt x="801" y="170"/>
                  </a:lnTo>
                  <a:lnTo>
                    <a:pt x="791" y="175"/>
                  </a:lnTo>
                  <a:lnTo>
                    <a:pt x="791" y="175"/>
                  </a:lnTo>
                  <a:lnTo>
                    <a:pt x="785" y="177"/>
                  </a:lnTo>
                  <a:lnTo>
                    <a:pt x="780" y="177"/>
                  </a:lnTo>
                  <a:lnTo>
                    <a:pt x="778" y="175"/>
                  </a:lnTo>
                  <a:lnTo>
                    <a:pt x="778" y="172"/>
                  </a:lnTo>
                  <a:lnTo>
                    <a:pt x="776" y="165"/>
                  </a:lnTo>
                  <a:lnTo>
                    <a:pt x="774" y="163"/>
                  </a:lnTo>
                  <a:lnTo>
                    <a:pt x="771" y="161"/>
                  </a:lnTo>
                  <a:lnTo>
                    <a:pt x="771" y="161"/>
                  </a:lnTo>
                  <a:lnTo>
                    <a:pt x="767" y="163"/>
                  </a:lnTo>
                  <a:lnTo>
                    <a:pt x="767" y="165"/>
                  </a:lnTo>
                  <a:lnTo>
                    <a:pt x="765" y="168"/>
                  </a:lnTo>
                  <a:lnTo>
                    <a:pt x="765" y="174"/>
                  </a:lnTo>
                  <a:lnTo>
                    <a:pt x="763" y="175"/>
                  </a:lnTo>
                  <a:lnTo>
                    <a:pt x="762" y="177"/>
                  </a:lnTo>
                  <a:lnTo>
                    <a:pt x="762" y="177"/>
                  </a:lnTo>
                  <a:lnTo>
                    <a:pt x="758" y="177"/>
                  </a:lnTo>
                  <a:lnTo>
                    <a:pt x="756" y="177"/>
                  </a:lnTo>
                  <a:lnTo>
                    <a:pt x="754" y="172"/>
                  </a:lnTo>
                  <a:lnTo>
                    <a:pt x="753" y="170"/>
                  </a:lnTo>
                  <a:lnTo>
                    <a:pt x="751" y="170"/>
                  </a:lnTo>
                  <a:lnTo>
                    <a:pt x="749" y="170"/>
                  </a:lnTo>
                  <a:lnTo>
                    <a:pt x="747" y="174"/>
                  </a:lnTo>
                  <a:lnTo>
                    <a:pt x="747" y="174"/>
                  </a:lnTo>
                  <a:lnTo>
                    <a:pt x="745" y="177"/>
                  </a:lnTo>
                  <a:lnTo>
                    <a:pt x="745" y="181"/>
                  </a:lnTo>
                  <a:lnTo>
                    <a:pt x="745" y="184"/>
                  </a:lnTo>
                  <a:lnTo>
                    <a:pt x="745" y="188"/>
                  </a:lnTo>
                  <a:lnTo>
                    <a:pt x="745" y="188"/>
                  </a:lnTo>
                  <a:lnTo>
                    <a:pt x="742" y="190"/>
                  </a:lnTo>
                  <a:lnTo>
                    <a:pt x="738" y="192"/>
                  </a:lnTo>
                  <a:lnTo>
                    <a:pt x="734" y="192"/>
                  </a:lnTo>
                  <a:lnTo>
                    <a:pt x="731" y="190"/>
                  </a:lnTo>
                  <a:lnTo>
                    <a:pt x="731" y="190"/>
                  </a:lnTo>
                  <a:lnTo>
                    <a:pt x="731" y="186"/>
                  </a:lnTo>
                  <a:lnTo>
                    <a:pt x="731" y="183"/>
                  </a:lnTo>
                  <a:lnTo>
                    <a:pt x="733" y="172"/>
                  </a:lnTo>
                  <a:lnTo>
                    <a:pt x="733" y="168"/>
                  </a:lnTo>
                  <a:lnTo>
                    <a:pt x="731" y="165"/>
                  </a:lnTo>
                  <a:lnTo>
                    <a:pt x="727" y="163"/>
                  </a:lnTo>
                  <a:lnTo>
                    <a:pt x="722" y="165"/>
                  </a:lnTo>
                  <a:lnTo>
                    <a:pt x="722" y="165"/>
                  </a:lnTo>
                  <a:lnTo>
                    <a:pt x="718" y="166"/>
                  </a:lnTo>
                  <a:lnTo>
                    <a:pt x="716" y="172"/>
                  </a:lnTo>
                  <a:lnTo>
                    <a:pt x="715" y="175"/>
                  </a:lnTo>
                  <a:lnTo>
                    <a:pt x="711" y="179"/>
                  </a:lnTo>
                  <a:lnTo>
                    <a:pt x="711" y="179"/>
                  </a:lnTo>
                  <a:lnTo>
                    <a:pt x="707" y="181"/>
                  </a:lnTo>
                  <a:lnTo>
                    <a:pt x="702" y="179"/>
                  </a:lnTo>
                  <a:lnTo>
                    <a:pt x="695" y="177"/>
                  </a:lnTo>
                  <a:lnTo>
                    <a:pt x="695" y="177"/>
                  </a:lnTo>
                  <a:lnTo>
                    <a:pt x="689" y="177"/>
                  </a:lnTo>
                  <a:lnTo>
                    <a:pt x="684" y="179"/>
                  </a:lnTo>
                  <a:lnTo>
                    <a:pt x="682" y="183"/>
                  </a:lnTo>
                  <a:lnTo>
                    <a:pt x="680" y="188"/>
                  </a:lnTo>
                  <a:lnTo>
                    <a:pt x="675" y="197"/>
                  </a:lnTo>
                  <a:lnTo>
                    <a:pt x="671" y="201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55" y="206"/>
                  </a:lnTo>
                  <a:lnTo>
                    <a:pt x="640" y="208"/>
                  </a:lnTo>
                  <a:lnTo>
                    <a:pt x="635" y="210"/>
                  </a:lnTo>
                  <a:lnTo>
                    <a:pt x="629" y="212"/>
                  </a:lnTo>
                  <a:lnTo>
                    <a:pt x="626" y="217"/>
                  </a:lnTo>
                  <a:lnTo>
                    <a:pt x="622" y="222"/>
                  </a:lnTo>
                  <a:lnTo>
                    <a:pt x="622" y="222"/>
                  </a:lnTo>
                  <a:lnTo>
                    <a:pt x="622" y="231"/>
                  </a:lnTo>
                  <a:lnTo>
                    <a:pt x="620" y="237"/>
                  </a:lnTo>
                  <a:lnTo>
                    <a:pt x="619" y="241"/>
                  </a:lnTo>
                  <a:lnTo>
                    <a:pt x="619" y="241"/>
                  </a:lnTo>
                  <a:lnTo>
                    <a:pt x="615" y="242"/>
                  </a:lnTo>
                  <a:lnTo>
                    <a:pt x="610" y="242"/>
                  </a:lnTo>
                  <a:lnTo>
                    <a:pt x="601" y="244"/>
                  </a:lnTo>
                  <a:lnTo>
                    <a:pt x="601" y="244"/>
                  </a:lnTo>
                  <a:lnTo>
                    <a:pt x="601" y="248"/>
                  </a:lnTo>
                  <a:lnTo>
                    <a:pt x="601" y="250"/>
                  </a:lnTo>
                  <a:lnTo>
                    <a:pt x="604" y="253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8" y="259"/>
                  </a:lnTo>
                  <a:lnTo>
                    <a:pt x="606" y="262"/>
                  </a:lnTo>
                  <a:lnTo>
                    <a:pt x="606" y="262"/>
                  </a:lnTo>
                  <a:lnTo>
                    <a:pt x="604" y="264"/>
                  </a:lnTo>
                  <a:lnTo>
                    <a:pt x="599" y="264"/>
                  </a:lnTo>
                  <a:lnTo>
                    <a:pt x="591" y="264"/>
                  </a:lnTo>
                  <a:lnTo>
                    <a:pt x="591" y="264"/>
                  </a:lnTo>
                  <a:lnTo>
                    <a:pt x="590" y="268"/>
                  </a:lnTo>
                  <a:lnTo>
                    <a:pt x="590" y="271"/>
                  </a:lnTo>
                  <a:lnTo>
                    <a:pt x="591" y="275"/>
                  </a:lnTo>
                  <a:lnTo>
                    <a:pt x="591" y="278"/>
                  </a:lnTo>
                  <a:lnTo>
                    <a:pt x="591" y="278"/>
                  </a:lnTo>
                  <a:lnTo>
                    <a:pt x="591" y="282"/>
                  </a:lnTo>
                  <a:lnTo>
                    <a:pt x="590" y="284"/>
                  </a:lnTo>
                  <a:lnTo>
                    <a:pt x="586" y="286"/>
                  </a:lnTo>
                  <a:lnTo>
                    <a:pt x="584" y="286"/>
                  </a:lnTo>
                  <a:lnTo>
                    <a:pt x="575" y="282"/>
                  </a:lnTo>
                  <a:lnTo>
                    <a:pt x="568" y="280"/>
                  </a:lnTo>
                  <a:lnTo>
                    <a:pt x="568" y="280"/>
                  </a:lnTo>
                  <a:lnTo>
                    <a:pt x="563" y="282"/>
                  </a:lnTo>
                  <a:lnTo>
                    <a:pt x="561" y="286"/>
                  </a:lnTo>
                  <a:lnTo>
                    <a:pt x="563" y="289"/>
                  </a:lnTo>
                  <a:lnTo>
                    <a:pt x="564" y="295"/>
                  </a:lnTo>
                  <a:lnTo>
                    <a:pt x="572" y="304"/>
                  </a:lnTo>
                  <a:lnTo>
                    <a:pt x="573" y="309"/>
                  </a:lnTo>
                  <a:lnTo>
                    <a:pt x="573" y="311"/>
                  </a:lnTo>
                  <a:lnTo>
                    <a:pt x="573" y="311"/>
                  </a:lnTo>
                  <a:lnTo>
                    <a:pt x="568" y="313"/>
                  </a:lnTo>
                  <a:lnTo>
                    <a:pt x="564" y="313"/>
                  </a:lnTo>
                  <a:lnTo>
                    <a:pt x="557" y="311"/>
                  </a:lnTo>
                  <a:lnTo>
                    <a:pt x="553" y="309"/>
                  </a:lnTo>
                  <a:lnTo>
                    <a:pt x="548" y="309"/>
                  </a:lnTo>
                  <a:lnTo>
                    <a:pt x="544" y="311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7" y="322"/>
                  </a:lnTo>
                  <a:lnTo>
                    <a:pt x="534" y="329"/>
                  </a:lnTo>
                  <a:lnTo>
                    <a:pt x="530" y="336"/>
                  </a:lnTo>
                  <a:lnTo>
                    <a:pt x="525" y="342"/>
                  </a:lnTo>
                  <a:lnTo>
                    <a:pt x="525" y="342"/>
                  </a:lnTo>
                  <a:lnTo>
                    <a:pt x="519" y="345"/>
                  </a:lnTo>
                  <a:lnTo>
                    <a:pt x="514" y="349"/>
                  </a:lnTo>
                  <a:lnTo>
                    <a:pt x="512" y="351"/>
                  </a:lnTo>
                  <a:lnTo>
                    <a:pt x="512" y="353"/>
                  </a:lnTo>
                  <a:lnTo>
                    <a:pt x="515" y="354"/>
                  </a:lnTo>
                  <a:lnTo>
                    <a:pt x="519" y="356"/>
                  </a:lnTo>
                  <a:lnTo>
                    <a:pt x="519" y="356"/>
                  </a:lnTo>
                  <a:lnTo>
                    <a:pt x="526" y="362"/>
                  </a:lnTo>
                  <a:lnTo>
                    <a:pt x="526" y="364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17" y="367"/>
                  </a:lnTo>
                  <a:lnTo>
                    <a:pt x="510" y="365"/>
                  </a:lnTo>
                  <a:lnTo>
                    <a:pt x="499" y="362"/>
                  </a:lnTo>
                  <a:lnTo>
                    <a:pt x="499" y="362"/>
                  </a:lnTo>
                  <a:lnTo>
                    <a:pt x="488" y="360"/>
                  </a:lnTo>
                  <a:lnTo>
                    <a:pt x="485" y="362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79" y="369"/>
                  </a:lnTo>
                  <a:lnTo>
                    <a:pt x="481" y="373"/>
                  </a:lnTo>
                  <a:lnTo>
                    <a:pt x="483" y="376"/>
                  </a:lnTo>
                  <a:lnTo>
                    <a:pt x="483" y="380"/>
                  </a:lnTo>
                  <a:lnTo>
                    <a:pt x="483" y="380"/>
                  </a:lnTo>
                  <a:lnTo>
                    <a:pt x="481" y="383"/>
                  </a:lnTo>
                  <a:lnTo>
                    <a:pt x="477" y="385"/>
                  </a:lnTo>
                  <a:lnTo>
                    <a:pt x="468" y="387"/>
                  </a:lnTo>
                  <a:lnTo>
                    <a:pt x="458" y="387"/>
                  </a:lnTo>
                  <a:lnTo>
                    <a:pt x="454" y="391"/>
                  </a:lnTo>
                  <a:lnTo>
                    <a:pt x="452" y="394"/>
                  </a:lnTo>
                  <a:lnTo>
                    <a:pt x="452" y="394"/>
                  </a:lnTo>
                  <a:lnTo>
                    <a:pt x="450" y="398"/>
                  </a:lnTo>
                  <a:lnTo>
                    <a:pt x="452" y="403"/>
                  </a:lnTo>
                  <a:lnTo>
                    <a:pt x="452" y="407"/>
                  </a:lnTo>
                  <a:lnTo>
                    <a:pt x="452" y="411"/>
                  </a:lnTo>
                  <a:lnTo>
                    <a:pt x="452" y="411"/>
                  </a:lnTo>
                  <a:lnTo>
                    <a:pt x="448" y="412"/>
                  </a:lnTo>
                  <a:lnTo>
                    <a:pt x="447" y="414"/>
                  </a:lnTo>
                  <a:lnTo>
                    <a:pt x="441" y="416"/>
                  </a:lnTo>
                  <a:lnTo>
                    <a:pt x="429" y="416"/>
                  </a:lnTo>
                  <a:lnTo>
                    <a:pt x="429" y="416"/>
                  </a:lnTo>
                  <a:lnTo>
                    <a:pt x="423" y="416"/>
                  </a:lnTo>
                  <a:lnTo>
                    <a:pt x="421" y="418"/>
                  </a:lnTo>
                  <a:lnTo>
                    <a:pt x="425" y="423"/>
                  </a:lnTo>
                  <a:lnTo>
                    <a:pt x="425" y="423"/>
                  </a:lnTo>
                  <a:lnTo>
                    <a:pt x="425" y="425"/>
                  </a:lnTo>
                  <a:lnTo>
                    <a:pt x="427" y="427"/>
                  </a:lnTo>
                  <a:lnTo>
                    <a:pt x="427" y="429"/>
                  </a:lnTo>
                  <a:lnTo>
                    <a:pt x="427" y="429"/>
                  </a:lnTo>
                  <a:lnTo>
                    <a:pt x="427" y="430"/>
                  </a:lnTo>
                  <a:lnTo>
                    <a:pt x="425" y="430"/>
                  </a:lnTo>
                  <a:lnTo>
                    <a:pt x="423" y="432"/>
                  </a:lnTo>
                  <a:lnTo>
                    <a:pt x="423" y="432"/>
                  </a:lnTo>
                  <a:lnTo>
                    <a:pt x="421" y="434"/>
                  </a:lnTo>
                  <a:lnTo>
                    <a:pt x="420" y="436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21" y="440"/>
                  </a:lnTo>
                  <a:lnTo>
                    <a:pt x="425" y="441"/>
                  </a:lnTo>
                  <a:lnTo>
                    <a:pt x="429" y="443"/>
                  </a:lnTo>
                  <a:lnTo>
                    <a:pt x="429" y="443"/>
                  </a:lnTo>
                  <a:lnTo>
                    <a:pt x="430" y="447"/>
                  </a:lnTo>
                  <a:lnTo>
                    <a:pt x="429" y="449"/>
                  </a:lnTo>
                  <a:lnTo>
                    <a:pt x="425" y="454"/>
                  </a:lnTo>
                  <a:lnTo>
                    <a:pt x="425" y="454"/>
                  </a:lnTo>
                  <a:lnTo>
                    <a:pt x="423" y="458"/>
                  </a:lnTo>
                  <a:lnTo>
                    <a:pt x="423" y="459"/>
                  </a:lnTo>
                  <a:lnTo>
                    <a:pt x="427" y="461"/>
                  </a:lnTo>
                  <a:lnTo>
                    <a:pt x="434" y="461"/>
                  </a:lnTo>
                  <a:lnTo>
                    <a:pt x="439" y="463"/>
                  </a:lnTo>
                  <a:lnTo>
                    <a:pt x="439" y="463"/>
                  </a:lnTo>
                  <a:lnTo>
                    <a:pt x="441" y="467"/>
                  </a:lnTo>
                  <a:lnTo>
                    <a:pt x="441" y="470"/>
                  </a:lnTo>
                  <a:lnTo>
                    <a:pt x="438" y="474"/>
                  </a:lnTo>
                  <a:lnTo>
                    <a:pt x="434" y="476"/>
                  </a:lnTo>
                  <a:lnTo>
                    <a:pt x="427" y="479"/>
                  </a:lnTo>
                  <a:lnTo>
                    <a:pt x="425" y="483"/>
                  </a:lnTo>
                  <a:lnTo>
                    <a:pt x="427" y="485"/>
                  </a:lnTo>
                  <a:lnTo>
                    <a:pt x="427" y="485"/>
                  </a:lnTo>
                  <a:lnTo>
                    <a:pt x="429" y="487"/>
                  </a:lnTo>
                  <a:lnTo>
                    <a:pt x="430" y="488"/>
                  </a:lnTo>
                  <a:lnTo>
                    <a:pt x="438" y="487"/>
                  </a:lnTo>
                  <a:lnTo>
                    <a:pt x="439" y="487"/>
                  </a:lnTo>
                  <a:lnTo>
                    <a:pt x="441" y="488"/>
                  </a:lnTo>
                  <a:lnTo>
                    <a:pt x="441" y="492"/>
                  </a:lnTo>
                  <a:lnTo>
                    <a:pt x="438" y="496"/>
                  </a:lnTo>
                  <a:lnTo>
                    <a:pt x="438" y="496"/>
                  </a:lnTo>
                  <a:lnTo>
                    <a:pt x="434" y="501"/>
                  </a:lnTo>
                  <a:lnTo>
                    <a:pt x="432" y="503"/>
                  </a:lnTo>
                  <a:lnTo>
                    <a:pt x="432" y="506"/>
                  </a:lnTo>
                  <a:lnTo>
                    <a:pt x="432" y="506"/>
                  </a:lnTo>
                  <a:lnTo>
                    <a:pt x="434" y="510"/>
                  </a:lnTo>
                  <a:lnTo>
                    <a:pt x="436" y="510"/>
                  </a:lnTo>
                  <a:lnTo>
                    <a:pt x="439" y="510"/>
                  </a:lnTo>
                  <a:lnTo>
                    <a:pt x="443" y="510"/>
                  </a:lnTo>
                  <a:lnTo>
                    <a:pt x="443" y="510"/>
                  </a:lnTo>
                  <a:lnTo>
                    <a:pt x="445" y="510"/>
                  </a:lnTo>
                  <a:lnTo>
                    <a:pt x="447" y="514"/>
                  </a:lnTo>
                  <a:lnTo>
                    <a:pt x="448" y="519"/>
                  </a:lnTo>
                  <a:lnTo>
                    <a:pt x="450" y="523"/>
                  </a:lnTo>
                  <a:lnTo>
                    <a:pt x="452" y="525"/>
                  </a:lnTo>
                  <a:lnTo>
                    <a:pt x="456" y="525"/>
                  </a:lnTo>
                  <a:lnTo>
                    <a:pt x="456" y="525"/>
                  </a:lnTo>
                  <a:lnTo>
                    <a:pt x="459" y="523"/>
                  </a:lnTo>
                  <a:lnTo>
                    <a:pt x="463" y="521"/>
                  </a:lnTo>
                  <a:lnTo>
                    <a:pt x="465" y="516"/>
                  </a:lnTo>
                  <a:lnTo>
                    <a:pt x="468" y="512"/>
                  </a:lnTo>
                  <a:lnTo>
                    <a:pt x="472" y="510"/>
                  </a:lnTo>
                  <a:lnTo>
                    <a:pt x="476" y="510"/>
                  </a:lnTo>
                  <a:lnTo>
                    <a:pt x="476" y="510"/>
                  </a:lnTo>
                  <a:lnTo>
                    <a:pt x="479" y="510"/>
                  </a:lnTo>
                  <a:lnTo>
                    <a:pt x="483" y="510"/>
                  </a:lnTo>
                  <a:lnTo>
                    <a:pt x="485" y="510"/>
                  </a:lnTo>
                  <a:lnTo>
                    <a:pt x="485" y="510"/>
                  </a:lnTo>
                  <a:lnTo>
                    <a:pt x="486" y="506"/>
                  </a:lnTo>
                  <a:lnTo>
                    <a:pt x="488" y="503"/>
                  </a:lnTo>
                  <a:lnTo>
                    <a:pt x="490" y="499"/>
                  </a:lnTo>
                  <a:lnTo>
                    <a:pt x="494" y="497"/>
                  </a:lnTo>
                  <a:lnTo>
                    <a:pt x="494" y="497"/>
                  </a:lnTo>
                  <a:lnTo>
                    <a:pt x="497" y="496"/>
                  </a:lnTo>
                  <a:lnTo>
                    <a:pt x="501" y="497"/>
                  </a:lnTo>
                  <a:lnTo>
                    <a:pt x="505" y="499"/>
                  </a:lnTo>
                  <a:lnTo>
                    <a:pt x="510" y="499"/>
                  </a:lnTo>
                  <a:lnTo>
                    <a:pt x="510" y="499"/>
                  </a:lnTo>
                  <a:lnTo>
                    <a:pt x="517" y="497"/>
                  </a:lnTo>
                  <a:lnTo>
                    <a:pt x="521" y="497"/>
                  </a:lnTo>
                  <a:lnTo>
                    <a:pt x="523" y="503"/>
                  </a:lnTo>
                  <a:lnTo>
                    <a:pt x="523" y="503"/>
                  </a:lnTo>
                  <a:lnTo>
                    <a:pt x="523" y="508"/>
                  </a:lnTo>
                  <a:lnTo>
                    <a:pt x="519" y="516"/>
                  </a:lnTo>
                  <a:lnTo>
                    <a:pt x="517" y="521"/>
                  </a:lnTo>
                  <a:lnTo>
                    <a:pt x="519" y="525"/>
                  </a:lnTo>
                  <a:lnTo>
                    <a:pt x="521" y="528"/>
                  </a:lnTo>
                  <a:lnTo>
                    <a:pt x="521" y="528"/>
                  </a:lnTo>
                  <a:lnTo>
                    <a:pt x="526" y="534"/>
                  </a:lnTo>
                  <a:lnTo>
                    <a:pt x="534" y="537"/>
                  </a:lnTo>
                  <a:lnTo>
                    <a:pt x="543" y="539"/>
                  </a:lnTo>
                  <a:lnTo>
                    <a:pt x="550" y="544"/>
                  </a:lnTo>
                  <a:lnTo>
                    <a:pt x="550" y="544"/>
                  </a:lnTo>
                  <a:lnTo>
                    <a:pt x="553" y="550"/>
                  </a:lnTo>
                  <a:lnTo>
                    <a:pt x="553" y="552"/>
                  </a:lnTo>
                  <a:lnTo>
                    <a:pt x="552" y="552"/>
                  </a:lnTo>
                  <a:lnTo>
                    <a:pt x="548" y="555"/>
                  </a:lnTo>
                  <a:lnTo>
                    <a:pt x="546" y="559"/>
                  </a:lnTo>
                  <a:lnTo>
                    <a:pt x="546" y="561"/>
                  </a:lnTo>
                  <a:lnTo>
                    <a:pt x="546" y="561"/>
                  </a:lnTo>
                  <a:lnTo>
                    <a:pt x="546" y="566"/>
                  </a:lnTo>
                  <a:lnTo>
                    <a:pt x="548" y="572"/>
                  </a:lnTo>
                  <a:lnTo>
                    <a:pt x="550" y="573"/>
                  </a:lnTo>
                  <a:lnTo>
                    <a:pt x="553" y="577"/>
                  </a:lnTo>
                  <a:lnTo>
                    <a:pt x="557" y="577"/>
                  </a:lnTo>
                  <a:lnTo>
                    <a:pt x="561" y="577"/>
                  </a:lnTo>
                  <a:lnTo>
                    <a:pt x="564" y="573"/>
                  </a:lnTo>
                  <a:lnTo>
                    <a:pt x="568" y="570"/>
                  </a:lnTo>
                  <a:lnTo>
                    <a:pt x="568" y="570"/>
                  </a:lnTo>
                  <a:lnTo>
                    <a:pt x="573" y="555"/>
                  </a:lnTo>
                  <a:lnTo>
                    <a:pt x="575" y="554"/>
                  </a:lnTo>
                  <a:lnTo>
                    <a:pt x="577" y="554"/>
                  </a:lnTo>
                  <a:lnTo>
                    <a:pt x="586" y="554"/>
                  </a:lnTo>
                  <a:lnTo>
                    <a:pt x="586" y="554"/>
                  </a:lnTo>
                  <a:lnTo>
                    <a:pt x="595" y="554"/>
                  </a:lnTo>
                  <a:lnTo>
                    <a:pt x="599" y="554"/>
                  </a:lnTo>
                  <a:lnTo>
                    <a:pt x="601" y="552"/>
                  </a:lnTo>
                  <a:lnTo>
                    <a:pt x="601" y="546"/>
                  </a:lnTo>
                  <a:lnTo>
                    <a:pt x="601" y="537"/>
                  </a:lnTo>
                  <a:lnTo>
                    <a:pt x="601" y="537"/>
                  </a:lnTo>
                  <a:lnTo>
                    <a:pt x="597" y="528"/>
                  </a:lnTo>
                  <a:lnTo>
                    <a:pt x="595" y="519"/>
                  </a:lnTo>
                  <a:lnTo>
                    <a:pt x="595" y="516"/>
                  </a:lnTo>
                  <a:lnTo>
                    <a:pt x="597" y="512"/>
                  </a:lnTo>
                  <a:lnTo>
                    <a:pt x="599" y="508"/>
                  </a:lnTo>
                  <a:lnTo>
                    <a:pt x="602" y="506"/>
                  </a:lnTo>
                  <a:lnTo>
                    <a:pt x="602" y="506"/>
                  </a:lnTo>
                  <a:lnTo>
                    <a:pt x="617" y="501"/>
                  </a:lnTo>
                  <a:lnTo>
                    <a:pt x="622" y="497"/>
                  </a:lnTo>
                  <a:lnTo>
                    <a:pt x="628" y="492"/>
                  </a:lnTo>
                  <a:lnTo>
                    <a:pt x="628" y="492"/>
                  </a:lnTo>
                  <a:lnTo>
                    <a:pt x="629" y="485"/>
                  </a:lnTo>
                  <a:lnTo>
                    <a:pt x="629" y="478"/>
                  </a:lnTo>
                  <a:lnTo>
                    <a:pt x="626" y="470"/>
                  </a:lnTo>
                  <a:lnTo>
                    <a:pt x="622" y="463"/>
                  </a:lnTo>
                  <a:lnTo>
                    <a:pt x="622" y="463"/>
                  </a:lnTo>
                  <a:lnTo>
                    <a:pt x="613" y="452"/>
                  </a:lnTo>
                  <a:lnTo>
                    <a:pt x="610" y="447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10" y="434"/>
                  </a:lnTo>
                  <a:lnTo>
                    <a:pt x="611" y="429"/>
                  </a:lnTo>
                  <a:lnTo>
                    <a:pt x="615" y="421"/>
                  </a:lnTo>
                  <a:lnTo>
                    <a:pt x="617" y="416"/>
                  </a:lnTo>
                  <a:lnTo>
                    <a:pt x="617" y="416"/>
                  </a:lnTo>
                  <a:lnTo>
                    <a:pt x="615" y="403"/>
                  </a:lnTo>
                  <a:lnTo>
                    <a:pt x="615" y="398"/>
                  </a:lnTo>
                  <a:lnTo>
                    <a:pt x="619" y="392"/>
                  </a:lnTo>
                  <a:lnTo>
                    <a:pt x="619" y="392"/>
                  </a:lnTo>
                  <a:lnTo>
                    <a:pt x="622" y="389"/>
                  </a:lnTo>
                  <a:lnTo>
                    <a:pt x="626" y="387"/>
                  </a:lnTo>
                  <a:lnTo>
                    <a:pt x="629" y="385"/>
                  </a:lnTo>
                  <a:lnTo>
                    <a:pt x="631" y="380"/>
                  </a:lnTo>
                  <a:lnTo>
                    <a:pt x="631" y="380"/>
                  </a:lnTo>
                  <a:lnTo>
                    <a:pt x="633" y="373"/>
                  </a:lnTo>
                  <a:lnTo>
                    <a:pt x="635" y="369"/>
                  </a:lnTo>
                  <a:lnTo>
                    <a:pt x="639" y="365"/>
                  </a:lnTo>
                  <a:lnTo>
                    <a:pt x="639" y="365"/>
                  </a:lnTo>
                  <a:lnTo>
                    <a:pt x="646" y="364"/>
                  </a:lnTo>
                  <a:lnTo>
                    <a:pt x="653" y="362"/>
                  </a:lnTo>
                  <a:lnTo>
                    <a:pt x="658" y="360"/>
                  </a:lnTo>
                  <a:lnTo>
                    <a:pt x="664" y="353"/>
                  </a:lnTo>
                  <a:lnTo>
                    <a:pt x="664" y="353"/>
                  </a:lnTo>
                  <a:lnTo>
                    <a:pt x="673" y="338"/>
                  </a:lnTo>
                  <a:lnTo>
                    <a:pt x="675" y="331"/>
                  </a:lnTo>
                  <a:lnTo>
                    <a:pt x="678" y="322"/>
                  </a:lnTo>
                  <a:lnTo>
                    <a:pt x="678" y="322"/>
                  </a:lnTo>
                  <a:lnTo>
                    <a:pt x="678" y="318"/>
                  </a:lnTo>
                  <a:lnTo>
                    <a:pt x="682" y="315"/>
                  </a:lnTo>
                  <a:lnTo>
                    <a:pt x="687" y="309"/>
                  </a:lnTo>
                  <a:lnTo>
                    <a:pt x="696" y="306"/>
                  </a:lnTo>
                  <a:lnTo>
                    <a:pt x="706" y="307"/>
                  </a:lnTo>
                  <a:lnTo>
                    <a:pt x="706" y="307"/>
                  </a:lnTo>
                  <a:lnTo>
                    <a:pt x="709" y="309"/>
                  </a:lnTo>
                  <a:lnTo>
                    <a:pt x="713" y="311"/>
                  </a:lnTo>
                  <a:lnTo>
                    <a:pt x="715" y="316"/>
                  </a:lnTo>
                  <a:lnTo>
                    <a:pt x="716" y="322"/>
                  </a:lnTo>
                  <a:lnTo>
                    <a:pt x="716" y="322"/>
                  </a:lnTo>
                  <a:lnTo>
                    <a:pt x="716" y="331"/>
                  </a:lnTo>
                  <a:lnTo>
                    <a:pt x="716" y="331"/>
                  </a:lnTo>
                  <a:lnTo>
                    <a:pt x="718" y="336"/>
                  </a:lnTo>
                  <a:lnTo>
                    <a:pt x="718" y="340"/>
                  </a:lnTo>
                  <a:lnTo>
                    <a:pt x="718" y="342"/>
                  </a:lnTo>
                  <a:lnTo>
                    <a:pt x="718" y="342"/>
                  </a:lnTo>
                  <a:lnTo>
                    <a:pt x="716" y="347"/>
                  </a:lnTo>
                  <a:lnTo>
                    <a:pt x="713" y="349"/>
                  </a:lnTo>
                  <a:lnTo>
                    <a:pt x="702" y="354"/>
                  </a:lnTo>
                  <a:lnTo>
                    <a:pt x="702" y="354"/>
                  </a:lnTo>
                  <a:lnTo>
                    <a:pt x="689" y="362"/>
                  </a:lnTo>
                  <a:lnTo>
                    <a:pt x="684" y="365"/>
                  </a:lnTo>
                  <a:lnTo>
                    <a:pt x="678" y="373"/>
                  </a:lnTo>
                  <a:lnTo>
                    <a:pt x="678" y="373"/>
                  </a:lnTo>
                  <a:lnTo>
                    <a:pt x="677" y="378"/>
                  </a:lnTo>
                  <a:lnTo>
                    <a:pt x="675" y="383"/>
                  </a:lnTo>
                  <a:lnTo>
                    <a:pt x="675" y="383"/>
                  </a:lnTo>
                  <a:lnTo>
                    <a:pt x="675" y="391"/>
                  </a:lnTo>
                  <a:lnTo>
                    <a:pt x="677" y="398"/>
                  </a:lnTo>
                  <a:lnTo>
                    <a:pt x="680" y="412"/>
                  </a:lnTo>
                  <a:lnTo>
                    <a:pt x="680" y="412"/>
                  </a:lnTo>
                  <a:lnTo>
                    <a:pt x="682" y="420"/>
                  </a:lnTo>
                  <a:lnTo>
                    <a:pt x="684" y="423"/>
                  </a:lnTo>
                  <a:lnTo>
                    <a:pt x="689" y="432"/>
                  </a:lnTo>
                  <a:lnTo>
                    <a:pt x="689" y="432"/>
                  </a:lnTo>
                  <a:lnTo>
                    <a:pt x="691" y="440"/>
                  </a:lnTo>
                  <a:lnTo>
                    <a:pt x="693" y="447"/>
                  </a:lnTo>
                  <a:lnTo>
                    <a:pt x="695" y="452"/>
                  </a:lnTo>
                  <a:lnTo>
                    <a:pt x="698" y="458"/>
                  </a:lnTo>
                  <a:lnTo>
                    <a:pt x="698" y="458"/>
                  </a:lnTo>
                  <a:lnTo>
                    <a:pt x="704" y="459"/>
                  </a:lnTo>
                  <a:lnTo>
                    <a:pt x="709" y="461"/>
                  </a:lnTo>
                  <a:lnTo>
                    <a:pt x="715" y="461"/>
                  </a:lnTo>
                  <a:lnTo>
                    <a:pt x="720" y="458"/>
                  </a:lnTo>
                  <a:lnTo>
                    <a:pt x="720" y="458"/>
                  </a:lnTo>
                  <a:lnTo>
                    <a:pt x="733" y="449"/>
                  </a:lnTo>
                  <a:lnTo>
                    <a:pt x="740" y="447"/>
                  </a:lnTo>
                  <a:lnTo>
                    <a:pt x="749" y="445"/>
                  </a:lnTo>
                  <a:lnTo>
                    <a:pt x="749" y="445"/>
                  </a:lnTo>
                  <a:lnTo>
                    <a:pt x="753" y="447"/>
                  </a:lnTo>
                  <a:lnTo>
                    <a:pt x="756" y="449"/>
                  </a:lnTo>
                  <a:lnTo>
                    <a:pt x="765" y="452"/>
                  </a:lnTo>
                  <a:lnTo>
                    <a:pt x="765" y="452"/>
                  </a:lnTo>
                  <a:lnTo>
                    <a:pt x="772" y="452"/>
                  </a:lnTo>
                  <a:lnTo>
                    <a:pt x="782" y="452"/>
                  </a:lnTo>
                  <a:lnTo>
                    <a:pt x="782" y="452"/>
                  </a:lnTo>
                  <a:lnTo>
                    <a:pt x="789" y="456"/>
                  </a:lnTo>
                  <a:lnTo>
                    <a:pt x="792" y="461"/>
                  </a:lnTo>
                  <a:lnTo>
                    <a:pt x="794" y="463"/>
                  </a:lnTo>
                  <a:lnTo>
                    <a:pt x="792" y="467"/>
                  </a:lnTo>
                  <a:lnTo>
                    <a:pt x="791" y="468"/>
                  </a:lnTo>
                  <a:lnTo>
                    <a:pt x="789" y="470"/>
                  </a:lnTo>
                  <a:lnTo>
                    <a:pt x="789" y="470"/>
                  </a:lnTo>
                  <a:lnTo>
                    <a:pt x="782" y="472"/>
                  </a:lnTo>
                  <a:lnTo>
                    <a:pt x="774" y="472"/>
                  </a:lnTo>
                  <a:lnTo>
                    <a:pt x="769" y="470"/>
                  </a:lnTo>
                  <a:lnTo>
                    <a:pt x="762" y="468"/>
                  </a:lnTo>
                  <a:lnTo>
                    <a:pt x="762" y="468"/>
                  </a:lnTo>
                  <a:lnTo>
                    <a:pt x="756" y="470"/>
                  </a:lnTo>
                  <a:lnTo>
                    <a:pt x="753" y="474"/>
                  </a:lnTo>
                  <a:lnTo>
                    <a:pt x="749" y="478"/>
                  </a:lnTo>
                  <a:lnTo>
                    <a:pt x="745" y="479"/>
                  </a:lnTo>
                  <a:lnTo>
                    <a:pt x="745" y="479"/>
                  </a:lnTo>
                  <a:lnTo>
                    <a:pt x="740" y="479"/>
                  </a:lnTo>
                  <a:lnTo>
                    <a:pt x="736" y="479"/>
                  </a:lnTo>
                  <a:lnTo>
                    <a:pt x="729" y="478"/>
                  </a:lnTo>
                  <a:lnTo>
                    <a:pt x="722" y="476"/>
                  </a:lnTo>
                  <a:lnTo>
                    <a:pt x="718" y="476"/>
                  </a:lnTo>
                  <a:lnTo>
                    <a:pt x="713" y="478"/>
                  </a:lnTo>
                  <a:lnTo>
                    <a:pt x="713" y="478"/>
                  </a:lnTo>
                  <a:lnTo>
                    <a:pt x="707" y="483"/>
                  </a:lnTo>
                  <a:lnTo>
                    <a:pt x="706" y="490"/>
                  </a:lnTo>
                  <a:lnTo>
                    <a:pt x="706" y="496"/>
                  </a:lnTo>
                  <a:lnTo>
                    <a:pt x="709" y="503"/>
                  </a:lnTo>
                  <a:lnTo>
                    <a:pt x="711" y="508"/>
                  </a:lnTo>
                  <a:lnTo>
                    <a:pt x="715" y="516"/>
                  </a:lnTo>
                  <a:lnTo>
                    <a:pt x="715" y="521"/>
                  </a:lnTo>
                  <a:lnTo>
                    <a:pt x="711" y="526"/>
                  </a:lnTo>
                  <a:lnTo>
                    <a:pt x="711" y="526"/>
                  </a:lnTo>
                  <a:lnTo>
                    <a:pt x="709" y="530"/>
                  </a:lnTo>
                  <a:lnTo>
                    <a:pt x="706" y="530"/>
                  </a:lnTo>
                  <a:lnTo>
                    <a:pt x="704" y="530"/>
                  </a:lnTo>
                  <a:lnTo>
                    <a:pt x="700" y="530"/>
                  </a:lnTo>
                  <a:lnTo>
                    <a:pt x="691" y="521"/>
                  </a:lnTo>
                  <a:lnTo>
                    <a:pt x="691" y="521"/>
                  </a:lnTo>
                  <a:lnTo>
                    <a:pt x="684" y="519"/>
                  </a:lnTo>
                  <a:lnTo>
                    <a:pt x="677" y="521"/>
                  </a:lnTo>
                  <a:lnTo>
                    <a:pt x="669" y="526"/>
                  </a:lnTo>
                  <a:lnTo>
                    <a:pt x="667" y="534"/>
                  </a:lnTo>
                  <a:lnTo>
                    <a:pt x="667" y="534"/>
                  </a:lnTo>
                  <a:lnTo>
                    <a:pt x="667" y="539"/>
                  </a:lnTo>
                  <a:lnTo>
                    <a:pt x="669" y="546"/>
                  </a:lnTo>
                  <a:lnTo>
                    <a:pt x="669" y="554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6" y="566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62" y="573"/>
                  </a:lnTo>
                  <a:lnTo>
                    <a:pt x="664" y="577"/>
                  </a:lnTo>
                  <a:lnTo>
                    <a:pt x="664" y="581"/>
                  </a:lnTo>
                  <a:lnTo>
                    <a:pt x="664" y="581"/>
                  </a:lnTo>
                  <a:lnTo>
                    <a:pt x="662" y="584"/>
                  </a:lnTo>
                  <a:lnTo>
                    <a:pt x="658" y="586"/>
                  </a:lnTo>
                  <a:lnTo>
                    <a:pt x="655" y="586"/>
                  </a:lnTo>
                  <a:lnTo>
                    <a:pt x="651" y="586"/>
                  </a:lnTo>
                  <a:lnTo>
                    <a:pt x="651" y="586"/>
                  </a:lnTo>
                  <a:lnTo>
                    <a:pt x="648" y="590"/>
                  </a:lnTo>
                  <a:lnTo>
                    <a:pt x="646" y="592"/>
                  </a:lnTo>
                  <a:lnTo>
                    <a:pt x="644" y="595"/>
                  </a:lnTo>
                  <a:lnTo>
                    <a:pt x="642" y="601"/>
                  </a:lnTo>
                  <a:lnTo>
                    <a:pt x="642" y="601"/>
                  </a:lnTo>
                  <a:lnTo>
                    <a:pt x="635" y="606"/>
                  </a:lnTo>
                  <a:lnTo>
                    <a:pt x="628" y="608"/>
                  </a:lnTo>
                  <a:lnTo>
                    <a:pt x="619" y="608"/>
                  </a:lnTo>
                  <a:lnTo>
                    <a:pt x="611" y="608"/>
                  </a:lnTo>
                  <a:lnTo>
                    <a:pt x="611" y="608"/>
                  </a:lnTo>
                  <a:lnTo>
                    <a:pt x="601" y="608"/>
                  </a:lnTo>
                  <a:lnTo>
                    <a:pt x="591" y="610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8" y="619"/>
                  </a:lnTo>
                  <a:lnTo>
                    <a:pt x="564" y="619"/>
                  </a:lnTo>
                  <a:lnTo>
                    <a:pt x="555" y="617"/>
                  </a:lnTo>
                  <a:lnTo>
                    <a:pt x="548" y="613"/>
                  </a:lnTo>
                  <a:lnTo>
                    <a:pt x="541" y="610"/>
                  </a:lnTo>
                  <a:lnTo>
                    <a:pt x="541" y="610"/>
                  </a:lnTo>
                  <a:lnTo>
                    <a:pt x="534" y="610"/>
                  </a:lnTo>
                  <a:lnTo>
                    <a:pt x="532" y="611"/>
                  </a:lnTo>
                  <a:lnTo>
                    <a:pt x="530" y="615"/>
                  </a:lnTo>
                  <a:lnTo>
                    <a:pt x="526" y="619"/>
                  </a:lnTo>
                  <a:lnTo>
                    <a:pt x="526" y="619"/>
                  </a:lnTo>
                  <a:lnTo>
                    <a:pt x="523" y="620"/>
                  </a:lnTo>
                  <a:lnTo>
                    <a:pt x="519" y="620"/>
                  </a:lnTo>
                  <a:lnTo>
                    <a:pt x="512" y="617"/>
                  </a:lnTo>
                  <a:lnTo>
                    <a:pt x="512" y="617"/>
                  </a:lnTo>
                  <a:lnTo>
                    <a:pt x="501" y="608"/>
                  </a:lnTo>
                  <a:lnTo>
                    <a:pt x="501" y="608"/>
                  </a:lnTo>
                  <a:lnTo>
                    <a:pt x="497" y="604"/>
                  </a:lnTo>
                  <a:lnTo>
                    <a:pt x="497" y="601"/>
                  </a:lnTo>
                  <a:lnTo>
                    <a:pt x="497" y="595"/>
                  </a:lnTo>
                  <a:lnTo>
                    <a:pt x="501" y="590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01" y="579"/>
                  </a:lnTo>
                  <a:lnTo>
                    <a:pt x="499" y="573"/>
                  </a:lnTo>
                  <a:lnTo>
                    <a:pt x="499" y="570"/>
                  </a:lnTo>
                  <a:lnTo>
                    <a:pt x="499" y="564"/>
                  </a:lnTo>
                  <a:lnTo>
                    <a:pt x="499" y="564"/>
                  </a:lnTo>
                  <a:lnTo>
                    <a:pt x="501" y="559"/>
                  </a:lnTo>
                  <a:lnTo>
                    <a:pt x="503" y="554"/>
                  </a:lnTo>
                  <a:lnTo>
                    <a:pt x="503" y="554"/>
                  </a:lnTo>
                  <a:lnTo>
                    <a:pt x="501" y="546"/>
                  </a:lnTo>
                  <a:lnTo>
                    <a:pt x="501" y="543"/>
                  </a:lnTo>
                  <a:lnTo>
                    <a:pt x="501" y="539"/>
                  </a:lnTo>
                  <a:lnTo>
                    <a:pt x="501" y="539"/>
                  </a:lnTo>
                  <a:lnTo>
                    <a:pt x="503" y="534"/>
                  </a:lnTo>
                  <a:lnTo>
                    <a:pt x="505" y="526"/>
                  </a:lnTo>
                  <a:lnTo>
                    <a:pt x="505" y="525"/>
                  </a:lnTo>
                  <a:lnTo>
                    <a:pt x="503" y="521"/>
                  </a:lnTo>
                  <a:lnTo>
                    <a:pt x="499" y="521"/>
                  </a:lnTo>
                  <a:lnTo>
                    <a:pt x="496" y="523"/>
                  </a:lnTo>
                  <a:lnTo>
                    <a:pt x="496" y="523"/>
                  </a:lnTo>
                  <a:lnTo>
                    <a:pt x="494" y="525"/>
                  </a:lnTo>
                  <a:lnTo>
                    <a:pt x="492" y="528"/>
                  </a:lnTo>
                  <a:lnTo>
                    <a:pt x="492" y="530"/>
                  </a:lnTo>
                  <a:lnTo>
                    <a:pt x="490" y="534"/>
                  </a:lnTo>
                  <a:lnTo>
                    <a:pt x="490" y="534"/>
                  </a:lnTo>
                  <a:lnTo>
                    <a:pt x="488" y="534"/>
                  </a:lnTo>
                  <a:lnTo>
                    <a:pt x="485" y="534"/>
                  </a:lnTo>
                  <a:lnTo>
                    <a:pt x="481" y="532"/>
                  </a:lnTo>
                  <a:lnTo>
                    <a:pt x="477" y="532"/>
                  </a:lnTo>
                  <a:lnTo>
                    <a:pt x="477" y="532"/>
                  </a:lnTo>
                  <a:lnTo>
                    <a:pt x="476" y="534"/>
                  </a:lnTo>
                  <a:lnTo>
                    <a:pt x="476" y="535"/>
                  </a:lnTo>
                  <a:lnTo>
                    <a:pt x="479" y="539"/>
                  </a:lnTo>
                  <a:lnTo>
                    <a:pt x="486" y="544"/>
                  </a:lnTo>
                  <a:lnTo>
                    <a:pt x="488" y="546"/>
                  </a:lnTo>
                  <a:lnTo>
                    <a:pt x="488" y="548"/>
                  </a:lnTo>
                  <a:lnTo>
                    <a:pt x="488" y="548"/>
                  </a:lnTo>
                  <a:lnTo>
                    <a:pt x="470" y="552"/>
                  </a:lnTo>
                  <a:lnTo>
                    <a:pt x="467" y="555"/>
                  </a:lnTo>
                  <a:lnTo>
                    <a:pt x="465" y="557"/>
                  </a:lnTo>
                  <a:lnTo>
                    <a:pt x="463" y="561"/>
                  </a:lnTo>
                  <a:lnTo>
                    <a:pt x="465" y="566"/>
                  </a:lnTo>
                  <a:lnTo>
                    <a:pt x="465" y="566"/>
                  </a:lnTo>
                  <a:lnTo>
                    <a:pt x="468" y="570"/>
                  </a:lnTo>
                  <a:lnTo>
                    <a:pt x="470" y="570"/>
                  </a:lnTo>
                  <a:lnTo>
                    <a:pt x="472" y="573"/>
                  </a:lnTo>
                  <a:lnTo>
                    <a:pt x="472" y="573"/>
                  </a:lnTo>
                  <a:lnTo>
                    <a:pt x="474" y="577"/>
                  </a:lnTo>
                  <a:lnTo>
                    <a:pt x="472" y="579"/>
                  </a:lnTo>
                  <a:lnTo>
                    <a:pt x="470" y="582"/>
                  </a:lnTo>
                  <a:lnTo>
                    <a:pt x="468" y="586"/>
                  </a:lnTo>
                  <a:lnTo>
                    <a:pt x="468" y="586"/>
                  </a:lnTo>
                  <a:lnTo>
                    <a:pt x="468" y="590"/>
                  </a:lnTo>
                  <a:lnTo>
                    <a:pt x="470" y="593"/>
                  </a:lnTo>
                  <a:lnTo>
                    <a:pt x="476" y="601"/>
                  </a:lnTo>
                  <a:lnTo>
                    <a:pt x="481" y="606"/>
                  </a:lnTo>
                  <a:lnTo>
                    <a:pt x="483" y="610"/>
                  </a:lnTo>
                  <a:lnTo>
                    <a:pt x="485" y="613"/>
                  </a:lnTo>
                  <a:lnTo>
                    <a:pt x="485" y="613"/>
                  </a:lnTo>
                  <a:lnTo>
                    <a:pt x="485" y="619"/>
                  </a:lnTo>
                  <a:lnTo>
                    <a:pt x="485" y="622"/>
                  </a:lnTo>
                  <a:lnTo>
                    <a:pt x="483" y="626"/>
                  </a:lnTo>
                  <a:lnTo>
                    <a:pt x="479" y="628"/>
                  </a:lnTo>
                  <a:lnTo>
                    <a:pt x="472" y="628"/>
                  </a:lnTo>
                  <a:lnTo>
                    <a:pt x="463" y="628"/>
                  </a:lnTo>
                  <a:lnTo>
                    <a:pt x="463" y="628"/>
                  </a:lnTo>
                  <a:lnTo>
                    <a:pt x="456" y="635"/>
                  </a:lnTo>
                  <a:lnTo>
                    <a:pt x="456" y="635"/>
                  </a:lnTo>
                  <a:lnTo>
                    <a:pt x="450" y="637"/>
                  </a:lnTo>
                  <a:lnTo>
                    <a:pt x="443" y="635"/>
                  </a:lnTo>
                  <a:lnTo>
                    <a:pt x="443" y="635"/>
                  </a:lnTo>
                  <a:lnTo>
                    <a:pt x="436" y="635"/>
                  </a:lnTo>
                  <a:lnTo>
                    <a:pt x="429" y="637"/>
                  </a:lnTo>
                  <a:lnTo>
                    <a:pt x="423" y="640"/>
                  </a:lnTo>
                  <a:lnTo>
                    <a:pt x="420" y="646"/>
                  </a:lnTo>
                  <a:lnTo>
                    <a:pt x="420" y="646"/>
                  </a:lnTo>
                  <a:lnTo>
                    <a:pt x="416" y="653"/>
                  </a:lnTo>
                  <a:lnTo>
                    <a:pt x="416" y="660"/>
                  </a:lnTo>
                  <a:lnTo>
                    <a:pt x="416" y="666"/>
                  </a:lnTo>
                  <a:lnTo>
                    <a:pt x="414" y="673"/>
                  </a:lnTo>
                  <a:lnTo>
                    <a:pt x="414" y="673"/>
                  </a:lnTo>
                  <a:lnTo>
                    <a:pt x="410" y="677"/>
                  </a:lnTo>
                  <a:lnTo>
                    <a:pt x="407" y="678"/>
                  </a:lnTo>
                  <a:lnTo>
                    <a:pt x="398" y="680"/>
                  </a:lnTo>
                  <a:lnTo>
                    <a:pt x="389" y="682"/>
                  </a:lnTo>
                  <a:lnTo>
                    <a:pt x="380" y="680"/>
                  </a:lnTo>
                  <a:lnTo>
                    <a:pt x="380" y="680"/>
                  </a:lnTo>
                  <a:lnTo>
                    <a:pt x="374" y="680"/>
                  </a:lnTo>
                  <a:lnTo>
                    <a:pt x="369" y="682"/>
                  </a:lnTo>
                  <a:lnTo>
                    <a:pt x="365" y="686"/>
                  </a:lnTo>
                  <a:lnTo>
                    <a:pt x="365" y="693"/>
                  </a:lnTo>
                  <a:lnTo>
                    <a:pt x="365" y="693"/>
                  </a:lnTo>
                  <a:lnTo>
                    <a:pt x="367" y="700"/>
                  </a:lnTo>
                  <a:lnTo>
                    <a:pt x="369" y="704"/>
                  </a:lnTo>
                  <a:lnTo>
                    <a:pt x="369" y="709"/>
                  </a:lnTo>
                  <a:lnTo>
                    <a:pt x="369" y="709"/>
                  </a:lnTo>
                  <a:lnTo>
                    <a:pt x="365" y="715"/>
                  </a:lnTo>
                  <a:lnTo>
                    <a:pt x="360" y="716"/>
                  </a:lnTo>
                  <a:lnTo>
                    <a:pt x="354" y="718"/>
                  </a:lnTo>
                  <a:lnTo>
                    <a:pt x="349" y="718"/>
                  </a:lnTo>
                  <a:lnTo>
                    <a:pt x="349" y="718"/>
                  </a:lnTo>
                  <a:lnTo>
                    <a:pt x="344" y="716"/>
                  </a:lnTo>
                  <a:lnTo>
                    <a:pt x="340" y="715"/>
                  </a:lnTo>
                  <a:lnTo>
                    <a:pt x="334" y="711"/>
                  </a:lnTo>
                  <a:lnTo>
                    <a:pt x="331" y="709"/>
                  </a:lnTo>
                  <a:lnTo>
                    <a:pt x="331" y="709"/>
                  </a:lnTo>
                  <a:lnTo>
                    <a:pt x="325" y="707"/>
                  </a:lnTo>
                  <a:lnTo>
                    <a:pt x="324" y="709"/>
                  </a:lnTo>
                  <a:lnTo>
                    <a:pt x="322" y="709"/>
                  </a:lnTo>
                  <a:lnTo>
                    <a:pt x="320" y="713"/>
                  </a:lnTo>
                  <a:lnTo>
                    <a:pt x="322" y="718"/>
                  </a:lnTo>
                  <a:lnTo>
                    <a:pt x="325" y="724"/>
                  </a:lnTo>
                  <a:lnTo>
                    <a:pt x="325" y="724"/>
                  </a:lnTo>
                  <a:lnTo>
                    <a:pt x="325" y="729"/>
                  </a:lnTo>
                  <a:lnTo>
                    <a:pt x="325" y="731"/>
                  </a:lnTo>
                  <a:lnTo>
                    <a:pt x="324" y="733"/>
                  </a:lnTo>
                  <a:lnTo>
                    <a:pt x="320" y="734"/>
                  </a:lnTo>
                  <a:lnTo>
                    <a:pt x="313" y="734"/>
                  </a:lnTo>
                  <a:lnTo>
                    <a:pt x="305" y="734"/>
                  </a:lnTo>
                  <a:lnTo>
                    <a:pt x="305" y="734"/>
                  </a:lnTo>
                  <a:lnTo>
                    <a:pt x="286" y="734"/>
                  </a:lnTo>
                  <a:lnTo>
                    <a:pt x="282" y="734"/>
                  </a:lnTo>
                  <a:lnTo>
                    <a:pt x="277" y="736"/>
                  </a:lnTo>
                  <a:lnTo>
                    <a:pt x="275" y="738"/>
                  </a:lnTo>
                  <a:lnTo>
                    <a:pt x="273" y="744"/>
                  </a:lnTo>
                  <a:lnTo>
                    <a:pt x="273" y="744"/>
                  </a:lnTo>
                  <a:lnTo>
                    <a:pt x="275" y="747"/>
                  </a:lnTo>
                  <a:lnTo>
                    <a:pt x="277" y="751"/>
                  </a:lnTo>
                  <a:lnTo>
                    <a:pt x="282" y="754"/>
                  </a:lnTo>
                  <a:lnTo>
                    <a:pt x="298" y="758"/>
                  </a:lnTo>
                  <a:lnTo>
                    <a:pt x="298" y="758"/>
                  </a:lnTo>
                  <a:lnTo>
                    <a:pt x="302" y="762"/>
                  </a:lnTo>
                  <a:lnTo>
                    <a:pt x="305" y="765"/>
                  </a:lnTo>
                  <a:lnTo>
                    <a:pt x="307" y="772"/>
                  </a:lnTo>
                  <a:lnTo>
                    <a:pt x="309" y="780"/>
                  </a:lnTo>
                  <a:lnTo>
                    <a:pt x="311" y="783"/>
                  </a:lnTo>
                  <a:lnTo>
                    <a:pt x="315" y="787"/>
                  </a:lnTo>
                  <a:lnTo>
                    <a:pt x="315" y="787"/>
                  </a:lnTo>
                  <a:lnTo>
                    <a:pt x="325" y="791"/>
                  </a:lnTo>
                  <a:lnTo>
                    <a:pt x="334" y="796"/>
                  </a:lnTo>
                  <a:lnTo>
                    <a:pt x="338" y="798"/>
                  </a:lnTo>
                  <a:lnTo>
                    <a:pt x="340" y="803"/>
                  </a:lnTo>
                  <a:lnTo>
                    <a:pt x="340" y="807"/>
                  </a:lnTo>
                  <a:lnTo>
                    <a:pt x="338" y="814"/>
                  </a:lnTo>
                  <a:lnTo>
                    <a:pt x="338" y="814"/>
                  </a:lnTo>
                  <a:lnTo>
                    <a:pt x="333" y="821"/>
                  </a:lnTo>
                  <a:lnTo>
                    <a:pt x="327" y="829"/>
                  </a:lnTo>
                  <a:lnTo>
                    <a:pt x="327" y="829"/>
                  </a:lnTo>
                  <a:lnTo>
                    <a:pt x="325" y="834"/>
                  </a:lnTo>
                  <a:lnTo>
                    <a:pt x="325" y="839"/>
                  </a:lnTo>
                  <a:lnTo>
                    <a:pt x="325" y="845"/>
                  </a:lnTo>
                  <a:lnTo>
                    <a:pt x="322" y="850"/>
                  </a:lnTo>
                  <a:lnTo>
                    <a:pt x="322" y="850"/>
                  </a:lnTo>
                  <a:lnTo>
                    <a:pt x="318" y="854"/>
                  </a:lnTo>
                  <a:lnTo>
                    <a:pt x="315" y="858"/>
                  </a:lnTo>
                  <a:lnTo>
                    <a:pt x="304" y="859"/>
                  </a:lnTo>
                  <a:lnTo>
                    <a:pt x="295" y="861"/>
                  </a:lnTo>
                  <a:lnTo>
                    <a:pt x="284" y="861"/>
                  </a:lnTo>
                  <a:lnTo>
                    <a:pt x="284" y="861"/>
                  </a:lnTo>
                  <a:lnTo>
                    <a:pt x="271" y="861"/>
                  </a:lnTo>
                  <a:lnTo>
                    <a:pt x="258" y="859"/>
                  </a:lnTo>
                  <a:lnTo>
                    <a:pt x="258" y="859"/>
                  </a:lnTo>
                  <a:lnTo>
                    <a:pt x="253" y="858"/>
                  </a:lnTo>
                  <a:lnTo>
                    <a:pt x="248" y="856"/>
                  </a:lnTo>
                  <a:lnTo>
                    <a:pt x="248" y="856"/>
                  </a:lnTo>
                  <a:lnTo>
                    <a:pt x="240" y="850"/>
                  </a:lnTo>
                  <a:lnTo>
                    <a:pt x="235" y="848"/>
                  </a:lnTo>
                  <a:lnTo>
                    <a:pt x="231" y="848"/>
                  </a:lnTo>
                  <a:lnTo>
                    <a:pt x="231" y="848"/>
                  </a:lnTo>
                  <a:lnTo>
                    <a:pt x="226" y="852"/>
                  </a:lnTo>
                  <a:lnTo>
                    <a:pt x="226" y="852"/>
                  </a:lnTo>
                  <a:lnTo>
                    <a:pt x="224" y="854"/>
                  </a:lnTo>
                  <a:lnTo>
                    <a:pt x="219" y="856"/>
                  </a:lnTo>
                  <a:lnTo>
                    <a:pt x="219" y="856"/>
                  </a:lnTo>
                  <a:lnTo>
                    <a:pt x="213" y="858"/>
                  </a:lnTo>
                  <a:lnTo>
                    <a:pt x="208" y="861"/>
                  </a:lnTo>
                  <a:lnTo>
                    <a:pt x="204" y="865"/>
                  </a:lnTo>
                  <a:lnTo>
                    <a:pt x="204" y="872"/>
                  </a:lnTo>
                  <a:lnTo>
                    <a:pt x="204" y="872"/>
                  </a:lnTo>
                  <a:lnTo>
                    <a:pt x="206" y="885"/>
                  </a:lnTo>
                  <a:lnTo>
                    <a:pt x="210" y="894"/>
                  </a:lnTo>
                  <a:lnTo>
                    <a:pt x="211" y="905"/>
                  </a:lnTo>
                  <a:lnTo>
                    <a:pt x="210" y="910"/>
                  </a:lnTo>
                  <a:lnTo>
                    <a:pt x="208" y="915"/>
                  </a:lnTo>
                  <a:lnTo>
                    <a:pt x="208" y="915"/>
                  </a:lnTo>
                  <a:lnTo>
                    <a:pt x="201" y="926"/>
                  </a:lnTo>
                  <a:lnTo>
                    <a:pt x="199" y="932"/>
                  </a:lnTo>
                  <a:lnTo>
                    <a:pt x="199" y="939"/>
                  </a:lnTo>
                  <a:lnTo>
                    <a:pt x="199" y="939"/>
                  </a:lnTo>
                  <a:lnTo>
                    <a:pt x="202" y="950"/>
                  </a:lnTo>
                  <a:lnTo>
                    <a:pt x="206" y="962"/>
                  </a:lnTo>
                  <a:lnTo>
                    <a:pt x="213" y="972"/>
                  </a:lnTo>
                  <a:lnTo>
                    <a:pt x="220" y="979"/>
                  </a:lnTo>
                  <a:lnTo>
                    <a:pt x="220" y="979"/>
                  </a:lnTo>
                  <a:lnTo>
                    <a:pt x="229" y="982"/>
                  </a:lnTo>
                  <a:lnTo>
                    <a:pt x="239" y="986"/>
                  </a:lnTo>
                  <a:lnTo>
                    <a:pt x="239" y="986"/>
                  </a:lnTo>
                  <a:lnTo>
                    <a:pt x="251" y="991"/>
                  </a:lnTo>
                  <a:lnTo>
                    <a:pt x="258" y="993"/>
                  </a:lnTo>
                  <a:lnTo>
                    <a:pt x="266" y="995"/>
                  </a:lnTo>
                  <a:lnTo>
                    <a:pt x="266" y="995"/>
                  </a:lnTo>
                  <a:lnTo>
                    <a:pt x="275" y="993"/>
                  </a:lnTo>
                  <a:lnTo>
                    <a:pt x="280" y="993"/>
                  </a:lnTo>
                  <a:lnTo>
                    <a:pt x="286" y="991"/>
                  </a:lnTo>
                  <a:lnTo>
                    <a:pt x="286" y="991"/>
                  </a:lnTo>
                  <a:lnTo>
                    <a:pt x="295" y="995"/>
                  </a:lnTo>
                  <a:lnTo>
                    <a:pt x="298" y="997"/>
                  </a:lnTo>
                  <a:lnTo>
                    <a:pt x="304" y="997"/>
                  </a:lnTo>
                  <a:lnTo>
                    <a:pt x="304" y="997"/>
                  </a:lnTo>
                  <a:lnTo>
                    <a:pt x="307" y="995"/>
                  </a:lnTo>
                  <a:lnTo>
                    <a:pt x="311" y="991"/>
                  </a:lnTo>
                  <a:lnTo>
                    <a:pt x="316" y="984"/>
                  </a:lnTo>
                  <a:lnTo>
                    <a:pt x="316" y="984"/>
                  </a:lnTo>
                  <a:lnTo>
                    <a:pt x="322" y="977"/>
                  </a:lnTo>
                  <a:lnTo>
                    <a:pt x="329" y="972"/>
                  </a:lnTo>
                  <a:lnTo>
                    <a:pt x="329" y="972"/>
                  </a:lnTo>
                  <a:lnTo>
                    <a:pt x="340" y="964"/>
                  </a:lnTo>
                  <a:lnTo>
                    <a:pt x="344" y="961"/>
                  </a:lnTo>
                  <a:lnTo>
                    <a:pt x="345" y="955"/>
                  </a:lnTo>
                  <a:lnTo>
                    <a:pt x="345" y="955"/>
                  </a:lnTo>
                  <a:lnTo>
                    <a:pt x="347" y="948"/>
                  </a:lnTo>
                  <a:lnTo>
                    <a:pt x="347" y="941"/>
                  </a:lnTo>
                  <a:lnTo>
                    <a:pt x="347" y="934"/>
                  </a:lnTo>
                  <a:lnTo>
                    <a:pt x="349" y="926"/>
                  </a:lnTo>
                  <a:lnTo>
                    <a:pt x="349" y="926"/>
                  </a:lnTo>
                  <a:lnTo>
                    <a:pt x="358" y="912"/>
                  </a:lnTo>
                  <a:lnTo>
                    <a:pt x="365" y="905"/>
                  </a:lnTo>
                  <a:lnTo>
                    <a:pt x="371" y="899"/>
                  </a:lnTo>
                  <a:lnTo>
                    <a:pt x="371" y="899"/>
                  </a:lnTo>
                  <a:lnTo>
                    <a:pt x="383" y="894"/>
                  </a:lnTo>
                  <a:lnTo>
                    <a:pt x="391" y="890"/>
                  </a:lnTo>
                  <a:lnTo>
                    <a:pt x="394" y="886"/>
                  </a:lnTo>
                  <a:lnTo>
                    <a:pt x="394" y="886"/>
                  </a:lnTo>
                  <a:lnTo>
                    <a:pt x="396" y="879"/>
                  </a:lnTo>
                  <a:lnTo>
                    <a:pt x="394" y="872"/>
                  </a:lnTo>
                  <a:lnTo>
                    <a:pt x="394" y="867"/>
                  </a:lnTo>
                  <a:lnTo>
                    <a:pt x="396" y="863"/>
                  </a:lnTo>
                  <a:lnTo>
                    <a:pt x="400" y="859"/>
                  </a:lnTo>
                  <a:lnTo>
                    <a:pt x="400" y="859"/>
                  </a:lnTo>
                  <a:lnTo>
                    <a:pt x="407" y="854"/>
                  </a:lnTo>
                  <a:lnTo>
                    <a:pt x="412" y="854"/>
                  </a:lnTo>
                  <a:lnTo>
                    <a:pt x="416" y="854"/>
                  </a:lnTo>
                  <a:lnTo>
                    <a:pt x="416" y="854"/>
                  </a:lnTo>
                  <a:lnTo>
                    <a:pt x="425" y="858"/>
                  </a:lnTo>
                  <a:lnTo>
                    <a:pt x="436" y="859"/>
                  </a:lnTo>
                  <a:lnTo>
                    <a:pt x="436" y="859"/>
                  </a:lnTo>
                  <a:lnTo>
                    <a:pt x="443" y="859"/>
                  </a:lnTo>
                  <a:lnTo>
                    <a:pt x="450" y="856"/>
                  </a:lnTo>
                  <a:lnTo>
                    <a:pt x="450" y="856"/>
                  </a:lnTo>
                  <a:lnTo>
                    <a:pt x="459" y="848"/>
                  </a:lnTo>
                  <a:lnTo>
                    <a:pt x="468" y="839"/>
                  </a:lnTo>
                  <a:lnTo>
                    <a:pt x="468" y="839"/>
                  </a:lnTo>
                  <a:lnTo>
                    <a:pt x="470" y="836"/>
                  </a:lnTo>
                  <a:lnTo>
                    <a:pt x="474" y="836"/>
                  </a:lnTo>
                  <a:lnTo>
                    <a:pt x="481" y="836"/>
                  </a:lnTo>
                  <a:lnTo>
                    <a:pt x="481" y="836"/>
                  </a:lnTo>
                  <a:lnTo>
                    <a:pt x="488" y="838"/>
                  </a:lnTo>
                  <a:lnTo>
                    <a:pt x="496" y="843"/>
                  </a:lnTo>
                  <a:lnTo>
                    <a:pt x="501" y="848"/>
                  </a:lnTo>
                  <a:lnTo>
                    <a:pt x="505" y="856"/>
                  </a:lnTo>
                  <a:lnTo>
                    <a:pt x="505" y="856"/>
                  </a:lnTo>
                  <a:lnTo>
                    <a:pt x="506" y="865"/>
                  </a:lnTo>
                  <a:lnTo>
                    <a:pt x="510" y="872"/>
                  </a:lnTo>
                  <a:lnTo>
                    <a:pt x="510" y="872"/>
                  </a:lnTo>
                  <a:lnTo>
                    <a:pt x="521" y="885"/>
                  </a:lnTo>
                  <a:lnTo>
                    <a:pt x="521" y="885"/>
                  </a:lnTo>
                  <a:lnTo>
                    <a:pt x="528" y="892"/>
                  </a:lnTo>
                  <a:lnTo>
                    <a:pt x="534" y="896"/>
                  </a:lnTo>
                  <a:lnTo>
                    <a:pt x="548" y="905"/>
                  </a:lnTo>
                  <a:lnTo>
                    <a:pt x="548" y="905"/>
                  </a:lnTo>
                  <a:lnTo>
                    <a:pt x="564" y="912"/>
                  </a:lnTo>
                  <a:lnTo>
                    <a:pt x="572" y="917"/>
                  </a:lnTo>
                  <a:lnTo>
                    <a:pt x="577" y="926"/>
                  </a:lnTo>
                  <a:lnTo>
                    <a:pt x="577" y="926"/>
                  </a:lnTo>
                  <a:lnTo>
                    <a:pt x="582" y="939"/>
                  </a:lnTo>
                  <a:lnTo>
                    <a:pt x="582" y="952"/>
                  </a:lnTo>
                  <a:lnTo>
                    <a:pt x="582" y="952"/>
                  </a:lnTo>
                  <a:lnTo>
                    <a:pt x="581" y="961"/>
                  </a:lnTo>
                  <a:lnTo>
                    <a:pt x="581" y="961"/>
                  </a:lnTo>
                  <a:lnTo>
                    <a:pt x="581" y="966"/>
                  </a:lnTo>
                  <a:lnTo>
                    <a:pt x="581" y="970"/>
                  </a:lnTo>
                  <a:lnTo>
                    <a:pt x="581" y="970"/>
                  </a:lnTo>
                  <a:lnTo>
                    <a:pt x="577" y="972"/>
                  </a:lnTo>
                  <a:lnTo>
                    <a:pt x="575" y="972"/>
                  </a:lnTo>
                  <a:lnTo>
                    <a:pt x="570" y="972"/>
                  </a:lnTo>
                  <a:lnTo>
                    <a:pt x="570" y="972"/>
                  </a:lnTo>
                  <a:lnTo>
                    <a:pt x="559" y="970"/>
                  </a:lnTo>
                  <a:lnTo>
                    <a:pt x="550" y="970"/>
                  </a:lnTo>
                  <a:lnTo>
                    <a:pt x="550" y="970"/>
                  </a:lnTo>
                  <a:lnTo>
                    <a:pt x="544" y="970"/>
                  </a:lnTo>
                  <a:lnTo>
                    <a:pt x="543" y="972"/>
                  </a:lnTo>
                  <a:lnTo>
                    <a:pt x="541" y="973"/>
                  </a:lnTo>
                  <a:lnTo>
                    <a:pt x="541" y="977"/>
                  </a:lnTo>
                  <a:lnTo>
                    <a:pt x="541" y="982"/>
                  </a:lnTo>
                  <a:lnTo>
                    <a:pt x="546" y="988"/>
                  </a:lnTo>
                  <a:lnTo>
                    <a:pt x="546" y="988"/>
                  </a:lnTo>
                  <a:lnTo>
                    <a:pt x="552" y="991"/>
                  </a:lnTo>
                  <a:lnTo>
                    <a:pt x="559" y="993"/>
                  </a:lnTo>
                  <a:lnTo>
                    <a:pt x="559" y="993"/>
                  </a:lnTo>
                  <a:lnTo>
                    <a:pt x="564" y="993"/>
                  </a:lnTo>
                  <a:lnTo>
                    <a:pt x="570" y="991"/>
                  </a:lnTo>
                  <a:lnTo>
                    <a:pt x="570" y="991"/>
                  </a:lnTo>
                  <a:lnTo>
                    <a:pt x="572" y="990"/>
                  </a:lnTo>
                  <a:lnTo>
                    <a:pt x="573" y="986"/>
                  </a:lnTo>
                  <a:lnTo>
                    <a:pt x="577" y="979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5"/>
                  </a:lnTo>
                  <a:lnTo>
                    <a:pt x="586" y="973"/>
                  </a:lnTo>
                  <a:lnTo>
                    <a:pt x="586" y="973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5" y="962"/>
                  </a:lnTo>
                  <a:lnTo>
                    <a:pt x="595" y="962"/>
                  </a:lnTo>
                  <a:lnTo>
                    <a:pt x="601" y="955"/>
                  </a:lnTo>
                  <a:lnTo>
                    <a:pt x="601" y="955"/>
                  </a:lnTo>
                  <a:lnTo>
                    <a:pt x="602" y="950"/>
                  </a:lnTo>
                  <a:lnTo>
                    <a:pt x="602" y="946"/>
                  </a:lnTo>
                  <a:lnTo>
                    <a:pt x="599" y="939"/>
                  </a:lnTo>
                  <a:lnTo>
                    <a:pt x="599" y="939"/>
                  </a:lnTo>
                  <a:lnTo>
                    <a:pt x="597" y="935"/>
                  </a:lnTo>
                  <a:lnTo>
                    <a:pt x="597" y="930"/>
                  </a:lnTo>
                  <a:lnTo>
                    <a:pt x="599" y="923"/>
                  </a:lnTo>
                  <a:lnTo>
                    <a:pt x="599" y="923"/>
                  </a:lnTo>
                  <a:lnTo>
                    <a:pt x="601" y="921"/>
                  </a:lnTo>
                  <a:lnTo>
                    <a:pt x="604" y="921"/>
                  </a:lnTo>
                  <a:lnTo>
                    <a:pt x="610" y="923"/>
                  </a:lnTo>
                  <a:lnTo>
                    <a:pt x="615" y="926"/>
                  </a:lnTo>
                  <a:lnTo>
                    <a:pt x="617" y="926"/>
                  </a:lnTo>
                  <a:lnTo>
                    <a:pt x="619" y="926"/>
                  </a:lnTo>
                  <a:lnTo>
                    <a:pt x="619" y="926"/>
                  </a:lnTo>
                  <a:lnTo>
                    <a:pt x="620" y="924"/>
                  </a:lnTo>
                  <a:lnTo>
                    <a:pt x="620" y="923"/>
                  </a:lnTo>
                  <a:lnTo>
                    <a:pt x="617" y="917"/>
                  </a:lnTo>
                  <a:lnTo>
                    <a:pt x="608" y="910"/>
                  </a:lnTo>
                  <a:lnTo>
                    <a:pt x="608" y="910"/>
                  </a:lnTo>
                  <a:lnTo>
                    <a:pt x="601" y="906"/>
                  </a:lnTo>
                  <a:lnTo>
                    <a:pt x="593" y="905"/>
                  </a:lnTo>
                  <a:lnTo>
                    <a:pt x="593" y="905"/>
                  </a:lnTo>
                  <a:lnTo>
                    <a:pt x="582" y="892"/>
                  </a:lnTo>
                  <a:lnTo>
                    <a:pt x="582" y="892"/>
                  </a:lnTo>
                  <a:lnTo>
                    <a:pt x="577" y="888"/>
                  </a:lnTo>
                  <a:lnTo>
                    <a:pt x="570" y="883"/>
                  </a:lnTo>
                  <a:lnTo>
                    <a:pt x="563" y="879"/>
                  </a:lnTo>
                  <a:lnTo>
                    <a:pt x="555" y="874"/>
                  </a:lnTo>
                  <a:lnTo>
                    <a:pt x="555" y="874"/>
                  </a:lnTo>
                  <a:lnTo>
                    <a:pt x="548" y="863"/>
                  </a:lnTo>
                  <a:lnTo>
                    <a:pt x="543" y="854"/>
                  </a:lnTo>
                  <a:lnTo>
                    <a:pt x="543" y="854"/>
                  </a:lnTo>
                  <a:lnTo>
                    <a:pt x="537" y="845"/>
                  </a:lnTo>
                  <a:lnTo>
                    <a:pt x="532" y="838"/>
                  </a:lnTo>
                  <a:lnTo>
                    <a:pt x="532" y="838"/>
                  </a:lnTo>
                  <a:lnTo>
                    <a:pt x="530" y="830"/>
                  </a:lnTo>
                  <a:lnTo>
                    <a:pt x="530" y="823"/>
                  </a:lnTo>
                  <a:lnTo>
                    <a:pt x="530" y="821"/>
                  </a:lnTo>
                  <a:lnTo>
                    <a:pt x="534" y="820"/>
                  </a:lnTo>
                  <a:lnTo>
                    <a:pt x="535" y="818"/>
                  </a:lnTo>
                  <a:lnTo>
                    <a:pt x="541" y="818"/>
                  </a:lnTo>
                  <a:lnTo>
                    <a:pt x="541" y="818"/>
                  </a:lnTo>
                  <a:lnTo>
                    <a:pt x="544" y="820"/>
                  </a:lnTo>
                  <a:lnTo>
                    <a:pt x="550" y="821"/>
                  </a:lnTo>
                  <a:lnTo>
                    <a:pt x="555" y="829"/>
                  </a:lnTo>
                  <a:lnTo>
                    <a:pt x="555" y="829"/>
                  </a:lnTo>
                  <a:lnTo>
                    <a:pt x="561" y="839"/>
                  </a:lnTo>
                  <a:lnTo>
                    <a:pt x="568" y="848"/>
                  </a:lnTo>
                  <a:lnTo>
                    <a:pt x="568" y="848"/>
                  </a:lnTo>
                  <a:lnTo>
                    <a:pt x="575" y="854"/>
                  </a:lnTo>
                  <a:lnTo>
                    <a:pt x="582" y="859"/>
                  </a:lnTo>
                  <a:lnTo>
                    <a:pt x="599" y="868"/>
                  </a:lnTo>
                  <a:lnTo>
                    <a:pt x="599" y="868"/>
                  </a:lnTo>
                  <a:lnTo>
                    <a:pt x="613" y="876"/>
                  </a:lnTo>
                  <a:lnTo>
                    <a:pt x="620" y="877"/>
                  </a:lnTo>
                  <a:lnTo>
                    <a:pt x="626" y="881"/>
                  </a:lnTo>
                  <a:lnTo>
                    <a:pt x="626" y="881"/>
                  </a:lnTo>
                  <a:lnTo>
                    <a:pt x="633" y="888"/>
                  </a:lnTo>
                  <a:lnTo>
                    <a:pt x="637" y="896"/>
                  </a:lnTo>
                  <a:lnTo>
                    <a:pt x="637" y="896"/>
                  </a:lnTo>
                  <a:lnTo>
                    <a:pt x="639" y="908"/>
                  </a:lnTo>
                  <a:lnTo>
                    <a:pt x="640" y="923"/>
                  </a:lnTo>
                  <a:lnTo>
                    <a:pt x="640" y="923"/>
                  </a:lnTo>
                  <a:lnTo>
                    <a:pt x="642" y="928"/>
                  </a:lnTo>
                  <a:lnTo>
                    <a:pt x="644" y="935"/>
                  </a:lnTo>
                  <a:lnTo>
                    <a:pt x="653" y="946"/>
                  </a:lnTo>
                  <a:lnTo>
                    <a:pt x="653" y="946"/>
                  </a:lnTo>
                  <a:lnTo>
                    <a:pt x="662" y="953"/>
                  </a:lnTo>
                  <a:lnTo>
                    <a:pt x="662" y="953"/>
                  </a:lnTo>
                  <a:lnTo>
                    <a:pt x="669" y="961"/>
                  </a:lnTo>
                  <a:lnTo>
                    <a:pt x="669" y="961"/>
                  </a:lnTo>
                  <a:lnTo>
                    <a:pt x="678" y="964"/>
                  </a:lnTo>
                  <a:lnTo>
                    <a:pt x="682" y="966"/>
                  </a:lnTo>
                  <a:lnTo>
                    <a:pt x="686" y="970"/>
                  </a:lnTo>
                  <a:lnTo>
                    <a:pt x="686" y="970"/>
                  </a:lnTo>
                  <a:lnTo>
                    <a:pt x="684" y="972"/>
                  </a:lnTo>
                  <a:lnTo>
                    <a:pt x="682" y="973"/>
                  </a:lnTo>
                  <a:lnTo>
                    <a:pt x="675" y="973"/>
                  </a:lnTo>
                  <a:lnTo>
                    <a:pt x="675" y="973"/>
                  </a:lnTo>
                  <a:lnTo>
                    <a:pt x="671" y="975"/>
                  </a:lnTo>
                  <a:lnTo>
                    <a:pt x="671" y="977"/>
                  </a:lnTo>
                  <a:lnTo>
                    <a:pt x="671" y="984"/>
                  </a:lnTo>
                  <a:lnTo>
                    <a:pt x="671" y="984"/>
                  </a:lnTo>
                  <a:lnTo>
                    <a:pt x="673" y="990"/>
                  </a:lnTo>
                  <a:lnTo>
                    <a:pt x="677" y="993"/>
                  </a:lnTo>
                  <a:lnTo>
                    <a:pt x="682" y="995"/>
                  </a:lnTo>
                  <a:lnTo>
                    <a:pt x="687" y="995"/>
                  </a:lnTo>
                  <a:lnTo>
                    <a:pt x="687" y="995"/>
                  </a:lnTo>
                  <a:lnTo>
                    <a:pt x="691" y="995"/>
                  </a:lnTo>
                  <a:lnTo>
                    <a:pt x="693" y="993"/>
                  </a:lnTo>
                  <a:lnTo>
                    <a:pt x="695" y="990"/>
                  </a:lnTo>
                  <a:lnTo>
                    <a:pt x="696" y="986"/>
                  </a:lnTo>
                  <a:lnTo>
                    <a:pt x="696" y="986"/>
                  </a:lnTo>
                  <a:lnTo>
                    <a:pt x="696" y="981"/>
                  </a:lnTo>
                  <a:lnTo>
                    <a:pt x="698" y="979"/>
                  </a:lnTo>
                  <a:lnTo>
                    <a:pt x="700" y="977"/>
                  </a:lnTo>
                  <a:lnTo>
                    <a:pt x="706" y="975"/>
                  </a:lnTo>
                  <a:lnTo>
                    <a:pt x="706" y="975"/>
                  </a:lnTo>
                  <a:lnTo>
                    <a:pt x="709" y="973"/>
                  </a:lnTo>
                  <a:lnTo>
                    <a:pt x="713" y="972"/>
                  </a:lnTo>
                  <a:lnTo>
                    <a:pt x="713" y="966"/>
                  </a:lnTo>
                  <a:lnTo>
                    <a:pt x="711" y="962"/>
                  </a:lnTo>
                  <a:lnTo>
                    <a:pt x="711" y="962"/>
                  </a:lnTo>
                  <a:lnTo>
                    <a:pt x="707" y="957"/>
                  </a:lnTo>
                  <a:lnTo>
                    <a:pt x="702" y="952"/>
                  </a:lnTo>
                  <a:lnTo>
                    <a:pt x="702" y="952"/>
                  </a:lnTo>
                  <a:lnTo>
                    <a:pt x="696" y="944"/>
                  </a:lnTo>
                  <a:lnTo>
                    <a:pt x="695" y="939"/>
                  </a:lnTo>
                  <a:lnTo>
                    <a:pt x="696" y="935"/>
                  </a:lnTo>
                  <a:lnTo>
                    <a:pt x="696" y="935"/>
                  </a:lnTo>
                  <a:lnTo>
                    <a:pt x="698" y="932"/>
                  </a:lnTo>
                  <a:lnTo>
                    <a:pt x="702" y="930"/>
                  </a:lnTo>
                  <a:lnTo>
                    <a:pt x="711" y="930"/>
                  </a:lnTo>
                  <a:lnTo>
                    <a:pt x="711" y="930"/>
                  </a:lnTo>
                  <a:lnTo>
                    <a:pt x="715" y="928"/>
                  </a:lnTo>
                  <a:lnTo>
                    <a:pt x="716" y="924"/>
                  </a:lnTo>
                  <a:lnTo>
                    <a:pt x="716" y="924"/>
                  </a:lnTo>
                  <a:lnTo>
                    <a:pt x="718" y="919"/>
                  </a:lnTo>
                  <a:lnTo>
                    <a:pt x="720" y="915"/>
                  </a:lnTo>
                  <a:lnTo>
                    <a:pt x="720" y="915"/>
                  </a:lnTo>
                  <a:lnTo>
                    <a:pt x="722" y="912"/>
                  </a:lnTo>
                  <a:lnTo>
                    <a:pt x="724" y="910"/>
                  </a:lnTo>
                  <a:lnTo>
                    <a:pt x="729" y="910"/>
                  </a:lnTo>
                  <a:lnTo>
                    <a:pt x="729" y="910"/>
                  </a:lnTo>
                  <a:lnTo>
                    <a:pt x="734" y="912"/>
                  </a:lnTo>
                  <a:lnTo>
                    <a:pt x="734" y="912"/>
                  </a:lnTo>
                  <a:lnTo>
                    <a:pt x="744" y="915"/>
                  </a:lnTo>
                  <a:lnTo>
                    <a:pt x="747" y="917"/>
                  </a:lnTo>
                  <a:lnTo>
                    <a:pt x="749" y="923"/>
                  </a:lnTo>
                  <a:lnTo>
                    <a:pt x="749" y="923"/>
                  </a:lnTo>
                  <a:lnTo>
                    <a:pt x="754" y="934"/>
                  </a:lnTo>
                  <a:lnTo>
                    <a:pt x="756" y="939"/>
                  </a:lnTo>
                  <a:lnTo>
                    <a:pt x="758" y="946"/>
                  </a:lnTo>
                  <a:lnTo>
                    <a:pt x="758" y="946"/>
                  </a:lnTo>
                  <a:lnTo>
                    <a:pt x="756" y="968"/>
                  </a:lnTo>
                  <a:lnTo>
                    <a:pt x="756" y="972"/>
                  </a:lnTo>
                  <a:lnTo>
                    <a:pt x="758" y="977"/>
                  </a:lnTo>
                  <a:lnTo>
                    <a:pt x="760" y="981"/>
                  </a:lnTo>
                  <a:lnTo>
                    <a:pt x="765" y="986"/>
                  </a:lnTo>
                  <a:lnTo>
                    <a:pt x="765" y="986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85" y="1004"/>
                  </a:lnTo>
                  <a:lnTo>
                    <a:pt x="789" y="1010"/>
                  </a:lnTo>
                  <a:lnTo>
                    <a:pt x="792" y="1013"/>
                  </a:lnTo>
                  <a:lnTo>
                    <a:pt x="792" y="1013"/>
                  </a:lnTo>
                  <a:lnTo>
                    <a:pt x="798" y="1015"/>
                  </a:lnTo>
                  <a:lnTo>
                    <a:pt x="801" y="1017"/>
                  </a:lnTo>
                  <a:lnTo>
                    <a:pt x="805" y="1015"/>
                  </a:lnTo>
                  <a:lnTo>
                    <a:pt x="809" y="1013"/>
                  </a:lnTo>
                  <a:lnTo>
                    <a:pt x="814" y="1010"/>
                  </a:lnTo>
                  <a:lnTo>
                    <a:pt x="821" y="1004"/>
                  </a:lnTo>
                  <a:lnTo>
                    <a:pt x="821" y="1004"/>
                  </a:lnTo>
                  <a:lnTo>
                    <a:pt x="829" y="1004"/>
                  </a:lnTo>
                  <a:lnTo>
                    <a:pt x="834" y="1006"/>
                  </a:lnTo>
                  <a:lnTo>
                    <a:pt x="839" y="1010"/>
                  </a:lnTo>
                  <a:lnTo>
                    <a:pt x="845" y="1013"/>
                  </a:lnTo>
                  <a:lnTo>
                    <a:pt x="845" y="1013"/>
                  </a:lnTo>
                  <a:lnTo>
                    <a:pt x="852" y="1015"/>
                  </a:lnTo>
                  <a:lnTo>
                    <a:pt x="863" y="1015"/>
                  </a:lnTo>
                  <a:lnTo>
                    <a:pt x="872" y="1013"/>
                  </a:lnTo>
                  <a:lnTo>
                    <a:pt x="879" y="1010"/>
                  </a:lnTo>
                  <a:lnTo>
                    <a:pt x="879" y="1010"/>
                  </a:lnTo>
                  <a:lnTo>
                    <a:pt x="887" y="1000"/>
                  </a:lnTo>
                  <a:lnTo>
                    <a:pt x="888" y="999"/>
                  </a:lnTo>
                  <a:lnTo>
                    <a:pt x="892" y="999"/>
                  </a:lnTo>
                  <a:lnTo>
                    <a:pt x="894" y="1000"/>
                  </a:lnTo>
                  <a:lnTo>
                    <a:pt x="897" y="1002"/>
                  </a:lnTo>
                  <a:lnTo>
                    <a:pt x="897" y="1002"/>
                  </a:lnTo>
                  <a:lnTo>
                    <a:pt x="899" y="1008"/>
                  </a:lnTo>
                  <a:lnTo>
                    <a:pt x="901" y="1011"/>
                  </a:lnTo>
                  <a:lnTo>
                    <a:pt x="899" y="1017"/>
                  </a:lnTo>
                  <a:lnTo>
                    <a:pt x="897" y="1024"/>
                  </a:lnTo>
                  <a:lnTo>
                    <a:pt x="892" y="1037"/>
                  </a:lnTo>
                  <a:lnTo>
                    <a:pt x="885" y="1048"/>
                  </a:lnTo>
                  <a:lnTo>
                    <a:pt x="885" y="1048"/>
                  </a:lnTo>
                  <a:lnTo>
                    <a:pt x="899" y="1042"/>
                  </a:lnTo>
                  <a:lnTo>
                    <a:pt x="914" y="1037"/>
                  </a:lnTo>
                  <a:lnTo>
                    <a:pt x="928" y="1035"/>
                  </a:lnTo>
                  <a:lnTo>
                    <a:pt x="941" y="1033"/>
                  </a:lnTo>
                  <a:lnTo>
                    <a:pt x="955" y="1035"/>
                  </a:lnTo>
                  <a:lnTo>
                    <a:pt x="968" y="1035"/>
                  </a:lnTo>
                  <a:lnTo>
                    <a:pt x="995" y="1040"/>
                  </a:lnTo>
                  <a:lnTo>
                    <a:pt x="1022" y="1046"/>
                  </a:lnTo>
                  <a:lnTo>
                    <a:pt x="1049" y="1049"/>
                  </a:lnTo>
                  <a:lnTo>
                    <a:pt x="1064" y="1049"/>
                  </a:lnTo>
                  <a:lnTo>
                    <a:pt x="1078" y="1049"/>
                  </a:lnTo>
                  <a:lnTo>
                    <a:pt x="1095" y="1048"/>
                  </a:lnTo>
                  <a:lnTo>
                    <a:pt x="1109" y="1044"/>
                  </a:lnTo>
                  <a:lnTo>
                    <a:pt x="1109" y="10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10983C5-EFD0-486C-A4D1-87A76337B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6200" y="3357563"/>
              <a:ext cx="1665288" cy="2200275"/>
            </a:xfrm>
            <a:custGeom>
              <a:avLst/>
              <a:gdLst>
                <a:gd name="T0" fmla="*/ 1006 w 1049"/>
                <a:gd name="T1" fmla="*/ 1089 h 1386"/>
                <a:gd name="T2" fmla="*/ 970 w 1049"/>
                <a:gd name="T3" fmla="*/ 1182 h 1386"/>
                <a:gd name="T4" fmla="*/ 937 w 1049"/>
                <a:gd name="T5" fmla="*/ 1214 h 1386"/>
                <a:gd name="T6" fmla="*/ 903 w 1049"/>
                <a:gd name="T7" fmla="*/ 1153 h 1386"/>
                <a:gd name="T8" fmla="*/ 928 w 1049"/>
                <a:gd name="T9" fmla="*/ 1095 h 1386"/>
                <a:gd name="T10" fmla="*/ 943 w 1049"/>
                <a:gd name="T11" fmla="*/ 1035 h 1386"/>
                <a:gd name="T12" fmla="*/ 986 w 1049"/>
                <a:gd name="T13" fmla="*/ 997 h 1386"/>
                <a:gd name="T14" fmla="*/ 1011 w 1049"/>
                <a:gd name="T15" fmla="*/ 1022 h 1386"/>
                <a:gd name="T16" fmla="*/ 702 w 1049"/>
                <a:gd name="T17" fmla="*/ 118 h 1386"/>
                <a:gd name="T18" fmla="*/ 671 w 1049"/>
                <a:gd name="T19" fmla="*/ 118 h 1386"/>
                <a:gd name="T20" fmla="*/ 599 w 1049"/>
                <a:gd name="T21" fmla="*/ 92 h 1386"/>
                <a:gd name="T22" fmla="*/ 561 w 1049"/>
                <a:gd name="T23" fmla="*/ 112 h 1386"/>
                <a:gd name="T24" fmla="*/ 499 w 1049"/>
                <a:gd name="T25" fmla="*/ 119 h 1386"/>
                <a:gd name="T26" fmla="*/ 425 w 1049"/>
                <a:gd name="T27" fmla="*/ 81 h 1386"/>
                <a:gd name="T28" fmla="*/ 420 w 1049"/>
                <a:gd name="T29" fmla="*/ 9 h 1386"/>
                <a:gd name="T30" fmla="*/ 351 w 1049"/>
                <a:gd name="T31" fmla="*/ 7 h 1386"/>
                <a:gd name="T32" fmla="*/ 262 w 1049"/>
                <a:gd name="T33" fmla="*/ 24 h 1386"/>
                <a:gd name="T34" fmla="*/ 202 w 1049"/>
                <a:gd name="T35" fmla="*/ 38 h 1386"/>
                <a:gd name="T36" fmla="*/ 161 w 1049"/>
                <a:gd name="T37" fmla="*/ 33 h 1386"/>
                <a:gd name="T38" fmla="*/ 134 w 1049"/>
                <a:gd name="T39" fmla="*/ 76 h 1386"/>
                <a:gd name="T40" fmla="*/ 106 w 1049"/>
                <a:gd name="T41" fmla="*/ 145 h 1386"/>
                <a:gd name="T42" fmla="*/ 49 w 1049"/>
                <a:gd name="T43" fmla="*/ 219 h 1386"/>
                <a:gd name="T44" fmla="*/ 12 w 1049"/>
                <a:gd name="T45" fmla="*/ 277 h 1386"/>
                <a:gd name="T46" fmla="*/ 9 w 1049"/>
                <a:gd name="T47" fmla="*/ 335 h 1386"/>
                <a:gd name="T48" fmla="*/ 7 w 1049"/>
                <a:gd name="T49" fmla="*/ 413 h 1386"/>
                <a:gd name="T50" fmla="*/ 14 w 1049"/>
                <a:gd name="T51" fmla="*/ 485 h 1386"/>
                <a:gd name="T52" fmla="*/ 79 w 1049"/>
                <a:gd name="T53" fmla="*/ 597 h 1386"/>
                <a:gd name="T54" fmla="*/ 168 w 1049"/>
                <a:gd name="T55" fmla="*/ 628 h 1386"/>
                <a:gd name="T56" fmla="*/ 244 w 1049"/>
                <a:gd name="T57" fmla="*/ 621 h 1386"/>
                <a:gd name="T58" fmla="*/ 324 w 1049"/>
                <a:gd name="T59" fmla="*/ 606 h 1386"/>
                <a:gd name="T60" fmla="*/ 382 w 1049"/>
                <a:gd name="T61" fmla="*/ 641 h 1386"/>
                <a:gd name="T62" fmla="*/ 392 w 1049"/>
                <a:gd name="T63" fmla="*/ 747 h 1386"/>
                <a:gd name="T64" fmla="*/ 450 w 1049"/>
                <a:gd name="T65" fmla="*/ 845 h 1386"/>
                <a:gd name="T66" fmla="*/ 458 w 1049"/>
                <a:gd name="T67" fmla="*/ 919 h 1386"/>
                <a:gd name="T68" fmla="*/ 440 w 1049"/>
                <a:gd name="T69" fmla="*/ 1008 h 1386"/>
                <a:gd name="T70" fmla="*/ 452 w 1049"/>
                <a:gd name="T71" fmla="*/ 1075 h 1386"/>
                <a:gd name="T72" fmla="*/ 470 w 1049"/>
                <a:gd name="T73" fmla="*/ 1135 h 1386"/>
                <a:gd name="T74" fmla="*/ 490 w 1049"/>
                <a:gd name="T75" fmla="*/ 1234 h 1386"/>
                <a:gd name="T76" fmla="*/ 526 w 1049"/>
                <a:gd name="T77" fmla="*/ 1343 h 1386"/>
                <a:gd name="T78" fmla="*/ 550 w 1049"/>
                <a:gd name="T79" fmla="*/ 1386 h 1386"/>
                <a:gd name="T80" fmla="*/ 637 w 1049"/>
                <a:gd name="T81" fmla="*/ 1379 h 1386"/>
                <a:gd name="T82" fmla="*/ 706 w 1049"/>
                <a:gd name="T83" fmla="*/ 1334 h 1386"/>
                <a:gd name="T84" fmla="*/ 754 w 1049"/>
                <a:gd name="T85" fmla="*/ 1261 h 1386"/>
                <a:gd name="T86" fmla="*/ 783 w 1049"/>
                <a:gd name="T87" fmla="*/ 1200 h 1386"/>
                <a:gd name="T88" fmla="*/ 792 w 1049"/>
                <a:gd name="T89" fmla="*/ 1124 h 1386"/>
                <a:gd name="T90" fmla="*/ 807 w 1049"/>
                <a:gd name="T91" fmla="*/ 1080 h 1386"/>
                <a:gd name="T92" fmla="*/ 859 w 1049"/>
                <a:gd name="T93" fmla="*/ 1035 h 1386"/>
                <a:gd name="T94" fmla="*/ 874 w 1049"/>
                <a:gd name="T95" fmla="*/ 934 h 1386"/>
                <a:gd name="T96" fmla="*/ 845 w 1049"/>
                <a:gd name="T97" fmla="*/ 838 h 1386"/>
                <a:gd name="T98" fmla="*/ 868 w 1049"/>
                <a:gd name="T99" fmla="*/ 785 h 1386"/>
                <a:gd name="T100" fmla="*/ 925 w 1049"/>
                <a:gd name="T101" fmla="*/ 720 h 1386"/>
                <a:gd name="T102" fmla="*/ 986 w 1049"/>
                <a:gd name="T103" fmla="*/ 648 h 1386"/>
                <a:gd name="T104" fmla="*/ 1010 w 1049"/>
                <a:gd name="T105" fmla="*/ 588 h 1386"/>
                <a:gd name="T106" fmla="*/ 1042 w 1049"/>
                <a:gd name="T107" fmla="*/ 521 h 1386"/>
                <a:gd name="T108" fmla="*/ 1031 w 1049"/>
                <a:gd name="T109" fmla="*/ 492 h 1386"/>
                <a:gd name="T110" fmla="*/ 990 w 1049"/>
                <a:gd name="T111" fmla="*/ 507 h 1386"/>
                <a:gd name="T112" fmla="*/ 934 w 1049"/>
                <a:gd name="T113" fmla="*/ 512 h 1386"/>
                <a:gd name="T114" fmla="*/ 894 w 1049"/>
                <a:gd name="T115" fmla="*/ 456 h 1386"/>
                <a:gd name="T116" fmla="*/ 841 w 1049"/>
                <a:gd name="T117" fmla="*/ 342 h 1386"/>
                <a:gd name="T118" fmla="*/ 800 w 1049"/>
                <a:gd name="T119" fmla="*/ 252 h 1386"/>
                <a:gd name="T120" fmla="*/ 762 w 1049"/>
                <a:gd name="T121" fmla="*/ 176 h 1386"/>
                <a:gd name="T122" fmla="*/ 742 w 1049"/>
                <a:gd name="T123" fmla="*/ 11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9" h="1386">
                  <a:moveTo>
                    <a:pt x="1011" y="1022"/>
                  </a:moveTo>
                  <a:lnTo>
                    <a:pt x="1011" y="1022"/>
                  </a:lnTo>
                  <a:lnTo>
                    <a:pt x="1010" y="1031"/>
                  </a:lnTo>
                  <a:lnTo>
                    <a:pt x="1010" y="1040"/>
                  </a:lnTo>
                  <a:lnTo>
                    <a:pt x="1010" y="1040"/>
                  </a:lnTo>
                  <a:lnTo>
                    <a:pt x="1011" y="1053"/>
                  </a:lnTo>
                  <a:lnTo>
                    <a:pt x="1011" y="1066"/>
                  </a:lnTo>
                  <a:lnTo>
                    <a:pt x="1010" y="1077"/>
                  </a:lnTo>
                  <a:lnTo>
                    <a:pt x="1006" y="1089"/>
                  </a:lnTo>
                  <a:lnTo>
                    <a:pt x="1006" y="1089"/>
                  </a:lnTo>
                  <a:lnTo>
                    <a:pt x="995" y="1111"/>
                  </a:lnTo>
                  <a:lnTo>
                    <a:pt x="990" y="1122"/>
                  </a:lnTo>
                  <a:lnTo>
                    <a:pt x="988" y="1135"/>
                  </a:lnTo>
                  <a:lnTo>
                    <a:pt x="988" y="1135"/>
                  </a:lnTo>
                  <a:lnTo>
                    <a:pt x="984" y="1147"/>
                  </a:lnTo>
                  <a:lnTo>
                    <a:pt x="979" y="1158"/>
                  </a:lnTo>
                  <a:lnTo>
                    <a:pt x="973" y="1169"/>
                  </a:lnTo>
                  <a:lnTo>
                    <a:pt x="970" y="1182"/>
                  </a:lnTo>
                  <a:lnTo>
                    <a:pt x="970" y="1182"/>
                  </a:lnTo>
                  <a:lnTo>
                    <a:pt x="966" y="1200"/>
                  </a:lnTo>
                  <a:lnTo>
                    <a:pt x="963" y="1209"/>
                  </a:lnTo>
                  <a:lnTo>
                    <a:pt x="959" y="1212"/>
                  </a:lnTo>
                  <a:lnTo>
                    <a:pt x="955" y="1214"/>
                  </a:lnTo>
                  <a:lnTo>
                    <a:pt x="955" y="1214"/>
                  </a:lnTo>
                  <a:lnTo>
                    <a:pt x="952" y="1216"/>
                  </a:lnTo>
                  <a:lnTo>
                    <a:pt x="946" y="1216"/>
                  </a:lnTo>
                  <a:lnTo>
                    <a:pt x="937" y="1214"/>
                  </a:lnTo>
                  <a:lnTo>
                    <a:pt x="928" y="1209"/>
                  </a:lnTo>
                  <a:lnTo>
                    <a:pt x="923" y="1200"/>
                  </a:lnTo>
                  <a:lnTo>
                    <a:pt x="923" y="1200"/>
                  </a:lnTo>
                  <a:lnTo>
                    <a:pt x="919" y="1192"/>
                  </a:lnTo>
                  <a:lnTo>
                    <a:pt x="917" y="1185"/>
                  </a:lnTo>
                  <a:lnTo>
                    <a:pt x="917" y="1185"/>
                  </a:lnTo>
                  <a:lnTo>
                    <a:pt x="906" y="1171"/>
                  </a:lnTo>
                  <a:lnTo>
                    <a:pt x="905" y="1163"/>
                  </a:lnTo>
                  <a:lnTo>
                    <a:pt x="903" y="1153"/>
                  </a:lnTo>
                  <a:lnTo>
                    <a:pt x="903" y="1153"/>
                  </a:lnTo>
                  <a:lnTo>
                    <a:pt x="905" y="1144"/>
                  </a:lnTo>
                  <a:lnTo>
                    <a:pt x="908" y="1135"/>
                  </a:lnTo>
                  <a:lnTo>
                    <a:pt x="912" y="1127"/>
                  </a:lnTo>
                  <a:lnTo>
                    <a:pt x="919" y="1120"/>
                  </a:lnTo>
                  <a:lnTo>
                    <a:pt x="919" y="1120"/>
                  </a:lnTo>
                  <a:lnTo>
                    <a:pt x="925" y="1111"/>
                  </a:lnTo>
                  <a:lnTo>
                    <a:pt x="928" y="1104"/>
                  </a:lnTo>
                  <a:lnTo>
                    <a:pt x="928" y="1095"/>
                  </a:lnTo>
                  <a:lnTo>
                    <a:pt x="926" y="1086"/>
                  </a:lnTo>
                  <a:lnTo>
                    <a:pt x="926" y="1086"/>
                  </a:lnTo>
                  <a:lnTo>
                    <a:pt x="923" y="1068"/>
                  </a:lnTo>
                  <a:lnTo>
                    <a:pt x="923" y="1059"/>
                  </a:lnTo>
                  <a:lnTo>
                    <a:pt x="925" y="1049"/>
                  </a:lnTo>
                  <a:lnTo>
                    <a:pt x="925" y="1049"/>
                  </a:lnTo>
                  <a:lnTo>
                    <a:pt x="928" y="1044"/>
                  </a:lnTo>
                  <a:lnTo>
                    <a:pt x="932" y="1040"/>
                  </a:lnTo>
                  <a:lnTo>
                    <a:pt x="943" y="1035"/>
                  </a:lnTo>
                  <a:lnTo>
                    <a:pt x="955" y="1030"/>
                  </a:lnTo>
                  <a:lnTo>
                    <a:pt x="964" y="1024"/>
                  </a:lnTo>
                  <a:lnTo>
                    <a:pt x="964" y="1024"/>
                  </a:lnTo>
                  <a:lnTo>
                    <a:pt x="972" y="1017"/>
                  </a:lnTo>
                  <a:lnTo>
                    <a:pt x="975" y="1010"/>
                  </a:lnTo>
                  <a:lnTo>
                    <a:pt x="975" y="1010"/>
                  </a:lnTo>
                  <a:lnTo>
                    <a:pt x="979" y="1002"/>
                  </a:lnTo>
                  <a:lnTo>
                    <a:pt x="983" y="999"/>
                  </a:lnTo>
                  <a:lnTo>
                    <a:pt x="986" y="997"/>
                  </a:lnTo>
                  <a:lnTo>
                    <a:pt x="986" y="997"/>
                  </a:lnTo>
                  <a:lnTo>
                    <a:pt x="990" y="997"/>
                  </a:lnTo>
                  <a:lnTo>
                    <a:pt x="997" y="997"/>
                  </a:lnTo>
                  <a:lnTo>
                    <a:pt x="1006" y="1001"/>
                  </a:lnTo>
                  <a:lnTo>
                    <a:pt x="1006" y="1001"/>
                  </a:lnTo>
                  <a:lnTo>
                    <a:pt x="1010" y="1004"/>
                  </a:lnTo>
                  <a:lnTo>
                    <a:pt x="1011" y="1011"/>
                  </a:lnTo>
                  <a:lnTo>
                    <a:pt x="1011" y="1017"/>
                  </a:lnTo>
                  <a:lnTo>
                    <a:pt x="1011" y="1022"/>
                  </a:lnTo>
                  <a:lnTo>
                    <a:pt x="1011" y="1022"/>
                  </a:lnTo>
                  <a:close/>
                  <a:moveTo>
                    <a:pt x="742" y="116"/>
                  </a:moveTo>
                  <a:lnTo>
                    <a:pt x="742" y="116"/>
                  </a:lnTo>
                  <a:lnTo>
                    <a:pt x="733" y="121"/>
                  </a:lnTo>
                  <a:lnTo>
                    <a:pt x="733" y="121"/>
                  </a:lnTo>
                  <a:lnTo>
                    <a:pt x="724" y="123"/>
                  </a:lnTo>
                  <a:lnTo>
                    <a:pt x="716" y="123"/>
                  </a:lnTo>
                  <a:lnTo>
                    <a:pt x="702" y="118"/>
                  </a:lnTo>
                  <a:lnTo>
                    <a:pt x="702" y="118"/>
                  </a:lnTo>
                  <a:lnTo>
                    <a:pt x="697" y="116"/>
                  </a:lnTo>
                  <a:lnTo>
                    <a:pt x="691" y="116"/>
                  </a:lnTo>
                  <a:lnTo>
                    <a:pt x="691" y="116"/>
                  </a:lnTo>
                  <a:lnTo>
                    <a:pt x="687" y="118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680" y="121"/>
                  </a:lnTo>
                  <a:lnTo>
                    <a:pt x="677" y="119"/>
                  </a:lnTo>
                  <a:lnTo>
                    <a:pt x="671" y="118"/>
                  </a:lnTo>
                  <a:lnTo>
                    <a:pt x="671" y="118"/>
                  </a:lnTo>
                  <a:lnTo>
                    <a:pt x="648" y="119"/>
                  </a:lnTo>
                  <a:lnTo>
                    <a:pt x="637" y="118"/>
                  </a:lnTo>
                  <a:lnTo>
                    <a:pt x="631" y="114"/>
                  </a:lnTo>
                  <a:lnTo>
                    <a:pt x="626" y="110"/>
                  </a:lnTo>
                  <a:lnTo>
                    <a:pt x="626" y="110"/>
                  </a:lnTo>
                  <a:lnTo>
                    <a:pt x="617" y="103"/>
                  </a:lnTo>
                  <a:lnTo>
                    <a:pt x="608" y="96"/>
                  </a:lnTo>
                  <a:lnTo>
                    <a:pt x="599" y="92"/>
                  </a:lnTo>
                  <a:lnTo>
                    <a:pt x="593" y="90"/>
                  </a:lnTo>
                  <a:lnTo>
                    <a:pt x="588" y="90"/>
                  </a:lnTo>
                  <a:lnTo>
                    <a:pt x="588" y="90"/>
                  </a:lnTo>
                  <a:lnTo>
                    <a:pt x="577" y="92"/>
                  </a:lnTo>
                  <a:lnTo>
                    <a:pt x="570" y="96"/>
                  </a:lnTo>
                  <a:lnTo>
                    <a:pt x="564" y="103"/>
                  </a:lnTo>
                  <a:lnTo>
                    <a:pt x="563" y="107"/>
                  </a:lnTo>
                  <a:lnTo>
                    <a:pt x="561" y="112"/>
                  </a:lnTo>
                  <a:lnTo>
                    <a:pt x="561" y="112"/>
                  </a:lnTo>
                  <a:lnTo>
                    <a:pt x="561" y="125"/>
                  </a:lnTo>
                  <a:lnTo>
                    <a:pt x="559" y="132"/>
                  </a:lnTo>
                  <a:lnTo>
                    <a:pt x="554" y="136"/>
                  </a:lnTo>
                  <a:lnTo>
                    <a:pt x="554" y="136"/>
                  </a:lnTo>
                  <a:lnTo>
                    <a:pt x="548" y="138"/>
                  </a:lnTo>
                  <a:lnTo>
                    <a:pt x="541" y="138"/>
                  </a:lnTo>
                  <a:lnTo>
                    <a:pt x="526" y="134"/>
                  </a:lnTo>
                  <a:lnTo>
                    <a:pt x="510" y="128"/>
                  </a:lnTo>
                  <a:lnTo>
                    <a:pt x="499" y="119"/>
                  </a:lnTo>
                  <a:lnTo>
                    <a:pt x="499" y="119"/>
                  </a:lnTo>
                  <a:lnTo>
                    <a:pt x="490" y="112"/>
                  </a:lnTo>
                  <a:lnTo>
                    <a:pt x="481" y="105"/>
                  </a:lnTo>
                  <a:lnTo>
                    <a:pt x="472" y="100"/>
                  </a:lnTo>
                  <a:lnTo>
                    <a:pt x="459" y="96"/>
                  </a:lnTo>
                  <a:lnTo>
                    <a:pt x="459" y="96"/>
                  </a:lnTo>
                  <a:lnTo>
                    <a:pt x="447" y="94"/>
                  </a:lnTo>
                  <a:lnTo>
                    <a:pt x="436" y="89"/>
                  </a:lnTo>
                  <a:lnTo>
                    <a:pt x="425" y="81"/>
                  </a:lnTo>
                  <a:lnTo>
                    <a:pt x="420" y="76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6" y="62"/>
                  </a:lnTo>
                  <a:lnTo>
                    <a:pt x="416" y="52"/>
                  </a:lnTo>
                  <a:lnTo>
                    <a:pt x="420" y="34"/>
                  </a:lnTo>
                  <a:lnTo>
                    <a:pt x="421" y="24"/>
                  </a:lnTo>
                  <a:lnTo>
                    <a:pt x="421" y="16"/>
                  </a:lnTo>
                  <a:lnTo>
                    <a:pt x="420" y="9"/>
                  </a:lnTo>
                  <a:lnTo>
                    <a:pt x="416" y="5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01" y="0"/>
                  </a:lnTo>
                  <a:lnTo>
                    <a:pt x="389" y="0"/>
                  </a:lnTo>
                  <a:lnTo>
                    <a:pt x="376" y="2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51" y="7"/>
                  </a:lnTo>
                  <a:lnTo>
                    <a:pt x="338" y="11"/>
                  </a:lnTo>
                  <a:lnTo>
                    <a:pt x="324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297" y="9"/>
                  </a:lnTo>
                  <a:lnTo>
                    <a:pt x="284" y="11"/>
                  </a:lnTo>
                  <a:lnTo>
                    <a:pt x="273" y="16"/>
                  </a:lnTo>
                  <a:lnTo>
                    <a:pt x="262" y="24"/>
                  </a:lnTo>
                  <a:lnTo>
                    <a:pt x="262" y="24"/>
                  </a:lnTo>
                  <a:lnTo>
                    <a:pt x="249" y="33"/>
                  </a:lnTo>
                  <a:lnTo>
                    <a:pt x="239" y="40"/>
                  </a:lnTo>
                  <a:lnTo>
                    <a:pt x="233" y="42"/>
                  </a:lnTo>
                  <a:lnTo>
                    <a:pt x="228" y="42"/>
                  </a:lnTo>
                  <a:lnTo>
                    <a:pt x="220" y="42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86" y="38"/>
                  </a:lnTo>
                  <a:lnTo>
                    <a:pt x="182" y="34"/>
                  </a:lnTo>
                  <a:lnTo>
                    <a:pt x="177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64" y="31"/>
                  </a:lnTo>
                  <a:lnTo>
                    <a:pt x="161" y="33"/>
                  </a:lnTo>
                  <a:lnTo>
                    <a:pt x="159" y="38"/>
                  </a:lnTo>
                  <a:lnTo>
                    <a:pt x="159" y="42"/>
                  </a:lnTo>
                  <a:lnTo>
                    <a:pt x="159" y="52"/>
                  </a:lnTo>
                  <a:lnTo>
                    <a:pt x="157" y="62"/>
                  </a:lnTo>
                  <a:lnTo>
                    <a:pt x="157" y="62"/>
                  </a:lnTo>
                  <a:lnTo>
                    <a:pt x="155" y="65"/>
                  </a:lnTo>
                  <a:lnTo>
                    <a:pt x="152" y="69"/>
                  </a:lnTo>
                  <a:lnTo>
                    <a:pt x="143" y="72"/>
                  </a:lnTo>
                  <a:lnTo>
                    <a:pt x="134" y="76"/>
                  </a:lnTo>
                  <a:lnTo>
                    <a:pt x="128" y="78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21" y="89"/>
                  </a:lnTo>
                  <a:lnTo>
                    <a:pt x="116" y="96"/>
                  </a:lnTo>
                  <a:lnTo>
                    <a:pt x="112" y="112"/>
                  </a:lnTo>
                  <a:lnTo>
                    <a:pt x="108" y="128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5" y="157"/>
                  </a:lnTo>
                  <a:lnTo>
                    <a:pt x="101" y="168"/>
                  </a:lnTo>
                  <a:lnTo>
                    <a:pt x="96" y="181"/>
                  </a:lnTo>
                  <a:lnTo>
                    <a:pt x="87" y="190"/>
                  </a:lnTo>
                  <a:lnTo>
                    <a:pt x="87" y="190"/>
                  </a:lnTo>
                  <a:lnTo>
                    <a:pt x="74" y="197"/>
                  </a:lnTo>
                  <a:lnTo>
                    <a:pt x="63" y="204"/>
                  </a:lnTo>
                  <a:lnTo>
                    <a:pt x="52" y="214"/>
                  </a:lnTo>
                  <a:lnTo>
                    <a:pt x="49" y="219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3" y="237"/>
                  </a:lnTo>
                  <a:lnTo>
                    <a:pt x="38" y="246"/>
                  </a:lnTo>
                  <a:lnTo>
                    <a:pt x="32" y="255"/>
                  </a:lnTo>
                  <a:lnTo>
                    <a:pt x="23" y="264"/>
                  </a:lnTo>
                  <a:lnTo>
                    <a:pt x="23" y="264"/>
                  </a:lnTo>
                  <a:lnTo>
                    <a:pt x="14" y="273"/>
                  </a:lnTo>
                  <a:lnTo>
                    <a:pt x="12" y="277"/>
                  </a:lnTo>
                  <a:lnTo>
                    <a:pt x="11" y="282"/>
                  </a:lnTo>
                  <a:lnTo>
                    <a:pt x="11" y="282"/>
                  </a:lnTo>
                  <a:lnTo>
                    <a:pt x="7" y="295"/>
                  </a:lnTo>
                  <a:lnTo>
                    <a:pt x="3" y="306"/>
                  </a:lnTo>
                  <a:lnTo>
                    <a:pt x="1" y="317"/>
                  </a:lnTo>
                  <a:lnTo>
                    <a:pt x="3" y="324"/>
                  </a:lnTo>
                  <a:lnTo>
                    <a:pt x="7" y="329"/>
                  </a:lnTo>
                  <a:lnTo>
                    <a:pt x="7" y="329"/>
                  </a:lnTo>
                  <a:lnTo>
                    <a:pt x="9" y="335"/>
                  </a:lnTo>
                  <a:lnTo>
                    <a:pt x="9" y="342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4" y="367"/>
                  </a:lnTo>
                  <a:lnTo>
                    <a:pt x="16" y="380"/>
                  </a:lnTo>
                  <a:lnTo>
                    <a:pt x="16" y="380"/>
                  </a:lnTo>
                  <a:lnTo>
                    <a:pt x="14" y="389"/>
                  </a:lnTo>
                  <a:lnTo>
                    <a:pt x="12" y="396"/>
                  </a:lnTo>
                  <a:lnTo>
                    <a:pt x="7" y="413"/>
                  </a:lnTo>
                  <a:lnTo>
                    <a:pt x="7" y="413"/>
                  </a:lnTo>
                  <a:lnTo>
                    <a:pt x="3" y="423"/>
                  </a:lnTo>
                  <a:lnTo>
                    <a:pt x="1" y="436"/>
                  </a:lnTo>
                  <a:lnTo>
                    <a:pt x="0" y="449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1" y="467"/>
                  </a:lnTo>
                  <a:lnTo>
                    <a:pt x="5" y="474"/>
                  </a:lnTo>
                  <a:lnTo>
                    <a:pt x="14" y="485"/>
                  </a:lnTo>
                  <a:lnTo>
                    <a:pt x="25" y="498"/>
                  </a:lnTo>
                  <a:lnTo>
                    <a:pt x="34" y="508"/>
                  </a:lnTo>
                  <a:lnTo>
                    <a:pt x="34" y="508"/>
                  </a:lnTo>
                  <a:lnTo>
                    <a:pt x="39" y="519"/>
                  </a:lnTo>
                  <a:lnTo>
                    <a:pt x="47" y="532"/>
                  </a:lnTo>
                  <a:lnTo>
                    <a:pt x="58" y="561"/>
                  </a:lnTo>
                  <a:lnTo>
                    <a:pt x="63" y="575"/>
                  </a:lnTo>
                  <a:lnTo>
                    <a:pt x="70" y="588"/>
                  </a:lnTo>
                  <a:lnTo>
                    <a:pt x="79" y="597"/>
                  </a:lnTo>
                  <a:lnTo>
                    <a:pt x="90" y="606"/>
                  </a:lnTo>
                  <a:lnTo>
                    <a:pt x="90" y="606"/>
                  </a:lnTo>
                  <a:lnTo>
                    <a:pt x="108" y="615"/>
                  </a:lnTo>
                  <a:lnTo>
                    <a:pt x="128" y="624"/>
                  </a:lnTo>
                  <a:lnTo>
                    <a:pt x="137" y="628"/>
                  </a:lnTo>
                  <a:lnTo>
                    <a:pt x="148" y="630"/>
                  </a:lnTo>
                  <a:lnTo>
                    <a:pt x="159" y="630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90" y="621"/>
                  </a:lnTo>
                  <a:lnTo>
                    <a:pt x="213" y="617"/>
                  </a:lnTo>
                  <a:lnTo>
                    <a:pt x="213" y="617"/>
                  </a:lnTo>
                  <a:lnTo>
                    <a:pt x="222" y="615"/>
                  </a:lnTo>
                  <a:lnTo>
                    <a:pt x="230" y="615"/>
                  </a:lnTo>
                  <a:lnTo>
                    <a:pt x="230" y="615"/>
                  </a:lnTo>
                  <a:lnTo>
                    <a:pt x="237" y="617"/>
                  </a:lnTo>
                  <a:lnTo>
                    <a:pt x="244" y="621"/>
                  </a:lnTo>
                  <a:lnTo>
                    <a:pt x="244" y="621"/>
                  </a:lnTo>
                  <a:lnTo>
                    <a:pt x="251" y="622"/>
                  </a:lnTo>
                  <a:lnTo>
                    <a:pt x="259" y="622"/>
                  </a:lnTo>
                  <a:lnTo>
                    <a:pt x="271" y="619"/>
                  </a:lnTo>
                  <a:lnTo>
                    <a:pt x="295" y="610"/>
                  </a:lnTo>
                  <a:lnTo>
                    <a:pt x="295" y="610"/>
                  </a:lnTo>
                  <a:lnTo>
                    <a:pt x="307" y="606"/>
                  </a:lnTo>
                  <a:lnTo>
                    <a:pt x="318" y="606"/>
                  </a:lnTo>
                  <a:lnTo>
                    <a:pt x="318" y="606"/>
                  </a:lnTo>
                  <a:lnTo>
                    <a:pt x="324" y="606"/>
                  </a:lnTo>
                  <a:lnTo>
                    <a:pt x="327" y="608"/>
                  </a:lnTo>
                  <a:lnTo>
                    <a:pt x="335" y="613"/>
                  </a:lnTo>
                  <a:lnTo>
                    <a:pt x="335" y="613"/>
                  </a:lnTo>
                  <a:lnTo>
                    <a:pt x="351" y="626"/>
                  </a:lnTo>
                  <a:lnTo>
                    <a:pt x="360" y="631"/>
                  </a:lnTo>
                  <a:lnTo>
                    <a:pt x="369" y="635"/>
                  </a:lnTo>
                  <a:lnTo>
                    <a:pt x="369" y="635"/>
                  </a:lnTo>
                  <a:lnTo>
                    <a:pt x="376" y="637"/>
                  </a:lnTo>
                  <a:lnTo>
                    <a:pt x="382" y="641"/>
                  </a:lnTo>
                  <a:lnTo>
                    <a:pt x="387" y="646"/>
                  </a:lnTo>
                  <a:lnTo>
                    <a:pt x="392" y="651"/>
                  </a:lnTo>
                  <a:lnTo>
                    <a:pt x="398" y="662"/>
                  </a:lnTo>
                  <a:lnTo>
                    <a:pt x="401" y="677"/>
                  </a:lnTo>
                  <a:lnTo>
                    <a:pt x="401" y="691"/>
                  </a:lnTo>
                  <a:lnTo>
                    <a:pt x="400" y="706"/>
                  </a:lnTo>
                  <a:lnTo>
                    <a:pt x="394" y="735"/>
                  </a:lnTo>
                  <a:lnTo>
                    <a:pt x="394" y="735"/>
                  </a:lnTo>
                  <a:lnTo>
                    <a:pt x="392" y="747"/>
                  </a:lnTo>
                  <a:lnTo>
                    <a:pt x="394" y="762"/>
                  </a:lnTo>
                  <a:lnTo>
                    <a:pt x="400" y="776"/>
                  </a:lnTo>
                  <a:lnTo>
                    <a:pt x="407" y="789"/>
                  </a:lnTo>
                  <a:lnTo>
                    <a:pt x="407" y="789"/>
                  </a:lnTo>
                  <a:lnTo>
                    <a:pt x="427" y="809"/>
                  </a:lnTo>
                  <a:lnTo>
                    <a:pt x="436" y="820"/>
                  </a:lnTo>
                  <a:lnTo>
                    <a:pt x="445" y="831"/>
                  </a:lnTo>
                  <a:lnTo>
                    <a:pt x="445" y="831"/>
                  </a:lnTo>
                  <a:lnTo>
                    <a:pt x="450" y="845"/>
                  </a:lnTo>
                  <a:lnTo>
                    <a:pt x="456" y="859"/>
                  </a:lnTo>
                  <a:lnTo>
                    <a:pt x="456" y="859"/>
                  </a:lnTo>
                  <a:lnTo>
                    <a:pt x="456" y="874"/>
                  </a:lnTo>
                  <a:lnTo>
                    <a:pt x="456" y="874"/>
                  </a:lnTo>
                  <a:lnTo>
                    <a:pt x="456" y="887"/>
                  </a:lnTo>
                  <a:lnTo>
                    <a:pt x="454" y="897"/>
                  </a:lnTo>
                  <a:lnTo>
                    <a:pt x="454" y="908"/>
                  </a:lnTo>
                  <a:lnTo>
                    <a:pt x="454" y="914"/>
                  </a:lnTo>
                  <a:lnTo>
                    <a:pt x="458" y="919"/>
                  </a:lnTo>
                  <a:lnTo>
                    <a:pt x="458" y="919"/>
                  </a:lnTo>
                  <a:lnTo>
                    <a:pt x="463" y="928"/>
                  </a:lnTo>
                  <a:lnTo>
                    <a:pt x="463" y="939"/>
                  </a:lnTo>
                  <a:lnTo>
                    <a:pt x="461" y="952"/>
                  </a:lnTo>
                  <a:lnTo>
                    <a:pt x="458" y="963"/>
                  </a:lnTo>
                  <a:lnTo>
                    <a:pt x="447" y="984"/>
                  </a:lnTo>
                  <a:lnTo>
                    <a:pt x="443" y="995"/>
                  </a:lnTo>
                  <a:lnTo>
                    <a:pt x="440" y="1008"/>
                  </a:lnTo>
                  <a:lnTo>
                    <a:pt x="440" y="1008"/>
                  </a:lnTo>
                  <a:lnTo>
                    <a:pt x="436" y="1021"/>
                  </a:lnTo>
                  <a:lnTo>
                    <a:pt x="434" y="1037"/>
                  </a:lnTo>
                  <a:lnTo>
                    <a:pt x="434" y="1046"/>
                  </a:lnTo>
                  <a:lnTo>
                    <a:pt x="434" y="1053"/>
                  </a:lnTo>
                  <a:lnTo>
                    <a:pt x="436" y="1060"/>
                  </a:lnTo>
                  <a:lnTo>
                    <a:pt x="440" y="1066"/>
                  </a:lnTo>
                  <a:lnTo>
                    <a:pt x="440" y="1066"/>
                  </a:lnTo>
                  <a:lnTo>
                    <a:pt x="447" y="1073"/>
                  </a:lnTo>
                  <a:lnTo>
                    <a:pt x="452" y="1075"/>
                  </a:lnTo>
                  <a:lnTo>
                    <a:pt x="454" y="1078"/>
                  </a:lnTo>
                  <a:lnTo>
                    <a:pt x="454" y="1078"/>
                  </a:lnTo>
                  <a:lnTo>
                    <a:pt x="459" y="1086"/>
                  </a:lnTo>
                  <a:lnTo>
                    <a:pt x="461" y="1095"/>
                  </a:lnTo>
                  <a:lnTo>
                    <a:pt x="465" y="1109"/>
                  </a:lnTo>
                  <a:lnTo>
                    <a:pt x="465" y="1109"/>
                  </a:lnTo>
                  <a:lnTo>
                    <a:pt x="468" y="1122"/>
                  </a:lnTo>
                  <a:lnTo>
                    <a:pt x="470" y="1135"/>
                  </a:lnTo>
                  <a:lnTo>
                    <a:pt x="470" y="1135"/>
                  </a:lnTo>
                  <a:lnTo>
                    <a:pt x="474" y="1142"/>
                  </a:lnTo>
                  <a:lnTo>
                    <a:pt x="478" y="1149"/>
                  </a:lnTo>
                  <a:lnTo>
                    <a:pt x="481" y="1154"/>
                  </a:lnTo>
                  <a:lnTo>
                    <a:pt x="485" y="1163"/>
                  </a:lnTo>
                  <a:lnTo>
                    <a:pt x="485" y="1163"/>
                  </a:lnTo>
                  <a:lnTo>
                    <a:pt x="487" y="1183"/>
                  </a:lnTo>
                  <a:lnTo>
                    <a:pt x="487" y="1203"/>
                  </a:lnTo>
                  <a:lnTo>
                    <a:pt x="488" y="1225"/>
                  </a:lnTo>
                  <a:lnTo>
                    <a:pt x="490" y="1234"/>
                  </a:lnTo>
                  <a:lnTo>
                    <a:pt x="494" y="1245"/>
                  </a:lnTo>
                  <a:lnTo>
                    <a:pt x="494" y="1245"/>
                  </a:lnTo>
                  <a:lnTo>
                    <a:pt x="517" y="1290"/>
                  </a:lnTo>
                  <a:lnTo>
                    <a:pt x="517" y="1290"/>
                  </a:lnTo>
                  <a:lnTo>
                    <a:pt x="523" y="1303"/>
                  </a:lnTo>
                  <a:lnTo>
                    <a:pt x="526" y="1319"/>
                  </a:lnTo>
                  <a:lnTo>
                    <a:pt x="526" y="1319"/>
                  </a:lnTo>
                  <a:lnTo>
                    <a:pt x="526" y="1330"/>
                  </a:lnTo>
                  <a:lnTo>
                    <a:pt x="526" y="1343"/>
                  </a:lnTo>
                  <a:lnTo>
                    <a:pt x="525" y="1355"/>
                  </a:lnTo>
                  <a:lnTo>
                    <a:pt x="525" y="1366"/>
                  </a:lnTo>
                  <a:lnTo>
                    <a:pt x="525" y="1366"/>
                  </a:lnTo>
                  <a:lnTo>
                    <a:pt x="526" y="1373"/>
                  </a:lnTo>
                  <a:lnTo>
                    <a:pt x="530" y="1379"/>
                  </a:lnTo>
                  <a:lnTo>
                    <a:pt x="534" y="1384"/>
                  </a:lnTo>
                  <a:lnTo>
                    <a:pt x="539" y="1386"/>
                  </a:lnTo>
                  <a:lnTo>
                    <a:pt x="544" y="1386"/>
                  </a:lnTo>
                  <a:lnTo>
                    <a:pt x="550" y="1386"/>
                  </a:lnTo>
                  <a:lnTo>
                    <a:pt x="564" y="1382"/>
                  </a:lnTo>
                  <a:lnTo>
                    <a:pt x="564" y="1382"/>
                  </a:lnTo>
                  <a:lnTo>
                    <a:pt x="573" y="1379"/>
                  </a:lnTo>
                  <a:lnTo>
                    <a:pt x="582" y="1375"/>
                  </a:lnTo>
                  <a:lnTo>
                    <a:pt x="592" y="1375"/>
                  </a:lnTo>
                  <a:lnTo>
                    <a:pt x="602" y="1375"/>
                  </a:lnTo>
                  <a:lnTo>
                    <a:pt x="602" y="1375"/>
                  </a:lnTo>
                  <a:lnTo>
                    <a:pt x="619" y="1379"/>
                  </a:lnTo>
                  <a:lnTo>
                    <a:pt x="637" y="1379"/>
                  </a:lnTo>
                  <a:lnTo>
                    <a:pt x="646" y="1379"/>
                  </a:lnTo>
                  <a:lnTo>
                    <a:pt x="655" y="1377"/>
                  </a:lnTo>
                  <a:lnTo>
                    <a:pt x="664" y="1373"/>
                  </a:lnTo>
                  <a:lnTo>
                    <a:pt x="671" y="1370"/>
                  </a:lnTo>
                  <a:lnTo>
                    <a:pt x="671" y="1370"/>
                  </a:lnTo>
                  <a:lnTo>
                    <a:pt x="687" y="1355"/>
                  </a:lnTo>
                  <a:lnTo>
                    <a:pt x="702" y="1339"/>
                  </a:lnTo>
                  <a:lnTo>
                    <a:pt x="702" y="1339"/>
                  </a:lnTo>
                  <a:lnTo>
                    <a:pt x="706" y="1334"/>
                  </a:lnTo>
                  <a:lnTo>
                    <a:pt x="707" y="1328"/>
                  </a:lnTo>
                  <a:lnTo>
                    <a:pt x="713" y="1314"/>
                  </a:lnTo>
                  <a:lnTo>
                    <a:pt x="713" y="1314"/>
                  </a:lnTo>
                  <a:lnTo>
                    <a:pt x="716" y="1306"/>
                  </a:lnTo>
                  <a:lnTo>
                    <a:pt x="722" y="1299"/>
                  </a:lnTo>
                  <a:lnTo>
                    <a:pt x="735" y="1288"/>
                  </a:lnTo>
                  <a:lnTo>
                    <a:pt x="747" y="1276"/>
                  </a:lnTo>
                  <a:lnTo>
                    <a:pt x="751" y="1268"/>
                  </a:lnTo>
                  <a:lnTo>
                    <a:pt x="754" y="1261"/>
                  </a:lnTo>
                  <a:lnTo>
                    <a:pt x="754" y="1261"/>
                  </a:lnTo>
                  <a:lnTo>
                    <a:pt x="756" y="1252"/>
                  </a:lnTo>
                  <a:lnTo>
                    <a:pt x="758" y="1245"/>
                  </a:lnTo>
                  <a:lnTo>
                    <a:pt x="760" y="1229"/>
                  </a:lnTo>
                  <a:lnTo>
                    <a:pt x="760" y="1229"/>
                  </a:lnTo>
                  <a:lnTo>
                    <a:pt x="762" y="1221"/>
                  </a:lnTo>
                  <a:lnTo>
                    <a:pt x="765" y="1216"/>
                  </a:lnTo>
                  <a:lnTo>
                    <a:pt x="774" y="1209"/>
                  </a:lnTo>
                  <a:lnTo>
                    <a:pt x="783" y="1200"/>
                  </a:lnTo>
                  <a:lnTo>
                    <a:pt x="787" y="1196"/>
                  </a:lnTo>
                  <a:lnTo>
                    <a:pt x="789" y="1191"/>
                  </a:lnTo>
                  <a:lnTo>
                    <a:pt x="789" y="1191"/>
                  </a:lnTo>
                  <a:lnTo>
                    <a:pt x="794" y="1174"/>
                  </a:lnTo>
                  <a:lnTo>
                    <a:pt x="798" y="1156"/>
                  </a:lnTo>
                  <a:lnTo>
                    <a:pt x="800" y="1147"/>
                  </a:lnTo>
                  <a:lnTo>
                    <a:pt x="800" y="1138"/>
                  </a:lnTo>
                  <a:lnTo>
                    <a:pt x="796" y="1131"/>
                  </a:lnTo>
                  <a:lnTo>
                    <a:pt x="792" y="1124"/>
                  </a:lnTo>
                  <a:lnTo>
                    <a:pt x="792" y="1124"/>
                  </a:lnTo>
                  <a:lnTo>
                    <a:pt x="787" y="1120"/>
                  </a:lnTo>
                  <a:lnTo>
                    <a:pt x="783" y="1116"/>
                  </a:lnTo>
                  <a:lnTo>
                    <a:pt x="782" y="1111"/>
                  </a:lnTo>
                  <a:lnTo>
                    <a:pt x="783" y="1104"/>
                  </a:lnTo>
                  <a:lnTo>
                    <a:pt x="783" y="1104"/>
                  </a:lnTo>
                  <a:lnTo>
                    <a:pt x="787" y="1097"/>
                  </a:lnTo>
                  <a:lnTo>
                    <a:pt x="792" y="1089"/>
                  </a:lnTo>
                  <a:lnTo>
                    <a:pt x="807" y="1080"/>
                  </a:lnTo>
                  <a:lnTo>
                    <a:pt x="807" y="1080"/>
                  </a:lnTo>
                  <a:lnTo>
                    <a:pt x="818" y="1075"/>
                  </a:lnTo>
                  <a:lnTo>
                    <a:pt x="830" y="1069"/>
                  </a:lnTo>
                  <a:lnTo>
                    <a:pt x="841" y="1064"/>
                  </a:lnTo>
                  <a:lnTo>
                    <a:pt x="845" y="1060"/>
                  </a:lnTo>
                  <a:lnTo>
                    <a:pt x="850" y="1055"/>
                  </a:lnTo>
                  <a:lnTo>
                    <a:pt x="850" y="1055"/>
                  </a:lnTo>
                  <a:lnTo>
                    <a:pt x="856" y="1046"/>
                  </a:lnTo>
                  <a:lnTo>
                    <a:pt x="859" y="1035"/>
                  </a:lnTo>
                  <a:lnTo>
                    <a:pt x="863" y="1011"/>
                  </a:lnTo>
                  <a:lnTo>
                    <a:pt x="863" y="1011"/>
                  </a:lnTo>
                  <a:lnTo>
                    <a:pt x="867" y="999"/>
                  </a:lnTo>
                  <a:lnTo>
                    <a:pt x="870" y="988"/>
                  </a:lnTo>
                  <a:lnTo>
                    <a:pt x="872" y="975"/>
                  </a:lnTo>
                  <a:lnTo>
                    <a:pt x="874" y="963"/>
                  </a:lnTo>
                  <a:lnTo>
                    <a:pt x="874" y="963"/>
                  </a:lnTo>
                  <a:lnTo>
                    <a:pt x="874" y="948"/>
                  </a:lnTo>
                  <a:lnTo>
                    <a:pt x="874" y="934"/>
                  </a:lnTo>
                  <a:lnTo>
                    <a:pt x="870" y="919"/>
                  </a:lnTo>
                  <a:lnTo>
                    <a:pt x="867" y="907"/>
                  </a:lnTo>
                  <a:lnTo>
                    <a:pt x="867" y="907"/>
                  </a:lnTo>
                  <a:lnTo>
                    <a:pt x="859" y="883"/>
                  </a:lnTo>
                  <a:lnTo>
                    <a:pt x="852" y="859"/>
                  </a:lnTo>
                  <a:lnTo>
                    <a:pt x="852" y="859"/>
                  </a:lnTo>
                  <a:lnTo>
                    <a:pt x="847" y="849"/>
                  </a:lnTo>
                  <a:lnTo>
                    <a:pt x="845" y="838"/>
                  </a:lnTo>
                  <a:lnTo>
                    <a:pt x="845" y="838"/>
                  </a:lnTo>
                  <a:lnTo>
                    <a:pt x="847" y="829"/>
                  </a:lnTo>
                  <a:lnTo>
                    <a:pt x="847" y="820"/>
                  </a:lnTo>
                  <a:lnTo>
                    <a:pt x="850" y="811"/>
                  </a:lnTo>
                  <a:lnTo>
                    <a:pt x="854" y="802"/>
                  </a:lnTo>
                  <a:lnTo>
                    <a:pt x="854" y="802"/>
                  </a:lnTo>
                  <a:lnTo>
                    <a:pt x="858" y="796"/>
                  </a:lnTo>
                  <a:lnTo>
                    <a:pt x="861" y="793"/>
                  </a:lnTo>
                  <a:lnTo>
                    <a:pt x="868" y="785"/>
                  </a:lnTo>
                  <a:lnTo>
                    <a:pt x="868" y="785"/>
                  </a:lnTo>
                  <a:lnTo>
                    <a:pt x="872" y="778"/>
                  </a:lnTo>
                  <a:lnTo>
                    <a:pt x="876" y="769"/>
                  </a:lnTo>
                  <a:lnTo>
                    <a:pt x="876" y="769"/>
                  </a:lnTo>
                  <a:lnTo>
                    <a:pt x="881" y="762"/>
                  </a:lnTo>
                  <a:lnTo>
                    <a:pt x="890" y="755"/>
                  </a:lnTo>
                  <a:lnTo>
                    <a:pt x="899" y="747"/>
                  </a:lnTo>
                  <a:lnTo>
                    <a:pt x="906" y="740"/>
                  </a:lnTo>
                  <a:lnTo>
                    <a:pt x="906" y="740"/>
                  </a:lnTo>
                  <a:lnTo>
                    <a:pt x="925" y="720"/>
                  </a:lnTo>
                  <a:lnTo>
                    <a:pt x="941" y="697"/>
                  </a:lnTo>
                  <a:lnTo>
                    <a:pt x="941" y="697"/>
                  </a:lnTo>
                  <a:lnTo>
                    <a:pt x="944" y="688"/>
                  </a:lnTo>
                  <a:lnTo>
                    <a:pt x="950" y="679"/>
                  </a:lnTo>
                  <a:lnTo>
                    <a:pt x="950" y="679"/>
                  </a:lnTo>
                  <a:lnTo>
                    <a:pt x="954" y="673"/>
                  </a:lnTo>
                  <a:lnTo>
                    <a:pt x="961" y="668"/>
                  </a:lnTo>
                  <a:lnTo>
                    <a:pt x="973" y="657"/>
                  </a:lnTo>
                  <a:lnTo>
                    <a:pt x="986" y="648"/>
                  </a:lnTo>
                  <a:lnTo>
                    <a:pt x="997" y="635"/>
                  </a:lnTo>
                  <a:lnTo>
                    <a:pt x="997" y="635"/>
                  </a:lnTo>
                  <a:lnTo>
                    <a:pt x="1002" y="630"/>
                  </a:lnTo>
                  <a:lnTo>
                    <a:pt x="1006" y="622"/>
                  </a:lnTo>
                  <a:lnTo>
                    <a:pt x="1006" y="615"/>
                  </a:lnTo>
                  <a:lnTo>
                    <a:pt x="1006" y="608"/>
                  </a:lnTo>
                  <a:lnTo>
                    <a:pt x="1006" y="608"/>
                  </a:lnTo>
                  <a:lnTo>
                    <a:pt x="1006" y="597"/>
                  </a:lnTo>
                  <a:lnTo>
                    <a:pt x="1010" y="588"/>
                  </a:lnTo>
                  <a:lnTo>
                    <a:pt x="1011" y="579"/>
                  </a:lnTo>
                  <a:lnTo>
                    <a:pt x="1017" y="570"/>
                  </a:lnTo>
                  <a:lnTo>
                    <a:pt x="1017" y="570"/>
                  </a:lnTo>
                  <a:lnTo>
                    <a:pt x="1026" y="555"/>
                  </a:lnTo>
                  <a:lnTo>
                    <a:pt x="1033" y="543"/>
                  </a:lnTo>
                  <a:lnTo>
                    <a:pt x="1033" y="543"/>
                  </a:lnTo>
                  <a:lnTo>
                    <a:pt x="1039" y="532"/>
                  </a:lnTo>
                  <a:lnTo>
                    <a:pt x="1042" y="521"/>
                  </a:lnTo>
                  <a:lnTo>
                    <a:pt x="1042" y="521"/>
                  </a:lnTo>
                  <a:lnTo>
                    <a:pt x="1048" y="507"/>
                  </a:lnTo>
                  <a:lnTo>
                    <a:pt x="1049" y="499"/>
                  </a:lnTo>
                  <a:lnTo>
                    <a:pt x="1049" y="496"/>
                  </a:lnTo>
                  <a:lnTo>
                    <a:pt x="1048" y="492"/>
                  </a:lnTo>
                  <a:lnTo>
                    <a:pt x="1048" y="492"/>
                  </a:lnTo>
                  <a:lnTo>
                    <a:pt x="1044" y="489"/>
                  </a:lnTo>
                  <a:lnTo>
                    <a:pt x="1040" y="489"/>
                  </a:lnTo>
                  <a:lnTo>
                    <a:pt x="1035" y="490"/>
                  </a:lnTo>
                  <a:lnTo>
                    <a:pt x="1031" y="492"/>
                  </a:lnTo>
                  <a:lnTo>
                    <a:pt x="1031" y="492"/>
                  </a:lnTo>
                  <a:lnTo>
                    <a:pt x="1021" y="499"/>
                  </a:lnTo>
                  <a:lnTo>
                    <a:pt x="1017" y="501"/>
                  </a:lnTo>
                  <a:lnTo>
                    <a:pt x="1010" y="501"/>
                  </a:lnTo>
                  <a:lnTo>
                    <a:pt x="1010" y="501"/>
                  </a:lnTo>
                  <a:lnTo>
                    <a:pt x="1002" y="501"/>
                  </a:lnTo>
                  <a:lnTo>
                    <a:pt x="995" y="503"/>
                  </a:lnTo>
                  <a:lnTo>
                    <a:pt x="995" y="503"/>
                  </a:lnTo>
                  <a:lnTo>
                    <a:pt x="990" y="507"/>
                  </a:lnTo>
                  <a:lnTo>
                    <a:pt x="986" y="510"/>
                  </a:lnTo>
                  <a:lnTo>
                    <a:pt x="986" y="510"/>
                  </a:lnTo>
                  <a:lnTo>
                    <a:pt x="979" y="514"/>
                  </a:lnTo>
                  <a:lnTo>
                    <a:pt x="970" y="514"/>
                  </a:lnTo>
                  <a:lnTo>
                    <a:pt x="954" y="512"/>
                  </a:lnTo>
                  <a:lnTo>
                    <a:pt x="954" y="512"/>
                  </a:lnTo>
                  <a:lnTo>
                    <a:pt x="944" y="512"/>
                  </a:lnTo>
                  <a:lnTo>
                    <a:pt x="939" y="512"/>
                  </a:lnTo>
                  <a:lnTo>
                    <a:pt x="934" y="512"/>
                  </a:lnTo>
                  <a:lnTo>
                    <a:pt x="934" y="512"/>
                  </a:lnTo>
                  <a:lnTo>
                    <a:pt x="930" y="508"/>
                  </a:lnTo>
                  <a:lnTo>
                    <a:pt x="926" y="505"/>
                  </a:lnTo>
                  <a:lnTo>
                    <a:pt x="923" y="494"/>
                  </a:lnTo>
                  <a:lnTo>
                    <a:pt x="923" y="494"/>
                  </a:lnTo>
                  <a:lnTo>
                    <a:pt x="919" y="487"/>
                  </a:lnTo>
                  <a:lnTo>
                    <a:pt x="916" y="479"/>
                  </a:lnTo>
                  <a:lnTo>
                    <a:pt x="905" y="467"/>
                  </a:lnTo>
                  <a:lnTo>
                    <a:pt x="894" y="456"/>
                  </a:lnTo>
                  <a:lnTo>
                    <a:pt x="885" y="441"/>
                  </a:lnTo>
                  <a:lnTo>
                    <a:pt x="885" y="441"/>
                  </a:lnTo>
                  <a:lnTo>
                    <a:pt x="876" y="425"/>
                  </a:lnTo>
                  <a:lnTo>
                    <a:pt x="865" y="409"/>
                  </a:lnTo>
                  <a:lnTo>
                    <a:pt x="856" y="391"/>
                  </a:lnTo>
                  <a:lnTo>
                    <a:pt x="849" y="373"/>
                  </a:lnTo>
                  <a:lnTo>
                    <a:pt x="849" y="373"/>
                  </a:lnTo>
                  <a:lnTo>
                    <a:pt x="845" y="351"/>
                  </a:lnTo>
                  <a:lnTo>
                    <a:pt x="841" y="342"/>
                  </a:lnTo>
                  <a:lnTo>
                    <a:pt x="838" y="331"/>
                  </a:lnTo>
                  <a:lnTo>
                    <a:pt x="838" y="331"/>
                  </a:lnTo>
                  <a:lnTo>
                    <a:pt x="829" y="315"/>
                  </a:lnTo>
                  <a:lnTo>
                    <a:pt x="818" y="300"/>
                  </a:lnTo>
                  <a:lnTo>
                    <a:pt x="809" y="286"/>
                  </a:lnTo>
                  <a:lnTo>
                    <a:pt x="802" y="270"/>
                  </a:lnTo>
                  <a:lnTo>
                    <a:pt x="802" y="270"/>
                  </a:lnTo>
                  <a:lnTo>
                    <a:pt x="800" y="261"/>
                  </a:lnTo>
                  <a:lnTo>
                    <a:pt x="800" y="252"/>
                  </a:lnTo>
                  <a:lnTo>
                    <a:pt x="800" y="244"/>
                  </a:lnTo>
                  <a:lnTo>
                    <a:pt x="798" y="235"/>
                  </a:lnTo>
                  <a:lnTo>
                    <a:pt x="798" y="235"/>
                  </a:lnTo>
                  <a:lnTo>
                    <a:pt x="789" y="221"/>
                  </a:lnTo>
                  <a:lnTo>
                    <a:pt x="780" y="204"/>
                  </a:lnTo>
                  <a:lnTo>
                    <a:pt x="780" y="204"/>
                  </a:lnTo>
                  <a:lnTo>
                    <a:pt x="769" y="188"/>
                  </a:lnTo>
                  <a:lnTo>
                    <a:pt x="762" y="179"/>
                  </a:lnTo>
                  <a:lnTo>
                    <a:pt x="762" y="176"/>
                  </a:lnTo>
                  <a:lnTo>
                    <a:pt x="760" y="172"/>
                  </a:lnTo>
                  <a:lnTo>
                    <a:pt x="760" y="172"/>
                  </a:lnTo>
                  <a:lnTo>
                    <a:pt x="763" y="168"/>
                  </a:lnTo>
                  <a:lnTo>
                    <a:pt x="763" y="168"/>
                  </a:lnTo>
                  <a:lnTo>
                    <a:pt x="754" y="156"/>
                  </a:lnTo>
                  <a:lnTo>
                    <a:pt x="745" y="141"/>
                  </a:lnTo>
                  <a:lnTo>
                    <a:pt x="742" y="128"/>
                  </a:lnTo>
                  <a:lnTo>
                    <a:pt x="740" y="121"/>
                  </a:lnTo>
                  <a:lnTo>
                    <a:pt x="742" y="116"/>
                  </a:lnTo>
                  <a:lnTo>
                    <a:pt x="742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B51E50-0A50-40D6-9230-0BC0985B388F}"/>
              </a:ext>
            </a:extLst>
          </p:cNvPr>
          <p:cNvSpPr txBox="1"/>
          <p:nvPr/>
        </p:nvSpPr>
        <p:spPr>
          <a:xfrm>
            <a:off x="8287042" y="1896871"/>
            <a:ext cx="1764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90%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05C0E3-1E30-4152-8FFE-B70637A6D245}"/>
              </a:ext>
            </a:extLst>
          </p:cNvPr>
          <p:cNvSpPr/>
          <p:nvPr/>
        </p:nvSpPr>
        <p:spPr>
          <a:xfrm>
            <a:off x="7403085" y="3100555"/>
            <a:ext cx="4573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 but they may start a winning game.</a:t>
            </a:r>
          </a:p>
        </p:txBody>
      </p:sp>
    </p:spTree>
    <p:extLst>
      <p:ext uri="{BB962C8B-B14F-4D97-AF65-F5344CB8AC3E}">
        <p14:creationId xmlns:p14="http://schemas.microsoft.com/office/powerpoint/2010/main" val="2552716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A4D9F1-2818-41AB-8414-239C20C81325}"/>
              </a:ext>
            </a:extLst>
          </p:cNvPr>
          <p:cNvSpPr txBox="1"/>
          <p:nvPr/>
        </p:nvSpPr>
        <p:spPr>
          <a:xfrm>
            <a:off x="5205559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Thailand Map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38A81A-02AC-45EC-918E-B5A69EAE3320}"/>
              </a:ext>
            </a:extLst>
          </p:cNvPr>
          <p:cNvCxnSpPr/>
          <p:nvPr/>
        </p:nvCxnSpPr>
        <p:spPr>
          <a:xfrm>
            <a:off x="5296682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แผนที่ประเทศไทย 77 จังหวัด">
            <a:extLst>
              <a:ext uri="{FF2B5EF4-FFF2-40B4-BE49-F238E27FC236}">
                <a16:creationId xmlns:a16="http://schemas.microsoft.com/office/drawing/2014/main" id="{0F1AA2DF-903B-452A-A5A6-AD44D5EEA87C}"/>
              </a:ext>
            </a:extLst>
          </p:cNvPr>
          <p:cNvGrpSpPr/>
          <p:nvPr/>
        </p:nvGrpSpPr>
        <p:grpSpPr>
          <a:xfrm>
            <a:off x="880076" y="836407"/>
            <a:ext cx="4842991" cy="5798172"/>
            <a:chOff x="1509076" y="962256"/>
            <a:chExt cx="4581222" cy="5484774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6" name="ภูเก็ต">
              <a:extLst>
                <a:ext uri="{FF2B5EF4-FFF2-40B4-BE49-F238E27FC236}">
                  <a16:creationId xmlns:a16="http://schemas.microsoft.com/office/drawing/2014/main" id="{30A2673B-64EB-4AA7-A99D-A28DDFC0D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932" y="5530774"/>
              <a:ext cx="60353" cy="146308"/>
            </a:xfrm>
            <a:custGeom>
              <a:avLst/>
              <a:gdLst>
                <a:gd name="T0" fmla="*/ 132 w 148"/>
                <a:gd name="T1" fmla="*/ 128 h 360"/>
                <a:gd name="T2" fmla="*/ 132 w 148"/>
                <a:gd name="T3" fmla="*/ 88 h 360"/>
                <a:gd name="T4" fmla="*/ 108 w 148"/>
                <a:gd name="T5" fmla="*/ 92 h 360"/>
                <a:gd name="T6" fmla="*/ 92 w 148"/>
                <a:gd name="T7" fmla="*/ 100 h 360"/>
                <a:gd name="T8" fmla="*/ 76 w 148"/>
                <a:gd name="T9" fmla="*/ 72 h 360"/>
                <a:gd name="T10" fmla="*/ 52 w 148"/>
                <a:gd name="T11" fmla="*/ 68 h 360"/>
                <a:gd name="T12" fmla="*/ 44 w 148"/>
                <a:gd name="T13" fmla="*/ 32 h 360"/>
                <a:gd name="T14" fmla="*/ 20 w 148"/>
                <a:gd name="T15" fmla="*/ 0 h 360"/>
                <a:gd name="T16" fmla="*/ 8 w 148"/>
                <a:gd name="T17" fmla="*/ 20 h 360"/>
                <a:gd name="T18" fmla="*/ 20 w 148"/>
                <a:gd name="T19" fmla="*/ 48 h 360"/>
                <a:gd name="T20" fmla="*/ 0 w 148"/>
                <a:gd name="T21" fmla="*/ 100 h 360"/>
                <a:gd name="T22" fmla="*/ 20 w 148"/>
                <a:gd name="T23" fmla="*/ 140 h 360"/>
                <a:gd name="T24" fmla="*/ 0 w 148"/>
                <a:gd name="T25" fmla="*/ 192 h 360"/>
                <a:gd name="T26" fmla="*/ 12 w 148"/>
                <a:gd name="T27" fmla="*/ 232 h 360"/>
                <a:gd name="T28" fmla="*/ 12 w 148"/>
                <a:gd name="T29" fmla="*/ 312 h 360"/>
                <a:gd name="T30" fmla="*/ 20 w 148"/>
                <a:gd name="T31" fmla="*/ 332 h 360"/>
                <a:gd name="T32" fmla="*/ 28 w 148"/>
                <a:gd name="T33" fmla="*/ 360 h 360"/>
                <a:gd name="T34" fmla="*/ 48 w 148"/>
                <a:gd name="T35" fmla="*/ 360 h 360"/>
                <a:gd name="T36" fmla="*/ 68 w 148"/>
                <a:gd name="T37" fmla="*/ 316 h 360"/>
                <a:gd name="T38" fmla="*/ 148 w 148"/>
                <a:gd name="T39" fmla="*/ 268 h 360"/>
                <a:gd name="T40" fmla="*/ 112 w 148"/>
                <a:gd name="T41" fmla="*/ 200 h 360"/>
                <a:gd name="T42" fmla="*/ 132 w 148"/>
                <a:gd name="T43" fmla="*/ 12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360">
                  <a:moveTo>
                    <a:pt x="132" y="128"/>
                  </a:moveTo>
                  <a:cubicBezTo>
                    <a:pt x="136" y="124"/>
                    <a:pt x="132" y="88"/>
                    <a:pt x="132" y="88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56" y="68"/>
                    <a:pt x="52" y="68"/>
                  </a:cubicBezTo>
                  <a:cubicBezTo>
                    <a:pt x="48" y="68"/>
                    <a:pt x="48" y="36"/>
                    <a:pt x="44" y="32"/>
                  </a:cubicBezTo>
                  <a:cubicBezTo>
                    <a:pt x="40" y="28"/>
                    <a:pt x="20" y="0"/>
                    <a:pt x="20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312"/>
                    <a:pt x="12" y="312"/>
                    <a:pt x="12" y="312"/>
                  </a:cubicBezTo>
                  <a:cubicBezTo>
                    <a:pt x="20" y="332"/>
                    <a:pt x="20" y="332"/>
                    <a:pt x="20" y="332"/>
                  </a:cubicBezTo>
                  <a:cubicBezTo>
                    <a:pt x="20" y="332"/>
                    <a:pt x="24" y="360"/>
                    <a:pt x="28" y="360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2" y="360"/>
                    <a:pt x="68" y="316"/>
                    <a:pt x="68" y="316"/>
                  </a:cubicBezTo>
                  <a:cubicBezTo>
                    <a:pt x="148" y="268"/>
                    <a:pt x="148" y="268"/>
                    <a:pt x="148" y="268"/>
                  </a:cubicBezTo>
                  <a:cubicBezTo>
                    <a:pt x="148" y="268"/>
                    <a:pt x="112" y="208"/>
                    <a:pt x="112" y="200"/>
                  </a:cubicBezTo>
                  <a:cubicBezTo>
                    <a:pt x="112" y="192"/>
                    <a:pt x="128" y="132"/>
                    <a:pt x="132" y="128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" name="เกาะพยาม (ระนอง)">
              <a:extLst>
                <a:ext uri="{FF2B5EF4-FFF2-40B4-BE49-F238E27FC236}">
                  <a16:creationId xmlns:a16="http://schemas.microsoft.com/office/drawing/2014/main" id="{7B48E85F-791E-4BC6-97DD-5F471EA20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445" y="5183292"/>
              <a:ext cx="25604" cy="45722"/>
            </a:xfrm>
            <a:custGeom>
              <a:avLst/>
              <a:gdLst>
                <a:gd name="T0" fmla="*/ 0 w 14"/>
                <a:gd name="T1" fmla="*/ 24 h 25"/>
                <a:gd name="T2" fmla="*/ 7 w 14"/>
                <a:gd name="T3" fmla="*/ 25 h 25"/>
                <a:gd name="T4" fmla="*/ 14 w 14"/>
                <a:gd name="T5" fmla="*/ 15 h 25"/>
                <a:gd name="T6" fmla="*/ 7 w 14"/>
                <a:gd name="T7" fmla="*/ 1 h 25"/>
                <a:gd name="T8" fmla="*/ 0 w 14"/>
                <a:gd name="T9" fmla="*/ 0 h 25"/>
                <a:gd name="T10" fmla="*/ 0 w 14"/>
                <a:gd name="T1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5">
                  <a:moveTo>
                    <a:pt x="0" y="24"/>
                  </a:moveTo>
                  <a:lnTo>
                    <a:pt x="7" y="25"/>
                  </a:lnTo>
                  <a:lnTo>
                    <a:pt x="14" y="15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" name="เกาะช้าง (ระนอง)">
              <a:extLst>
                <a:ext uri="{FF2B5EF4-FFF2-40B4-BE49-F238E27FC236}">
                  <a16:creationId xmlns:a16="http://schemas.microsoft.com/office/drawing/2014/main" id="{C17F3E3E-6654-4274-9B72-BB2182E24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6103" y="5146715"/>
              <a:ext cx="14631" cy="29262"/>
            </a:xfrm>
            <a:custGeom>
              <a:avLst/>
              <a:gdLst>
                <a:gd name="T0" fmla="*/ 36 w 36"/>
                <a:gd name="T1" fmla="*/ 0 h 72"/>
                <a:gd name="T2" fmla="*/ 0 w 36"/>
                <a:gd name="T3" fmla="*/ 40 h 72"/>
                <a:gd name="T4" fmla="*/ 0 w 36"/>
                <a:gd name="T5" fmla="*/ 68 h 72"/>
                <a:gd name="T6" fmla="*/ 16 w 36"/>
                <a:gd name="T7" fmla="*/ 72 h 72"/>
                <a:gd name="T8" fmla="*/ 28 w 36"/>
                <a:gd name="T9" fmla="*/ 48 h 72"/>
                <a:gd name="T10" fmla="*/ 36 w 36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2">
                  <a:moveTo>
                    <a:pt x="36" y="0"/>
                  </a:moveTo>
                  <a:cubicBezTo>
                    <a:pt x="36" y="0"/>
                    <a:pt x="0" y="36"/>
                    <a:pt x="0" y="4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48"/>
                    <a:pt x="28" y="48"/>
                    <a:pt x="28" y="4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" name="ระนอง">
              <a:extLst>
                <a:ext uri="{FF2B5EF4-FFF2-40B4-BE49-F238E27FC236}">
                  <a16:creationId xmlns:a16="http://schemas.microsoft.com/office/drawing/2014/main" id="{476BBD0B-8318-4A4A-A3DB-027AF10F0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8" y="4599887"/>
              <a:ext cx="201174" cy="534025"/>
            </a:xfrm>
            <a:custGeom>
              <a:avLst/>
              <a:gdLst>
                <a:gd name="T0" fmla="*/ 470 w 491"/>
                <a:gd name="T1" fmla="*/ 354 h 1308"/>
                <a:gd name="T2" fmla="*/ 438 w 491"/>
                <a:gd name="T3" fmla="*/ 422 h 1308"/>
                <a:gd name="T4" fmla="*/ 412 w 491"/>
                <a:gd name="T5" fmla="*/ 510 h 1308"/>
                <a:gd name="T6" fmla="*/ 402 w 491"/>
                <a:gd name="T7" fmla="*/ 599 h 1308"/>
                <a:gd name="T8" fmla="*/ 381 w 491"/>
                <a:gd name="T9" fmla="*/ 630 h 1308"/>
                <a:gd name="T10" fmla="*/ 433 w 491"/>
                <a:gd name="T11" fmla="*/ 646 h 1308"/>
                <a:gd name="T12" fmla="*/ 376 w 491"/>
                <a:gd name="T13" fmla="*/ 703 h 1308"/>
                <a:gd name="T14" fmla="*/ 339 w 491"/>
                <a:gd name="T15" fmla="*/ 735 h 1308"/>
                <a:gd name="T16" fmla="*/ 266 w 491"/>
                <a:gd name="T17" fmla="*/ 823 h 1308"/>
                <a:gd name="T18" fmla="*/ 219 w 491"/>
                <a:gd name="T19" fmla="*/ 943 h 1308"/>
                <a:gd name="T20" fmla="*/ 244 w 491"/>
                <a:gd name="T21" fmla="*/ 1007 h 1308"/>
                <a:gd name="T22" fmla="*/ 298 w 491"/>
                <a:gd name="T23" fmla="*/ 1037 h 1308"/>
                <a:gd name="T24" fmla="*/ 282 w 491"/>
                <a:gd name="T25" fmla="*/ 1120 h 1308"/>
                <a:gd name="T26" fmla="*/ 240 w 491"/>
                <a:gd name="T27" fmla="*/ 1173 h 1308"/>
                <a:gd name="T28" fmla="*/ 209 w 491"/>
                <a:gd name="T29" fmla="*/ 1225 h 1308"/>
                <a:gd name="T30" fmla="*/ 230 w 491"/>
                <a:gd name="T31" fmla="*/ 1272 h 1308"/>
                <a:gd name="T32" fmla="*/ 167 w 491"/>
                <a:gd name="T33" fmla="*/ 1251 h 1308"/>
                <a:gd name="T34" fmla="*/ 103 w 491"/>
                <a:gd name="T35" fmla="*/ 1296 h 1308"/>
                <a:gd name="T36" fmla="*/ 51 w 491"/>
                <a:gd name="T37" fmla="*/ 1303 h 1308"/>
                <a:gd name="T38" fmla="*/ 53 w 491"/>
                <a:gd name="T39" fmla="*/ 1277 h 1308"/>
                <a:gd name="T40" fmla="*/ 0 w 491"/>
                <a:gd name="T41" fmla="*/ 1270 h 1308"/>
                <a:gd name="T42" fmla="*/ 44 w 491"/>
                <a:gd name="T43" fmla="*/ 1174 h 1308"/>
                <a:gd name="T44" fmla="*/ 64 w 491"/>
                <a:gd name="T45" fmla="*/ 1082 h 1308"/>
                <a:gd name="T46" fmla="*/ 136 w 491"/>
                <a:gd name="T47" fmla="*/ 1094 h 1308"/>
                <a:gd name="T48" fmla="*/ 80 w 491"/>
                <a:gd name="T49" fmla="*/ 1022 h 1308"/>
                <a:gd name="T50" fmla="*/ 136 w 491"/>
                <a:gd name="T51" fmla="*/ 954 h 1308"/>
                <a:gd name="T52" fmla="*/ 112 w 491"/>
                <a:gd name="T53" fmla="*/ 890 h 1308"/>
                <a:gd name="T54" fmla="*/ 132 w 491"/>
                <a:gd name="T55" fmla="*/ 850 h 1308"/>
                <a:gd name="T56" fmla="*/ 176 w 491"/>
                <a:gd name="T57" fmla="*/ 750 h 1308"/>
                <a:gd name="T58" fmla="*/ 228 w 491"/>
                <a:gd name="T59" fmla="*/ 582 h 1308"/>
                <a:gd name="T60" fmla="*/ 264 w 491"/>
                <a:gd name="T61" fmla="*/ 506 h 1308"/>
                <a:gd name="T62" fmla="*/ 372 w 491"/>
                <a:gd name="T63" fmla="*/ 262 h 1308"/>
                <a:gd name="T64" fmla="*/ 356 w 491"/>
                <a:gd name="T65" fmla="*/ 194 h 1308"/>
                <a:gd name="T66" fmla="*/ 332 w 491"/>
                <a:gd name="T67" fmla="*/ 138 h 1308"/>
                <a:gd name="T68" fmla="*/ 404 w 491"/>
                <a:gd name="T69" fmla="*/ 2 h 1308"/>
                <a:gd name="T70" fmla="*/ 444 w 491"/>
                <a:gd name="T71" fmla="*/ 30 h 1308"/>
                <a:gd name="T72" fmla="*/ 459 w 491"/>
                <a:gd name="T73" fmla="*/ 83 h 1308"/>
                <a:gd name="T74" fmla="*/ 475 w 491"/>
                <a:gd name="T75" fmla="*/ 176 h 1308"/>
                <a:gd name="T76" fmla="*/ 423 w 491"/>
                <a:gd name="T77" fmla="*/ 281 h 1308"/>
                <a:gd name="T78" fmla="*/ 454 w 491"/>
                <a:gd name="T79" fmla="*/ 333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1" h="1308">
                  <a:moveTo>
                    <a:pt x="454" y="333"/>
                  </a:moveTo>
                  <a:cubicBezTo>
                    <a:pt x="470" y="354"/>
                    <a:pt x="470" y="354"/>
                    <a:pt x="470" y="354"/>
                  </a:cubicBezTo>
                  <a:cubicBezTo>
                    <a:pt x="470" y="385"/>
                    <a:pt x="470" y="385"/>
                    <a:pt x="470" y="385"/>
                  </a:cubicBezTo>
                  <a:cubicBezTo>
                    <a:pt x="438" y="422"/>
                    <a:pt x="438" y="422"/>
                    <a:pt x="438" y="422"/>
                  </a:cubicBezTo>
                  <a:cubicBezTo>
                    <a:pt x="438" y="458"/>
                    <a:pt x="438" y="458"/>
                    <a:pt x="438" y="458"/>
                  </a:cubicBezTo>
                  <a:cubicBezTo>
                    <a:pt x="412" y="510"/>
                    <a:pt x="412" y="510"/>
                    <a:pt x="412" y="510"/>
                  </a:cubicBezTo>
                  <a:cubicBezTo>
                    <a:pt x="418" y="547"/>
                    <a:pt x="418" y="547"/>
                    <a:pt x="418" y="547"/>
                  </a:cubicBezTo>
                  <a:cubicBezTo>
                    <a:pt x="402" y="599"/>
                    <a:pt x="402" y="599"/>
                    <a:pt x="402" y="599"/>
                  </a:cubicBezTo>
                  <a:cubicBezTo>
                    <a:pt x="381" y="620"/>
                    <a:pt x="381" y="620"/>
                    <a:pt x="381" y="620"/>
                  </a:cubicBezTo>
                  <a:cubicBezTo>
                    <a:pt x="381" y="630"/>
                    <a:pt x="381" y="630"/>
                    <a:pt x="381" y="630"/>
                  </a:cubicBezTo>
                  <a:cubicBezTo>
                    <a:pt x="412" y="630"/>
                    <a:pt x="412" y="630"/>
                    <a:pt x="412" y="630"/>
                  </a:cubicBezTo>
                  <a:cubicBezTo>
                    <a:pt x="433" y="646"/>
                    <a:pt x="433" y="646"/>
                    <a:pt x="433" y="646"/>
                  </a:cubicBezTo>
                  <a:cubicBezTo>
                    <a:pt x="433" y="672"/>
                    <a:pt x="433" y="672"/>
                    <a:pt x="433" y="672"/>
                  </a:cubicBezTo>
                  <a:cubicBezTo>
                    <a:pt x="376" y="703"/>
                    <a:pt x="376" y="703"/>
                    <a:pt x="376" y="703"/>
                  </a:cubicBezTo>
                  <a:cubicBezTo>
                    <a:pt x="365" y="735"/>
                    <a:pt x="365" y="735"/>
                    <a:pt x="365" y="735"/>
                  </a:cubicBezTo>
                  <a:cubicBezTo>
                    <a:pt x="339" y="735"/>
                    <a:pt x="339" y="735"/>
                    <a:pt x="339" y="735"/>
                  </a:cubicBezTo>
                  <a:cubicBezTo>
                    <a:pt x="303" y="745"/>
                    <a:pt x="303" y="745"/>
                    <a:pt x="303" y="745"/>
                  </a:cubicBezTo>
                  <a:cubicBezTo>
                    <a:pt x="266" y="823"/>
                    <a:pt x="266" y="823"/>
                    <a:pt x="266" y="823"/>
                  </a:cubicBezTo>
                  <a:cubicBezTo>
                    <a:pt x="199" y="896"/>
                    <a:pt x="199" y="896"/>
                    <a:pt x="199" y="896"/>
                  </a:cubicBezTo>
                  <a:cubicBezTo>
                    <a:pt x="219" y="943"/>
                    <a:pt x="219" y="943"/>
                    <a:pt x="219" y="943"/>
                  </a:cubicBezTo>
                  <a:cubicBezTo>
                    <a:pt x="214" y="990"/>
                    <a:pt x="214" y="990"/>
                    <a:pt x="214" y="990"/>
                  </a:cubicBezTo>
                  <a:cubicBezTo>
                    <a:pt x="244" y="1007"/>
                    <a:pt x="244" y="1007"/>
                    <a:pt x="244" y="1007"/>
                  </a:cubicBezTo>
                  <a:cubicBezTo>
                    <a:pt x="295" y="1036"/>
                    <a:pt x="295" y="1036"/>
                    <a:pt x="295" y="1036"/>
                  </a:cubicBezTo>
                  <a:cubicBezTo>
                    <a:pt x="298" y="1037"/>
                    <a:pt x="298" y="1037"/>
                    <a:pt x="298" y="1037"/>
                  </a:cubicBezTo>
                  <a:cubicBezTo>
                    <a:pt x="313" y="1089"/>
                    <a:pt x="313" y="1089"/>
                    <a:pt x="313" y="1089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77" y="1147"/>
                    <a:pt x="277" y="1147"/>
                    <a:pt x="277" y="1147"/>
                  </a:cubicBezTo>
                  <a:cubicBezTo>
                    <a:pt x="240" y="1173"/>
                    <a:pt x="240" y="1173"/>
                    <a:pt x="240" y="1173"/>
                  </a:cubicBezTo>
                  <a:cubicBezTo>
                    <a:pt x="209" y="1199"/>
                    <a:pt x="209" y="1199"/>
                    <a:pt x="209" y="1199"/>
                  </a:cubicBezTo>
                  <a:cubicBezTo>
                    <a:pt x="209" y="1225"/>
                    <a:pt x="209" y="1225"/>
                    <a:pt x="209" y="1225"/>
                  </a:cubicBezTo>
                  <a:cubicBezTo>
                    <a:pt x="230" y="1240"/>
                    <a:pt x="230" y="1240"/>
                    <a:pt x="230" y="1240"/>
                  </a:cubicBezTo>
                  <a:cubicBezTo>
                    <a:pt x="230" y="1272"/>
                    <a:pt x="230" y="1272"/>
                    <a:pt x="230" y="1272"/>
                  </a:cubicBezTo>
                  <a:cubicBezTo>
                    <a:pt x="188" y="1272"/>
                    <a:pt x="188" y="1272"/>
                    <a:pt x="188" y="1272"/>
                  </a:cubicBezTo>
                  <a:cubicBezTo>
                    <a:pt x="167" y="1251"/>
                    <a:pt x="167" y="1251"/>
                    <a:pt x="167" y="1251"/>
                  </a:cubicBezTo>
                  <a:cubicBezTo>
                    <a:pt x="136" y="1251"/>
                    <a:pt x="136" y="1251"/>
                    <a:pt x="136" y="1251"/>
                  </a:cubicBezTo>
                  <a:cubicBezTo>
                    <a:pt x="103" y="1296"/>
                    <a:pt x="103" y="1296"/>
                    <a:pt x="103" y="1296"/>
                  </a:cubicBezTo>
                  <a:cubicBezTo>
                    <a:pt x="94" y="1308"/>
                    <a:pt x="94" y="1308"/>
                    <a:pt x="94" y="1308"/>
                  </a:cubicBezTo>
                  <a:cubicBezTo>
                    <a:pt x="51" y="1303"/>
                    <a:pt x="51" y="1303"/>
                    <a:pt x="51" y="1303"/>
                  </a:cubicBezTo>
                  <a:cubicBezTo>
                    <a:pt x="47" y="1303"/>
                    <a:pt x="47" y="1303"/>
                    <a:pt x="47" y="1303"/>
                  </a:cubicBezTo>
                  <a:cubicBezTo>
                    <a:pt x="53" y="1277"/>
                    <a:pt x="53" y="1277"/>
                    <a:pt x="53" y="1277"/>
                  </a:cubicBezTo>
                  <a:cubicBezTo>
                    <a:pt x="32" y="1267"/>
                    <a:pt x="32" y="1267"/>
                    <a:pt x="32" y="1267"/>
                  </a:cubicBezTo>
                  <a:cubicBezTo>
                    <a:pt x="0" y="1270"/>
                    <a:pt x="0" y="1270"/>
                    <a:pt x="0" y="1270"/>
                  </a:cubicBezTo>
                  <a:cubicBezTo>
                    <a:pt x="19" y="1230"/>
                    <a:pt x="19" y="1230"/>
                    <a:pt x="19" y="1230"/>
                  </a:cubicBezTo>
                  <a:cubicBezTo>
                    <a:pt x="44" y="1174"/>
                    <a:pt x="44" y="1174"/>
                    <a:pt x="44" y="1174"/>
                  </a:cubicBezTo>
                  <a:cubicBezTo>
                    <a:pt x="36" y="1118"/>
                    <a:pt x="36" y="1118"/>
                    <a:pt x="36" y="1118"/>
                  </a:cubicBezTo>
                  <a:cubicBezTo>
                    <a:pt x="64" y="1082"/>
                    <a:pt x="64" y="1082"/>
                    <a:pt x="64" y="1082"/>
                  </a:cubicBezTo>
                  <a:cubicBezTo>
                    <a:pt x="92" y="1118"/>
                    <a:pt x="92" y="1118"/>
                    <a:pt x="92" y="1118"/>
                  </a:cubicBezTo>
                  <a:cubicBezTo>
                    <a:pt x="136" y="1094"/>
                    <a:pt x="136" y="1094"/>
                    <a:pt x="136" y="1094"/>
                  </a:cubicBezTo>
                  <a:cubicBezTo>
                    <a:pt x="148" y="1050"/>
                    <a:pt x="148" y="1050"/>
                    <a:pt x="148" y="1050"/>
                  </a:cubicBezTo>
                  <a:cubicBezTo>
                    <a:pt x="80" y="1022"/>
                    <a:pt x="80" y="1022"/>
                    <a:pt x="80" y="1022"/>
                  </a:cubicBezTo>
                  <a:cubicBezTo>
                    <a:pt x="125" y="968"/>
                    <a:pt x="125" y="968"/>
                    <a:pt x="125" y="968"/>
                  </a:cubicBezTo>
                  <a:cubicBezTo>
                    <a:pt x="136" y="954"/>
                    <a:pt x="136" y="954"/>
                    <a:pt x="136" y="954"/>
                  </a:cubicBezTo>
                  <a:cubicBezTo>
                    <a:pt x="136" y="918"/>
                    <a:pt x="136" y="918"/>
                    <a:pt x="136" y="918"/>
                  </a:cubicBezTo>
                  <a:cubicBezTo>
                    <a:pt x="112" y="890"/>
                    <a:pt x="112" y="890"/>
                    <a:pt x="112" y="890"/>
                  </a:cubicBezTo>
                  <a:cubicBezTo>
                    <a:pt x="136" y="870"/>
                    <a:pt x="136" y="870"/>
                    <a:pt x="136" y="870"/>
                  </a:cubicBezTo>
                  <a:cubicBezTo>
                    <a:pt x="132" y="850"/>
                    <a:pt x="132" y="850"/>
                    <a:pt x="132" y="850"/>
                  </a:cubicBezTo>
                  <a:cubicBezTo>
                    <a:pt x="120" y="814"/>
                    <a:pt x="120" y="814"/>
                    <a:pt x="120" y="814"/>
                  </a:cubicBezTo>
                  <a:cubicBezTo>
                    <a:pt x="176" y="750"/>
                    <a:pt x="176" y="750"/>
                    <a:pt x="176" y="750"/>
                  </a:cubicBezTo>
                  <a:cubicBezTo>
                    <a:pt x="160" y="694"/>
                    <a:pt x="160" y="694"/>
                    <a:pt x="160" y="694"/>
                  </a:cubicBezTo>
                  <a:cubicBezTo>
                    <a:pt x="228" y="582"/>
                    <a:pt x="228" y="582"/>
                    <a:pt x="228" y="582"/>
                  </a:cubicBezTo>
                  <a:cubicBezTo>
                    <a:pt x="224" y="542"/>
                    <a:pt x="224" y="542"/>
                    <a:pt x="224" y="542"/>
                  </a:cubicBezTo>
                  <a:cubicBezTo>
                    <a:pt x="264" y="506"/>
                    <a:pt x="264" y="506"/>
                    <a:pt x="264" y="506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68" y="262"/>
                    <a:pt x="372" y="262"/>
                  </a:cubicBezTo>
                  <a:cubicBezTo>
                    <a:pt x="376" y="262"/>
                    <a:pt x="372" y="218"/>
                    <a:pt x="372" y="218"/>
                  </a:cubicBezTo>
                  <a:cubicBezTo>
                    <a:pt x="356" y="194"/>
                    <a:pt x="356" y="194"/>
                    <a:pt x="356" y="194"/>
                  </a:cubicBezTo>
                  <a:cubicBezTo>
                    <a:pt x="360" y="166"/>
                    <a:pt x="360" y="166"/>
                    <a:pt x="360" y="166"/>
                  </a:cubicBezTo>
                  <a:cubicBezTo>
                    <a:pt x="332" y="138"/>
                    <a:pt x="332" y="138"/>
                    <a:pt x="332" y="138"/>
                  </a:cubicBezTo>
                  <a:cubicBezTo>
                    <a:pt x="340" y="86"/>
                    <a:pt x="340" y="86"/>
                    <a:pt x="340" y="86"/>
                  </a:cubicBezTo>
                  <a:cubicBezTo>
                    <a:pt x="404" y="2"/>
                    <a:pt x="404" y="2"/>
                    <a:pt x="404" y="2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44" y="30"/>
                    <a:pt x="444" y="30"/>
                    <a:pt x="444" y="30"/>
                  </a:cubicBezTo>
                  <a:cubicBezTo>
                    <a:pt x="433" y="67"/>
                    <a:pt x="433" y="67"/>
                    <a:pt x="433" y="67"/>
                  </a:cubicBezTo>
                  <a:cubicBezTo>
                    <a:pt x="459" y="83"/>
                    <a:pt x="459" y="83"/>
                    <a:pt x="459" y="83"/>
                  </a:cubicBezTo>
                  <a:cubicBezTo>
                    <a:pt x="480" y="145"/>
                    <a:pt x="480" y="145"/>
                    <a:pt x="480" y="145"/>
                  </a:cubicBezTo>
                  <a:cubicBezTo>
                    <a:pt x="475" y="176"/>
                    <a:pt x="475" y="176"/>
                    <a:pt x="475" y="176"/>
                  </a:cubicBezTo>
                  <a:cubicBezTo>
                    <a:pt x="491" y="213"/>
                    <a:pt x="491" y="213"/>
                    <a:pt x="491" y="213"/>
                  </a:cubicBezTo>
                  <a:cubicBezTo>
                    <a:pt x="423" y="281"/>
                    <a:pt x="423" y="281"/>
                    <a:pt x="423" y="281"/>
                  </a:cubicBezTo>
                  <a:cubicBezTo>
                    <a:pt x="428" y="323"/>
                    <a:pt x="428" y="323"/>
                    <a:pt x="428" y="323"/>
                  </a:cubicBezTo>
                  <a:lnTo>
                    <a:pt x="454" y="33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เกาะสมุย (สุราษฎร์ธานี)">
              <a:extLst>
                <a:ext uri="{FF2B5EF4-FFF2-40B4-BE49-F238E27FC236}">
                  <a16:creationId xmlns:a16="http://schemas.microsoft.com/office/drawing/2014/main" id="{B4B7D70F-C204-431A-9021-44BAFEC54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336" y="5029668"/>
              <a:ext cx="60353" cy="62181"/>
            </a:xfrm>
            <a:custGeom>
              <a:avLst/>
              <a:gdLst>
                <a:gd name="T0" fmla="*/ 29 w 33"/>
                <a:gd name="T1" fmla="*/ 0 h 34"/>
                <a:gd name="T2" fmla="*/ 18 w 33"/>
                <a:gd name="T3" fmla="*/ 5 h 34"/>
                <a:gd name="T4" fmla="*/ 12 w 33"/>
                <a:gd name="T5" fmla="*/ 0 h 34"/>
                <a:gd name="T6" fmla="*/ 2 w 33"/>
                <a:gd name="T7" fmla="*/ 3 h 34"/>
                <a:gd name="T8" fmla="*/ 0 w 33"/>
                <a:gd name="T9" fmla="*/ 17 h 34"/>
                <a:gd name="T10" fmla="*/ 4 w 33"/>
                <a:gd name="T11" fmla="*/ 20 h 34"/>
                <a:gd name="T12" fmla="*/ 3 w 33"/>
                <a:gd name="T13" fmla="*/ 33 h 34"/>
                <a:gd name="T14" fmla="*/ 15 w 33"/>
                <a:gd name="T15" fmla="*/ 34 h 34"/>
                <a:gd name="T16" fmla="*/ 28 w 33"/>
                <a:gd name="T17" fmla="*/ 22 h 34"/>
                <a:gd name="T18" fmla="*/ 26 w 33"/>
                <a:gd name="T19" fmla="*/ 16 h 34"/>
                <a:gd name="T20" fmla="*/ 33 w 33"/>
                <a:gd name="T21" fmla="*/ 6 h 34"/>
                <a:gd name="T22" fmla="*/ 29 w 33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29" y="0"/>
                  </a:moveTo>
                  <a:lnTo>
                    <a:pt x="18" y="5"/>
                  </a:lnTo>
                  <a:lnTo>
                    <a:pt x="12" y="0"/>
                  </a:lnTo>
                  <a:lnTo>
                    <a:pt x="2" y="3"/>
                  </a:lnTo>
                  <a:lnTo>
                    <a:pt x="0" y="17"/>
                  </a:lnTo>
                  <a:lnTo>
                    <a:pt x="4" y="20"/>
                  </a:lnTo>
                  <a:lnTo>
                    <a:pt x="3" y="33"/>
                  </a:lnTo>
                  <a:lnTo>
                    <a:pt x="15" y="34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33" y="6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เกาะพะงัน (สุราษฎร์ธานี)">
              <a:extLst>
                <a:ext uri="{FF2B5EF4-FFF2-40B4-BE49-F238E27FC236}">
                  <a16:creationId xmlns:a16="http://schemas.microsoft.com/office/drawing/2014/main" id="{F67D5D19-259D-4E44-9BA4-E9894F16C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309" y="4958342"/>
              <a:ext cx="43892" cy="38406"/>
            </a:xfrm>
            <a:custGeom>
              <a:avLst/>
              <a:gdLst>
                <a:gd name="T0" fmla="*/ 108 w 108"/>
                <a:gd name="T1" fmla="*/ 56 h 92"/>
                <a:gd name="T2" fmla="*/ 96 w 108"/>
                <a:gd name="T3" fmla="*/ 0 h 92"/>
                <a:gd name="T4" fmla="*/ 20 w 108"/>
                <a:gd name="T5" fmla="*/ 0 h 92"/>
                <a:gd name="T6" fmla="*/ 0 w 108"/>
                <a:gd name="T7" fmla="*/ 28 h 92"/>
                <a:gd name="T8" fmla="*/ 24 w 108"/>
                <a:gd name="T9" fmla="*/ 76 h 92"/>
                <a:gd name="T10" fmla="*/ 84 w 108"/>
                <a:gd name="T11" fmla="*/ 92 h 92"/>
                <a:gd name="T12" fmla="*/ 108 w 108"/>
                <a:gd name="T13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92">
                  <a:moveTo>
                    <a:pt x="108" y="56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6"/>
                    <a:pt x="80" y="92"/>
                    <a:pt x="84" y="92"/>
                  </a:cubicBezTo>
                  <a:cubicBezTo>
                    <a:pt x="88" y="92"/>
                    <a:pt x="108" y="56"/>
                    <a:pt x="108" y="56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" name="สุราษฎร์ธานี">
              <a:extLst>
                <a:ext uri="{FF2B5EF4-FFF2-40B4-BE49-F238E27FC236}">
                  <a16:creationId xmlns:a16="http://schemas.microsoft.com/office/drawing/2014/main" id="{9218D1A7-96C3-425E-AB0F-43A522328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798" y="4980288"/>
              <a:ext cx="477331" cy="515737"/>
            </a:xfrm>
            <a:custGeom>
              <a:avLst/>
              <a:gdLst>
                <a:gd name="T0" fmla="*/ 1116 w 1168"/>
                <a:gd name="T1" fmla="*/ 506 h 1262"/>
                <a:gd name="T2" fmla="*/ 1168 w 1168"/>
                <a:gd name="T3" fmla="*/ 553 h 1262"/>
                <a:gd name="T4" fmla="*/ 1132 w 1168"/>
                <a:gd name="T5" fmla="*/ 610 h 1262"/>
                <a:gd name="T6" fmla="*/ 1085 w 1168"/>
                <a:gd name="T7" fmla="*/ 709 h 1262"/>
                <a:gd name="T8" fmla="*/ 980 w 1168"/>
                <a:gd name="T9" fmla="*/ 756 h 1262"/>
                <a:gd name="T10" fmla="*/ 949 w 1168"/>
                <a:gd name="T11" fmla="*/ 897 h 1262"/>
                <a:gd name="T12" fmla="*/ 892 w 1168"/>
                <a:gd name="T13" fmla="*/ 1017 h 1262"/>
                <a:gd name="T14" fmla="*/ 829 w 1168"/>
                <a:gd name="T15" fmla="*/ 1085 h 1262"/>
                <a:gd name="T16" fmla="*/ 699 w 1168"/>
                <a:gd name="T17" fmla="*/ 1189 h 1262"/>
                <a:gd name="T18" fmla="*/ 699 w 1168"/>
                <a:gd name="T19" fmla="*/ 1262 h 1262"/>
                <a:gd name="T20" fmla="*/ 537 w 1168"/>
                <a:gd name="T21" fmla="*/ 1215 h 1262"/>
                <a:gd name="T22" fmla="*/ 438 w 1168"/>
                <a:gd name="T23" fmla="*/ 1017 h 1262"/>
                <a:gd name="T24" fmla="*/ 401 w 1168"/>
                <a:gd name="T25" fmla="*/ 939 h 1262"/>
                <a:gd name="T26" fmla="*/ 308 w 1168"/>
                <a:gd name="T27" fmla="*/ 954 h 1262"/>
                <a:gd name="T28" fmla="*/ 250 w 1168"/>
                <a:gd name="T29" fmla="*/ 954 h 1262"/>
                <a:gd name="T30" fmla="*/ 209 w 1168"/>
                <a:gd name="T31" fmla="*/ 949 h 1262"/>
                <a:gd name="T32" fmla="*/ 141 w 1168"/>
                <a:gd name="T33" fmla="*/ 970 h 1262"/>
                <a:gd name="T34" fmla="*/ 83 w 1168"/>
                <a:gd name="T35" fmla="*/ 944 h 1262"/>
                <a:gd name="T36" fmla="*/ 141 w 1168"/>
                <a:gd name="T37" fmla="*/ 824 h 1262"/>
                <a:gd name="T38" fmla="*/ 83 w 1168"/>
                <a:gd name="T39" fmla="*/ 772 h 1262"/>
                <a:gd name="T40" fmla="*/ 0 w 1168"/>
                <a:gd name="T41" fmla="*/ 683 h 1262"/>
                <a:gd name="T42" fmla="*/ 26 w 1168"/>
                <a:gd name="T43" fmla="*/ 600 h 1262"/>
                <a:gd name="T44" fmla="*/ 31 w 1168"/>
                <a:gd name="T45" fmla="*/ 537 h 1262"/>
                <a:gd name="T46" fmla="*/ 73 w 1168"/>
                <a:gd name="T47" fmla="*/ 433 h 1262"/>
                <a:gd name="T48" fmla="*/ 66 w 1168"/>
                <a:gd name="T49" fmla="*/ 363 h 1262"/>
                <a:gd name="T50" fmla="*/ 130 w 1168"/>
                <a:gd name="T51" fmla="*/ 318 h 1262"/>
                <a:gd name="T52" fmla="*/ 193 w 1168"/>
                <a:gd name="T53" fmla="*/ 339 h 1262"/>
                <a:gd name="T54" fmla="*/ 172 w 1168"/>
                <a:gd name="T55" fmla="*/ 292 h 1262"/>
                <a:gd name="T56" fmla="*/ 203 w 1168"/>
                <a:gd name="T57" fmla="*/ 240 h 1262"/>
                <a:gd name="T58" fmla="*/ 245 w 1168"/>
                <a:gd name="T59" fmla="*/ 187 h 1262"/>
                <a:gd name="T60" fmla="*/ 261 w 1168"/>
                <a:gd name="T61" fmla="*/ 104 h 1262"/>
                <a:gd name="T62" fmla="*/ 282 w 1168"/>
                <a:gd name="T63" fmla="*/ 88 h 1262"/>
                <a:gd name="T64" fmla="*/ 308 w 1168"/>
                <a:gd name="T65" fmla="*/ 26 h 1262"/>
                <a:gd name="T66" fmla="*/ 365 w 1168"/>
                <a:gd name="T67" fmla="*/ 0 h 1262"/>
                <a:gd name="T68" fmla="*/ 433 w 1168"/>
                <a:gd name="T69" fmla="*/ 36 h 1262"/>
                <a:gd name="T70" fmla="*/ 506 w 1168"/>
                <a:gd name="T71" fmla="*/ 26 h 1262"/>
                <a:gd name="T72" fmla="*/ 632 w 1168"/>
                <a:gd name="T73" fmla="*/ 21 h 1262"/>
                <a:gd name="T74" fmla="*/ 691 w 1168"/>
                <a:gd name="T75" fmla="*/ 137 h 1262"/>
                <a:gd name="T76" fmla="*/ 759 w 1168"/>
                <a:gd name="T77" fmla="*/ 281 h 1262"/>
                <a:gd name="T78" fmla="*/ 675 w 1168"/>
                <a:gd name="T79" fmla="*/ 369 h 1262"/>
                <a:gd name="T80" fmla="*/ 723 w 1168"/>
                <a:gd name="T81" fmla="*/ 437 h 1262"/>
                <a:gd name="T82" fmla="*/ 803 w 1168"/>
                <a:gd name="T83" fmla="*/ 481 h 1262"/>
                <a:gd name="T84" fmla="*/ 887 w 1168"/>
                <a:gd name="T85" fmla="*/ 465 h 1262"/>
                <a:gd name="T86" fmla="*/ 951 w 1168"/>
                <a:gd name="T87" fmla="*/ 393 h 1262"/>
                <a:gd name="T88" fmla="*/ 999 w 1168"/>
                <a:gd name="T89" fmla="*/ 405 h 1262"/>
                <a:gd name="T90" fmla="*/ 1027 w 1168"/>
                <a:gd name="T91" fmla="*/ 397 h 1262"/>
                <a:gd name="T92" fmla="*/ 1155 w 1168"/>
                <a:gd name="T93" fmla="*/ 361 h 1262"/>
                <a:gd name="T94" fmla="*/ 1168 w 1168"/>
                <a:gd name="T95" fmla="*/ 407 h 1262"/>
                <a:gd name="T96" fmla="*/ 1147 w 1168"/>
                <a:gd name="T97" fmla="*/ 48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8" h="1262">
                  <a:moveTo>
                    <a:pt x="1147" y="480"/>
                  </a:moveTo>
                  <a:cubicBezTo>
                    <a:pt x="1116" y="506"/>
                    <a:pt x="1116" y="506"/>
                    <a:pt x="1116" y="506"/>
                  </a:cubicBezTo>
                  <a:cubicBezTo>
                    <a:pt x="1126" y="542"/>
                    <a:pt x="1126" y="542"/>
                    <a:pt x="1126" y="542"/>
                  </a:cubicBezTo>
                  <a:cubicBezTo>
                    <a:pt x="1168" y="553"/>
                    <a:pt x="1168" y="553"/>
                    <a:pt x="1168" y="553"/>
                  </a:cubicBezTo>
                  <a:cubicBezTo>
                    <a:pt x="1168" y="594"/>
                    <a:pt x="1168" y="594"/>
                    <a:pt x="1168" y="594"/>
                  </a:cubicBezTo>
                  <a:cubicBezTo>
                    <a:pt x="1132" y="610"/>
                    <a:pt x="1132" y="610"/>
                    <a:pt x="1132" y="610"/>
                  </a:cubicBezTo>
                  <a:cubicBezTo>
                    <a:pt x="1126" y="667"/>
                    <a:pt x="1126" y="667"/>
                    <a:pt x="1126" y="667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06" y="719"/>
                    <a:pt x="1006" y="719"/>
                    <a:pt x="1006" y="719"/>
                  </a:cubicBezTo>
                  <a:cubicBezTo>
                    <a:pt x="980" y="756"/>
                    <a:pt x="980" y="756"/>
                    <a:pt x="980" y="756"/>
                  </a:cubicBezTo>
                  <a:cubicBezTo>
                    <a:pt x="965" y="819"/>
                    <a:pt x="965" y="819"/>
                    <a:pt x="965" y="819"/>
                  </a:cubicBezTo>
                  <a:cubicBezTo>
                    <a:pt x="949" y="897"/>
                    <a:pt x="949" y="897"/>
                    <a:pt x="949" y="897"/>
                  </a:cubicBezTo>
                  <a:cubicBezTo>
                    <a:pt x="897" y="965"/>
                    <a:pt x="897" y="965"/>
                    <a:pt x="897" y="965"/>
                  </a:cubicBezTo>
                  <a:cubicBezTo>
                    <a:pt x="892" y="1017"/>
                    <a:pt x="892" y="1017"/>
                    <a:pt x="892" y="1017"/>
                  </a:cubicBezTo>
                  <a:cubicBezTo>
                    <a:pt x="845" y="1038"/>
                    <a:pt x="845" y="1038"/>
                    <a:pt x="845" y="1038"/>
                  </a:cubicBezTo>
                  <a:cubicBezTo>
                    <a:pt x="829" y="1085"/>
                    <a:pt x="829" y="1085"/>
                    <a:pt x="829" y="1085"/>
                  </a:cubicBezTo>
                  <a:cubicBezTo>
                    <a:pt x="735" y="1116"/>
                    <a:pt x="735" y="1116"/>
                    <a:pt x="735" y="1116"/>
                  </a:cubicBezTo>
                  <a:cubicBezTo>
                    <a:pt x="699" y="1189"/>
                    <a:pt x="699" y="1189"/>
                    <a:pt x="699" y="1189"/>
                  </a:cubicBezTo>
                  <a:cubicBezTo>
                    <a:pt x="733" y="1253"/>
                    <a:pt x="733" y="1253"/>
                    <a:pt x="733" y="1253"/>
                  </a:cubicBezTo>
                  <a:cubicBezTo>
                    <a:pt x="699" y="1262"/>
                    <a:pt x="699" y="1262"/>
                    <a:pt x="699" y="1262"/>
                  </a:cubicBezTo>
                  <a:cubicBezTo>
                    <a:pt x="626" y="1215"/>
                    <a:pt x="626" y="1215"/>
                    <a:pt x="626" y="1215"/>
                  </a:cubicBezTo>
                  <a:cubicBezTo>
                    <a:pt x="537" y="1215"/>
                    <a:pt x="537" y="1215"/>
                    <a:pt x="537" y="1215"/>
                  </a:cubicBezTo>
                  <a:cubicBezTo>
                    <a:pt x="438" y="1147"/>
                    <a:pt x="438" y="1147"/>
                    <a:pt x="438" y="1147"/>
                  </a:cubicBezTo>
                  <a:cubicBezTo>
                    <a:pt x="438" y="1017"/>
                    <a:pt x="438" y="1017"/>
                    <a:pt x="438" y="1017"/>
                  </a:cubicBezTo>
                  <a:cubicBezTo>
                    <a:pt x="412" y="1001"/>
                    <a:pt x="412" y="1001"/>
                    <a:pt x="412" y="1001"/>
                  </a:cubicBezTo>
                  <a:cubicBezTo>
                    <a:pt x="401" y="939"/>
                    <a:pt x="401" y="939"/>
                    <a:pt x="401" y="939"/>
                  </a:cubicBezTo>
                  <a:cubicBezTo>
                    <a:pt x="344" y="928"/>
                    <a:pt x="344" y="928"/>
                    <a:pt x="344" y="928"/>
                  </a:cubicBezTo>
                  <a:cubicBezTo>
                    <a:pt x="308" y="954"/>
                    <a:pt x="308" y="954"/>
                    <a:pt x="308" y="954"/>
                  </a:cubicBezTo>
                  <a:cubicBezTo>
                    <a:pt x="271" y="939"/>
                    <a:pt x="271" y="939"/>
                    <a:pt x="271" y="939"/>
                  </a:cubicBezTo>
                  <a:cubicBezTo>
                    <a:pt x="250" y="954"/>
                    <a:pt x="250" y="954"/>
                    <a:pt x="250" y="954"/>
                  </a:cubicBezTo>
                  <a:cubicBezTo>
                    <a:pt x="229" y="970"/>
                    <a:pt x="229" y="970"/>
                    <a:pt x="229" y="970"/>
                  </a:cubicBezTo>
                  <a:cubicBezTo>
                    <a:pt x="209" y="949"/>
                    <a:pt x="209" y="949"/>
                    <a:pt x="209" y="949"/>
                  </a:cubicBezTo>
                  <a:cubicBezTo>
                    <a:pt x="177" y="949"/>
                    <a:pt x="177" y="949"/>
                    <a:pt x="177" y="949"/>
                  </a:cubicBezTo>
                  <a:cubicBezTo>
                    <a:pt x="141" y="970"/>
                    <a:pt x="141" y="970"/>
                    <a:pt x="141" y="970"/>
                  </a:cubicBezTo>
                  <a:cubicBezTo>
                    <a:pt x="109" y="970"/>
                    <a:pt x="109" y="970"/>
                    <a:pt x="109" y="970"/>
                  </a:cubicBezTo>
                  <a:cubicBezTo>
                    <a:pt x="83" y="944"/>
                    <a:pt x="83" y="944"/>
                    <a:pt x="83" y="944"/>
                  </a:cubicBezTo>
                  <a:cubicBezTo>
                    <a:pt x="125" y="902"/>
                    <a:pt x="125" y="902"/>
                    <a:pt x="125" y="902"/>
                  </a:cubicBezTo>
                  <a:cubicBezTo>
                    <a:pt x="141" y="824"/>
                    <a:pt x="141" y="824"/>
                    <a:pt x="141" y="824"/>
                  </a:cubicBezTo>
                  <a:cubicBezTo>
                    <a:pt x="99" y="813"/>
                    <a:pt x="99" y="813"/>
                    <a:pt x="99" y="813"/>
                  </a:cubicBezTo>
                  <a:cubicBezTo>
                    <a:pt x="83" y="772"/>
                    <a:pt x="83" y="772"/>
                    <a:pt x="83" y="772"/>
                  </a:cubicBezTo>
                  <a:cubicBezTo>
                    <a:pt x="10" y="746"/>
                    <a:pt x="10" y="746"/>
                    <a:pt x="10" y="746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47" y="657"/>
                    <a:pt x="47" y="657"/>
                    <a:pt x="47" y="657"/>
                  </a:cubicBezTo>
                  <a:cubicBezTo>
                    <a:pt x="26" y="600"/>
                    <a:pt x="26" y="600"/>
                    <a:pt x="26" y="600"/>
                  </a:cubicBezTo>
                  <a:cubicBezTo>
                    <a:pt x="47" y="579"/>
                    <a:pt x="47" y="579"/>
                    <a:pt x="47" y="579"/>
                  </a:cubicBezTo>
                  <a:cubicBezTo>
                    <a:pt x="31" y="537"/>
                    <a:pt x="31" y="537"/>
                    <a:pt x="31" y="537"/>
                  </a:cubicBezTo>
                  <a:cubicBezTo>
                    <a:pt x="42" y="480"/>
                    <a:pt x="42" y="480"/>
                    <a:pt x="42" y="48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66" y="363"/>
                    <a:pt x="66" y="363"/>
                    <a:pt x="66" y="363"/>
                  </a:cubicBezTo>
                  <a:cubicBezTo>
                    <a:pt x="99" y="318"/>
                    <a:pt x="99" y="318"/>
                    <a:pt x="99" y="318"/>
                  </a:cubicBezTo>
                  <a:cubicBezTo>
                    <a:pt x="130" y="318"/>
                    <a:pt x="130" y="318"/>
                    <a:pt x="130" y="318"/>
                  </a:cubicBezTo>
                  <a:cubicBezTo>
                    <a:pt x="151" y="339"/>
                    <a:pt x="151" y="339"/>
                    <a:pt x="151" y="339"/>
                  </a:cubicBezTo>
                  <a:cubicBezTo>
                    <a:pt x="193" y="339"/>
                    <a:pt x="193" y="339"/>
                    <a:pt x="193" y="33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72" y="292"/>
                    <a:pt x="172" y="292"/>
                    <a:pt x="172" y="292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203" y="240"/>
                    <a:pt x="203" y="240"/>
                    <a:pt x="203" y="240"/>
                  </a:cubicBezTo>
                  <a:cubicBezTo>
                    <a:pt x="240" y="214"/>
                    <a:pt x="240" y="214"/>
                    <a:pt x="240" y="214"/>
                  </a:cubicBezTo>
                  <a:cubicBezTo>
                    <a:pt x="245" y="187"/>
                    <a:pt x="245" y="187"/>
                    <a:pt x="245" y="187"/>
                  </a:cubicBezTo>
                  <a:cubicBezTo>
                    <a:pt x="276" y="156"/>
                    <a:pt x="276" y="156"/>
                    <a:pt x="276" y="156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82" y="88"/>
                    <a:pt x="282" y="88"/>
                    <a:pt x="282" y="88"/>
                  </a:cubicBezTo>
                  <a:cubicBezTo>
                    <a:pt x="282" y="47"/>
                    <a:pt x="282" y="47"/>
                    <a:pt x="282" y="47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44" y="26"/>
                    <a:pt x="344" y="26"/>
                    <a:pt x="344" y="26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33" y="36"/>
                    <a:pt x="433" y="36"/>
                    <a:pt x="433" y="36"/>
                  </a:cubicBezTo>
                  <a:cubicBezTo>
                    <a:pt x="469" y="47"/>
                    <a:pt x="469" y="47"/>
                    <a:pt x="469" y="47"/>
                  </a:cubicBezTo>
                  <a:cubicBezTo>
                    <a:pt x="506" y="26"/>
                    <a:pt x="506" y="26"/>
                    <a:pt x="506" y="26"/>
                  </a:cubicBezTo>
                  <a:cubicBezTo>
                    <a:pt x="537" y="21"/>
                    <a:pt x="537" y="21"/>
                    <a:pt x="537" y="21"/>
                  </a:cubicBezTo>
                  <a:cubicBezTo>
                    <a:pt x="632" y="21"/>
                    <a:pt x="632" y="21"/>
                    <a:pt x="632" y="21"/>
                  </a:cubicBezTo>
                  <a:cubicBezTo>
                    <a:pt x="643" y="57"/>
                    <a:pt x="643" y="57"/>
                    <a:pt x="643" y="57"/>
                  </a:cubicBezTo>
                  <a:cubicBezTo>
                    <a:pt x="691" y="137"/>
                    <a:pt x="691" y="137"/>
                    <a:pt x="691" y="137"/>
                  </a:cubicBezTo>
                  <a:cubicBezTo>
                    <a:pt x="695" y="209"/>
                    <a:pt x="695" y="209"/>
                    <a:pt x="695" y="209"/>
                  </a:cubicBezTo>
                  <a:cubicBezTo>
                    <a:pt x="759" y="281"/>
                    <a:pt x="759" y="281"/>
                    <a:pt x="759" y="281"/>
                  </a:cubicBezTo>
                  <a:cubicBezTo>
                    <a:pt x="759" y="281"/>
                    <a:pt x="703" y="309"/>
                    <a:pt x="699" y="321"/>
                  </a:cubicBezTo>
                  <a:cubicBezTo>
                    <a:pt x="695" y="333"/>
                    <a:pt x="675" y="369"/>
                    <a:pt x="675" y="369"/>
                  </a:cubicBezTo>
                  <a:cubicBezTo>
                    <a:pt x="703" y="421"/>
                    <a:pt x="703" y="421"/>
                    <a:pt x="703" y="421"/>
                  </a:cubicBezTo>
                  <a:cubicBezTo>
                    <a:pt x="723" y="437"/>
                    <a:pt x="723" y="437"/>
                    <a:pt x="723" y="437"/>
                  </a:cubicBezTo>
                  <a:cubicBezTo>
                    <a:pt x="799" y="449"/>
                    <a:pt x="799" y="449"/>
                    <a:pt x="799" y="449"/>
                  </a:cubicBezTo>
                  <a:cubicBezTo>
                    <a:pt x="803" y="481"/>
                    <a:pt x="803" y="481"/>
                    <a:pt x="803" y="481"/>
                  </a:cubicBezTo>
                  <a:cubicBezTo>
                    <a:pt x="847" y="449"/>
                    <a:pt x="847" y="449"/>
                    <a:pt x="847" y="449"/>
                  </a:cubicBezTo>
                  <a:cubicBezTo>
                    <a:pt x="847" y="449"/>
                    <a:pt x="879" y="461"/>
                    <a:pt x="887" y="465"/>
                  </a:cubicBezTo>
                  <a:cubicBezTo>
                    <a:pt x="895" y="469"/>
                    <a:pt x="939" y="437"/>
                    <a:pt x="939" y="437"/>
                  </a:cubicBezTo>
                  <a:cubicBezTo>
                    <a:pt x="951" y="393"/>
                    <a:pt x="951" y="393"/>
                    <a:pt x="951" y="393"/>
                  </a:cubicBezTo>
                  <a:cubicBezTo>
                    <a:pt x="979" y="389"/>
                    <a:pt x="979" y="389"/>
                    <a:pt x="979" y="389"/>
                  </a:cubicBezTo>
                  <a:cubicBezTo>
                    <a:pt x="999" y="405"/>
                    <a:pt x="999" y="405"/>
                    <a:pt x="999" y="405"/>
                  </a:cubicBezTo>
                  <a:cubicBezTo>
                    <a:pt x="1015" y="401"/>
                    <a:pt x="1015" y="401"/>
                    <a:pt x="1015" y="401"/>
                  </a:cubicBezTo>
                  <a:cubicBezTo>
                    <a:pt x="1027" y="397"/>
                    <a:pt x="1027" y="397"/>
                    <a:pt x="1027" y="397"/>
                  </a:cubicBezTo>
                  <a:cubicBezTo>
                    <a:pt x="1075" y="361"/>
                    <a:pt x="1075" y="361"/>
                    <a:pt x="1075" y="361"/>
                  </a:cubicBezTo>
                  <a:cubicBezTo>
                    <a:pt x="1155" y="361"/>
                    <a:pt x="1155" y="361"/>
                    <a:pt x="1155" y="361"/>
                  </a:cubicBezTo>
                  <a:cubicBezTo>
                    <a:pt x="1168" y="369"/>
                    <a:pt x="1168" y="369"/>
                    <a:pt x="1168" y="369"/>
                  </a:cubicBezTo>
                  <a:cubicBezTo>
                    <a:pt x="1168" y="407"/>
                    <a:pt x="1168" y="407"/>
                    <a:pt x="1168" y="407"/>
                  </a:cubicBezTo>
                  <a:cubicBezTo>
                    <a:pt x="1147" y="422"/>
                    <a:pt x="1147" y="422"/>
                    <a:pt x="1147" y="422"/>
                  </a:cubicBezTo>
                  <a:lnTo>
                    <a:pt x="1147" y="48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" name="สตูล">
              <a:extLst>
                <a:ext uri="{FF2B5EF4-FFF2-40B4-BE49-F238E27FC236}">
                  <a16:creationId xmlns:a16="http://schemas.microsoft.com/office/drawing/2014/main" id="{CE34D9D9-1C84-4257-8A9A-0540020FD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723" y="5894715"/>
              <a:ext cx="201174" cy="272500"/>
            </a:xfrm>
            <a:custGeom>
              <a:avLst/>
              <a:gdLst>
                <a:gd name="T0" fmla="*/ 458 w 490"/>
                <a:gd name="T1" fmla="*/ 344 h 669"/>
                <a:gd name="T2" fmla="*/ 479 w 490"/>
                <a:gd name="T3" fmla="*/ 376 h 669"/>
                <a:gd name="T4" fmla="*/ 479 w 490"/>
                <a:gd name="T5" fmla="*/ 403 h 669"/>
                <a:gd name="T6" fmla="*/ 457 w 490"/>
                <a:gd name="T7" fmla="*/ 381 h 669"/>
                <a:gd name="T8" fmla="*/ 435 w 490"/>
                <a:gd name="T9" fmla="*/ 399 h 669"/>
                <a:gd name="T10" fmla="*/ 424 w 490"/>
                <a:gd name="T11" fmla="*/ 409 h 669"/>
                <a:gd name="T12" fmla="*/ 436 w 490"/>
                <a:gd name="T13" fmla="*/ 421 h 669"/>
                <a:gd name="T14" fmla="*/ 436 w 490"/>
                <a:gd name="T15" fmla="*/ 453 h 669"/>
                <a:gd name="T16" fmla="*/ 424 w 490"/>
                <a:gd name="T17" fmla="*/ 469 h 669"/>
                <a:gd name="T18" fmla="*/ 440 w 490"/>
                <a:gd name="T19" fmla="*/ 513 h 669"/>
                <a:gd name="T20" fmla="*/ 420 w 490"/>
                <a:gd name="T21" fmla="*/ 517 h 669"/>
                <a:gd name="T22" fmla="*/ 417 w 490"/>
                <a:gd name="T23" fmla="*/ 605 h 669"/>
                <a:gd name="T24" fmla="*/ 400 w 490"/>
                <a:gd name="T25" fmla="*/ 669 h 669"/>
                <a:gd name="T26" fmla="*/ 372 w 490"/>
                <a:gd name="T27" fmla="*/ 565 h 669"/>
                <a:gd name="T28" fmla="*/ 384 w 490"/>
                <a:gd name="T29" fmla="*/ 541 h 669"/>
                <a:gd name="T30" fmla="*/ 376 w 490"/>
                <a:gd name="T31" fmla="*/ 537 h 669"/>
                <a:gd name="T32" fmla="*/ 352 w 490"/>
                <a:gd name="T33" fmla="*/ 537 h 669"/>
                <a:gd name="T34" fmla="*/ 332 w 490"/>
                <a:gd name="T35" fmla="*/ 549 h 669"/>
                <a:gd name="T36" fmla="*/ 300 w 490"/>
                <a:gd name="T37" fmla="*/ 533 h 669"/>
                <a:gd name="T38" fmla="*/ 288 w 490"/>
                <a:gd name="T39" fmla="*/ 505 h 669"/>
                <a:gd name="T40" fmla="*/ 288 w 490"/>
                <a:gd name="T41" fmla="*/ 473 h 669"/>
                <a:gd name="T42" fmla="*/ 252 w 490"/>
                <a:gd name="T43" fmla="*/ 445 h 669"/>
                <a:gd name="T44" fmla="*/ 228 w 490"/>
                <a:gd name="T45" fmla="*/ 441 h 669"/>
                <a:gd name="T46" fmla="*/ 212 w 490"/>
                <a:gd name="T47" fmla="*/ 389 h 669"/>
                <a:gd name="T48" fmla="*/ 172 w 490"/>
                <a:gd name="T49" fmla="*/ 385 h 669"/>
                <a:gd name="T50" fmla="*/ 96 w 490"/>
                <a:gd name="T51" fmla="*/ 309 h 669"/>
                <a:gd name="T52" fmla="*/ 80 w 490"/>
                <a:gd name="T53" fmla="*/ 273 h 669"/>
                <a:gd name="T54" fmla="*/ 44 w 490"/>
                <a:gd name="T55" fmla="*/ 265 h 669"/>
                <a:gd name="T56" fmla="*/ 20 w 490"/>
                <a:gd name="T57" fmla="*/ 221 h 669"/>
                <a:gd name="T58" fmla="*/ 0 w 490"/>
                <a:gd name="T59" fmla="*/ 105 h 669"/>
                <a:gd name="T60" fmla="*/ 38 w 490"/>
                <a:gd name="T61" fmla="*/ 67 h 669"/>
                <a:gd name="T62" fmla="*/ 104 w 490"/>
                <a:gd name="T63" fmla="*/ 73 h 669"/>
                <a:gd name="T64" fmla="*/ 174 w 490"/>
                <a:gd name="T65" fmla="*/ 35 h 669"/>
                <a:gd name="T66" fmla="*/ 213 w 490"/>
                <a:gd name="T67" fmla="*/ 0 h 669"/>
                <a:gd name="T68" fmla="*/ 250 w 490"/>
                <a:gd name="T69" fmla="*/ 16 h 669"/>
                <a:gd name="T70" fmla="*/ 274 w 490"/>
                <a:gd name="T71" fmla="*/ 64 h 669"/>
                <a:gd name="T72" fmla="*/ 281 w 490"/>
                <a:gd name="T73" fmla="*/ 78 h 669"/>
                <a:gd name="T74" fmla="*/ 307 w 490"/>
                <a:gd name="T75" fmla="*/ 94 h 669"/>
                <a:gd name="T76" fmla="*/ 339 w 490"/>
                <a:gd name="T77" fmla="*/ 76 h 669"/>
                <a:gd name="T78" fmla="*/ 344 w 490"/>
                <a:gd name="T79" fmla="*/ 73 h 669"/>
                <a:gd name="T80" fmla="*/ 344 w 490"/>
                <a:gd name="T81" fmla="*/ 141 h 669"/>
                <a:gd name="T82" fmla="*/ 364 w 490"/>
                <a:gd name="T83" fmla="*/ 178 h 669"/>
                <a:gd name="T84" fmla="*/ 364 w 490"/>
                <a:gd name="T85" fmla="*/ 204 h 669"/>
                <a:gd name="T86" fmla="*/ 406 w 490"/>
                <a:gd name="T87" fmla="*/ 251 h 669"/>
                <a:gd name="T88" fmla="*/ 463 w 490"/>
                <a:gd name="T89" fmla="*/ 251 h 669"/>
                <a:gd name="T90" fmla="*/ 490 w 490"/>
                <a:gd name="T91" fmla="*/ 287 h 669"/>
                <a:gd name="T92" fmla="*/ 458 w 490"/>
                <a:gd name="T93" fmla="*/ 344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0" h="669">
                  <a:moveTo>
                    <a:pt x="458" y="344"/>
                  </a:moveTo>
                  <a:cubicBezTo>
                    <a:pt x="479" y="376"/>
                    <a:pt x="479" y="376"/>
                    <a:pt x="479" y="376"/>
                  </a:cubicBezTo>
                  <a:cubicBezTo>
                    <a:pt x="479" y="403"/>
                    <a:pt x="479" y="403"/>
                    <a:pt x="479" y="403"/>
                  </a:cubicBezTo>
                  <a:cubicBezTo>
                    <a:pt x="469" y="393"/>
                    <a:pt x="457" y="381"/>
                    <a:pt x="457" y="381"/>
                  </a:cubicBezTo>
                  <a:cubicBezTo>
                    <a:pt x="435" y="399"/>
                    <a:pt x="435" y="399"/>
                    <a:pt x="435" y="399"/>
                  </a:cubicBezTo>
                  <a:cubicBezTo>
                    <a:pt x="424" y="409"/>
                    <a:pt x="424" y="409"/>
                    <a:pt x="424" y="409"/>
                  </a:cubicBezTo>
                  <a:cubicBezTo>
                    <a:pt x="436" y="421"/>
                    <a:pt x="436" y="421"/>
                    <a:pt x="436" y="421"/>
                  </a:cubicBezTo>
                  <a:cubicBezTo>
                    <a:pt x="436" y="453"/>
                    <a:pt x="436" y="453"/>
                    <a:pt x="436" y="453"/>
                  </a:cubicBezTo>
                  <a:cubicBezTo>
                    <a:pt x="424" y="469"/>
                    <a:pt x="424" y="469"/>
                    <a:pt x="424" y="469"/>
                  </a:cubicBezTo>
                  <a:cubicBezTo>
                    <a:pt x="440" y="513"/>
                    <a:pt x="440" y="513"/>
                    <a:pt x="440" y="513"/>
                  </a:cubicBezTo>
                  <a:cubicBezTo>
                    <a:pt x="420" y="517"/>
                    <a:pt x="420" y="517"/>
                    <a:pt x="420" y="517"/>
                  </a:cubicBezTo>
                  <a:cubicBezTo>
                    <a:pt x="417" y="605"/>
                    <a:pt x="417" y="605"/>
                    <a:pt x="417" y="605"/>
                  </a:cubicBezTo>
                  <a:cubicBezTo>
                    <a:pt x="400" y="669"/>
                    <a:pt x="400" y="669"/>
                    <a:pt x="400" y="669"/>
                  </a:cubicBezTo>
                  <a:cubicBezTo>
                    <a:pt x="372" y="565"/>
                    <a:pt x="372" y="565"/>
                    <a:pt x="372" y="565"/>
                  </a:cubicBezTo>
                  <a:cubicBezTo>
                    <a:pt x="384" y="541"/>
                    <a:pt x="384" y="541"/>
                    <a:pt x="384" y="541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52" y="537"/>
                    <a:pt x="352" y="537"/>
                    <a:pt x="352" y="537"/>
                  </a:cubicBezTo>
                  <a:cubicBezTo>
                    <a:pt x="332" y="549"/>
                    <a:pt x="332" y="549"/>
                    <a:pt x="332" y="549"/>
                  </a:cubicBezTo>
                  <a:cubicBezTo>
                    <a:pt x="300" y="533"/>
                    <a:pt x="300" y="533"/>
                    <a:pt x="300" y="533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73"/>
                    <a:pt x="288" y="473"/>
                    <a:pt x="288" y="473"/>
                  </a:cubicBezTo>
                  <a:cubicBezTo>
                    <a:pt x="252" y="445"/>
                    <a:pt x="252" y="445"/>
                    <a:pt x="252" y="445"/>
                  </a:cubicBezTo>
                  <a:cubicBezTo>
                    <a:pt x="228" y="441"/>
                    <a:pt x="228" y="441"/>
                    <a:pt x="228" y="441"/>
                  </a:cubicBezTo>
                  <a:cubicBezTo>
                    <a:pt x="212" y="389"/>
                    <a:pt x="212" y="389"/>
                    <a:pt x="212" y="389"/>
                  </a:cubicBezTo>
                  <a:cubicBezTo>
                    <a:pt x="172" y="385"/>
                    <a:pt x="172" y="385"/>
                    <a:pt x="172" y="385"/>
                  </a:cubicBezTo>
                  <a:cubicBezTo>
                    <a:pt x="96" y="309"/>
                    <a:pt x="96" y="309"/>
                    <a:pt x="96" y="309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53" y="73"/>
                    <a:pt x="77" y="79"/>
                    <a:pt x="104" y="73"/>
                  </a:cubicBezTo>
                  <a:cubicBezTo>
                    <a:pt x="126" y="68"/>
                    <a:pt x="152" y="51"/>
                    <a:pt x="174" y="35"/>
                  </a:cubicBezTo>
                  <a:cubicBezTo>
                    <a:pt x="196" y="17"/>
                    <a:pt x="213" y="0"/>
                    <a:pt x="213" y="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74" y="64"/>
                    <a:pt x="274" y="64"/>
                    <a:pt x="274" y="64"/>
                  </a:cubicBezTo>
                  <a:cubicBezTo>
                    <a:pt x="281" y="78"/>
                    <a:pt x="281" y="78"/>
                    <a:pt x="281" y="78"/>
                  </a:cubicBezTo>
                  <a:cubicBezTo>
                    <a:pt x="307" y="94"/>
                    <a:pt x="307" y="94"/>
                    <a:pt x="307" y="94"/>
                  </a:cubicBezTo>
                  <a:cubicBezTo>
                    <a:pt x="339" y="76"/>
                    <a:pt x="339" y="76"/>
                    <a:pt x="339" y="76"/>
                  </a:cubicBezTo>
                  <a:cubicBezTo>
                    <a:pt x="344" y="73"/>
                    <a:pt x="344" y="73"/>
                    <a:pt x="344" y="73"/>
                  </a:cubicBezTo>
                  <a:cubicBezTo>
                    <a:pt x="344" y="141"/>
                    <a:pt x="344" y="141"/>
                    <a:pt x="344" y="141"/>
                  </a:cubicBezTo>
                  <a:cubicBezTo>
                    <a:pt x="364" y="178"/>
                    <a:pt x="364" y="178"/>
                    <a:pt x="364" y="178"/>
                  </a:cubicBezTo>
                  <a:cubicBezTo>
                    <a:pt x="364" y="204"/>
                    <a:pt x="364" y="204"/>
                    <a:pt x="364" y="204"/>
                  </a:cubicBezTo>
                  <a:cubicBezTo>
                    <a:pt x="406" y="251"/>
                    <a:pt x="406" y="251"/>
                    <a:pt x="406" y="251"/>
                  </a:cubicBezTo>
                  <a:cubicBezTo>
                    <a:pt x="463" y="251"/>
                    <a:pt x="463" y="251"/>
                    <a:pt x="463" y="251"/>
                  </a:cubicBezTo>
                  <a:cubicBezTo>
                    <a:pt x="469" y="251"/>
                    <a:pt x="490" y="287"/>
                    <a:pt x="490" y="287"/>
                  </a:cubicBezTo>
                  <a:lnTo>
                    <a:pt x="458" y="34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" name="พัทลุง">
              <a:extLst>
                <a:ext uri="{FF2B5EF4-FFF2-40B4-BE49-F238E27FC236}">
                  <a16:creationId xmlns:a16="http://schemas.microsoft.com/office/drawing/2014/main" id="{3DCE15C1-FA65-4616-BEC8-D76B877C6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7327" y="5645991"/>
              <a:ext cx="245066" cy="287131"/>
            </a:xfrm>
            <a:custGeom>
              <a:avLst/>
              <a:gdLst>
                <a:gd name="T0" fmla="*/ 599 w 599"/>
                <a:gd name="T1" fmla="*/ 522 h 704"/>
                <a:gd name="T2" fmla="*/ 583 w 599"/>
                <a:gd name="T3" fmla="*/ 563 h 704"/>
                <a:gd name="T4" fmla="*/ 557 w 599"/>
                <a:gd name="T5" fmla="*/ 522 h 704"/>
                <a:gd name="T6" fmla="*/ 541 w 599"/>
                <a:gd name="T7" fmla="*/ 532 h 704"/>
                <a:gd name="T8" fmla="*/ 505 w 599"/>
                <a:gd name="T9" fmla="*/ 600 h 704"/>
                <a:gd name="T10" fmla="*/ 411 w 599"/>
                <a:gd name="T11" fmla="*/ 626 h 704"/>
                <a:gd name="T12" fmla="*/ 359 w 599"/>
                <a:gd name="T13" fmla="*/ 657 h 704"/>
                <a:gd name="T14" fmla="*/ 322 w 599"/>
                <a:gd name="T15" fmla="*/ 652 h 704"/>
                <a:gd name="T16" fmla="*/ 286 w 599"/>
                <a:gd name="T17" fmla="*/ 668 h 704"/>
                <a:gd name="T18" fmla="*/ 276 w 599"/>
                <a:gd name="T19" fmla="*/ 686 h 704"/>
                <a:gd name="T20" fmla="*/ 244 w 599"/>
                <a:gd name="T21" fmla="*/ 704 h 704"/>
                <a:gd name="T22" fmla="*/ 218 w 599"/>
                <a:gd name="T23" fmla="*/ 688 h 704"/>
                <a:gd name="T24" fmla="*/ 211 w 599"/>
                <a:gd name="T25" fmla="*/ 674 h 704"/>
                <a:gd name="T26" fmla="*/ 187 w 599"/>
                <a:gd name="T27" fmla="*/ 626 h 704"/>
                <a:gd name="T28" fmla="*/ 166 w 599"/>
                <a:gd name="T29" fmla="*/ 574 h 704"/>
                <a:gd name="T30" fmla="*/ 187 w 599"/>
                <a:gd name="T31" fmla="*/ 537 h 704"/>
                <a:gd name="T32" fmla="*/ 166 w 599"/>
                <a:gd name="T33" fmla="*/ 501 h 704"/>
                <a:gd name="T34" fmla="*/ 134 w 599"/>
                <a:gd name="T35" fmla="*/ 480 h 704"/>
                <a:gd name="T36" fmla="*/ 88 w 599"/>
                <a:gd name="T37" fmla="*/ 344 h 704"/>
                <a:gd name="T38" fmla="*/ 88 w 599"/>
                <a:gd name="T39" fmla="*/ 308 h 704"/>
                <a:gd name="T40" fmla="*/ 51 w 599"/>
                <a:gd name="T41" fmla="*/ 276 h 704"/>
                <a:gd name="T42" fmla="*/ 46 w 599"/>
                <a:gd name="T43" fmla="*/ 224 h 704"/>
                <a:gd name="T44" fmla="*/ 72 w 599"/>
                <a:gd name="T45" fmla="*/ 203 h 704"/>
                <a:gd name="T46" fmla="*/ 61 w 599"/>
                <a:gd name="T47" fmla="*/ 172 h 704"/>
                <a:gd name="T48" fmla="*/ 30 w 599"/>
                <a:gd name="T49" fmla="*/ 162 h 704"/>
                <a:gd name="T50" fmla="*/ 30 w 599"/>
                <a:gd name="T51" fmla="*/ 115 h 704"/>
                <a:gd name="T52" fmla="*/ 0 w 599"/>
                <a:gd name="T53" fmla="*/ 41 h 704"/>
                <a:gd name="T54" fmla="*/ 30 w 599"/>
                <a:gd name="T55" fmla="*/ 36 h 704"/>
                <a:gd name="T56" fmla="*/ 67 w 599"/>
                <a:gd name="T57" fmla="*/ 0 h 704"/>
                <a:gd name="T58" fmla="*/ 140 w 599"/>
                <a:gd name="T59" fmla="*/ 16 h 704"/>
                <a:gd name="T60" fmla="*/ 176 w 599"/>
                <a:gd name="T61" fmla="*/ 16 h 704"/>
                <a:gd name="T62" fmla="*/ 281 w 599"/>
                <a:gd name="T63" fmla="*/ 47 h 704"/>
                <a:gd name="T64" fmla="*/ 312 w 599"/>
                <a:gd name="T65" fmla="*/ 26 h 704"/>
                <a:gd name="T66" fmla="*/ 380 w 599"/>
                <a:gd name="T67" fmla="*/ 26 h 704"/>
                <a:gd name="T68" fmla="*/ 400 w 599"/>
                <a:gd name="T69" fmla="*/ 63 h 704"/>
                <a:gd name="T70" fmla="*/ 400 w 599"/>
                <a:gd name="T71" fmla="*/ 94 h 704"/>
                <a:gd name="T72" fmla="*/ 427 w 599"/>
                <a:gd name="T73" fmla="*/ 136 h 704"/>
                <a:gd name="T74" fmla="*/ 437 w 599"/>
                <a:gd name="T75" fmla="*/ 235 h 704"/>
                <a:gd name="T76" fmla="*/ 427 w 599"/>
                <a:gd name="T77" fmla="*/ 302 h 704"/>
                <a:gd name="T78" fmla="*/ 458 w 599"/>
                <a:gd name="T79" fmla="*/ 355 h 704"/>
                <a:gd name="T80" fmla="*/ 500 w 599"/>
                <a:gd name="T81" fmla="*/ 355 h 704"/>
                <a:gd name="T82" fmla="*/ 541 w 599"/>
                <a:gd name="T83" fmla="*/ 329 h 704"/>
                <a:gd name="T84" fmla="*/ 567 w 599"/>
                <a:gd name="T85" fmla="*/ 355 h 704"/>
                <a:gd name="T86" fmla="*/ 557 w 599"/>
                <a:gd name="T87" fmla="*/ 412 h 704"/>
                <a:gd name="T88" fmla="*/ 578 w 599"/>
                <a:gd name="T89" fmla="*/ 428 h 704"/>
                <a:gd name="T90" fmla="*/ 599 w 599"/>
                <a:gd name="T91" fmla="*/ 522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9" h="704">
                  <a:moveTo>
                    <a:pt x="599" y="522"/>
                  </a:moveTo>
                  <a:cubicBezTo>
                    <a:pt x="583" y="563"/>
                    <a:pt x="583" y="563"/>
                    <a:pt x="583" y="563"/>
                  </a:cubicBezTo>
                  <a:cubicBezTo>
                    <a:pt x="557" y="522"/>
                    <a:pt x="557" y="522"/>
                    <a:pt x="557" y="522"/>
                  </a:cubicBezTo>
                  <a:cubicBezTo>
                    <a:pt x="541" y="532"/>
                    <a:pt x="541" y="532"/>
                    <a:pt x="541" y="532"/>
                  </a:cubicBezTo>
                  <a:cubicBezTo>
                    <a:pt x="505" y="600"/>
                    <a:pt x="505" y="600"/>
                    <a:pt x="505" y="600"/>
                  </a:cubicBezTo>
                  <a:cubicBezTo>
                    <a:pt x="411" y="626"/>
                    <a:pt x="411" y="626"/>
                    <a:pt x="411" y="626"/>
                  </a:cubicBezTo>
                  <a:cubicBezTo>
                    <a:pt x="359" y="657"/>
                    <a:pt x="359" y="657"/>
                    <a:pt x="359" y="657"/>
                  </a:cubicBezTo>
                  <a:cubicBezTo>
                    <a:pt x="322" y="652"/>
                    <a:pt x="322" y="652"/>
                    <a:pt x="322" y="652"/>
                  </a:cubicBezTo>
                  <a:cubicBezTo>
                    <a:pt x="286" y="668"/>
                    <a:pt x="286" y="668"/>
                    <a:pt x="286" y="668"/>
                  </a:cubicBezTo>
                  <a:cubicBezTo>
                    <a:pt x="276" y="686"/>
                    <a:pt x="276" y="686"/>
                    <a:pt x="276" y="686"/>
                  </a:cubicBezTo>
                  <a:cubicBezTo>
                    <a:pt x="244" y="704"/>
                    <a:pt x="244" y="704"/>
                    <a:pt x="244" y="704"/>
                  </a:cubicBezTo>
                  <a:cubicBezTo>
                    <a:pt x="218" y="688"/>
                    <a:pt x="218" y="688"/>
                    <a:pt x="218" y="688"/>
                  </a:cubicBezTo>
                  <a:cubicBezTo>
                    <a:pt x="211" y="674"/>
                    <a:pt x="211" y="674"/>
                    <a:pt x="211" y="674"/>
                  </a:cubicBezTo>
                  <a:cubicBezTo>
                    <a:pt x="187" y="626"/>
                    <a:pt x="187" y="626"/>
                    <a:pt x="187" y="626"/>
                  </a:cubicBezTo>
                  <a:cubicBezTo>
                    <a:pt x="166" y="574"/>
                    <a:pt x="166" y="574"/>
                    <a:pt x="166" y="574"/>
                  </a:cubicBezTo>
                  <a:cubicBezTo>
                    <a:pt x="187" y="537"/>
                    <a:pt x="187" y="537"/>
                    <a:pt x="187" y="537"/>
                  </a:cubicBezTo>
                  <a:cubicBezTo>
                    <a:pt x="166" y="501"/>
                    <a:pt x="166" y="501"/>
                    <a:pt x="166" y="501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88" y="344"/>
                    <a:pt x="88" y="344"/>
                    <a:pt x="88" y="344"/>
                  </a:cubicBezTo>
                  <a:cubicBezTo>
                    <a:pt x="88" y="308"/>
                    <a:pt x="88" y="308"/>
                    <a:pt x="88" y="308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6" y="224"/>
                    <a:pt x="46" y="224"/>
                    <a:pt x="46" y="224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12" y="26"/>
                    <a:pt x="312" y="26"/>
                    <a:pt x="312" y="26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400" y="94"/>
                    <a:pt x="400" y="94"/>
                    <a:pt x="400" y="94"/>
                  </a:cubicBezTo>
                  <a:cubicBezTo>
                    <a:pt x="427" y="136"/>
                    <a:pt x="427" y="136"/>
                    <a:pt x="427" y="136"/>
                  </a:cubicBezTo>
                  <a:cubicBezTo>
                    <a:pt x="437" y="235"/>
                    <a:pt x="437" y="235"/>
                    <a:pt x="437" y="235"/>
                  </a:cubicBezTo>
                  <a:cubicBezTo>
                    <a:pt x="437" y="235"/>
                    <a:pt x="421" y="297"/>
                    <a:pt x="427" y="302"/>
                  </a:cubicBezTo>
                  <a:cubicBezTo>
                    <a:pt x="432" y="308"/>
                    <a:pt x="453" y="355"/>
                    <a:pt x="458" y="355"/>
                  </a:cubicBezTo>
                  <a:cubicBezTo>
                    <a:pt x="500" y="355"/>
                    <a:pt x="500" y="355"/>
                    <a:pt x="500" y="355"/>
                  </a:cubicBezTo>
                  <a:cubicBezTo>
                    <a:pt x="541" y="329"/>
                    <a:pt x="541" y="329"/>
                    <a:pt x="541" y="329"/>
                  </a:cubicBezTo>
                  <a:cubicBezTo>
                    <a:pt x="567" y="355"/>
                    <a:pt x="567" y="355"/>
                    <a:pt x="567" y="355"/>
                  </a:cubicBezTo>
                  <a:cubicBezTo>
                    <a:pt x="557" y="412"/>
                    <a:pt x="557" y="412"/>
                    <a:pt x="557" y="412"/>
                  </a:cubicBezTo>
                  <a:cubicBezTo>
                    <a:pt x="578" y="428"/>
                    <a:pt x="578" y="428"/>
                    <a:pt x="578" y="428"/>
                  </a:cubicBezTo>
                  <a:lnTo>
                    <a:pt x="599" y="52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" name="สงขลา">
              <a:extLst>
                <a:ext uri="{FF2B5EF4-FFF2-40B4-BE49-F238E27FC236}">
                  <a16:creationId xmlns:a16="http://schemas.microsoft.com/office/drawing/2014/main" id="{3CBFA1B0-E996-4DA1-98DC-72AE79277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716" y="5631360"/>
              <a:ext cx="378573" cy="590720"/>
            </a:xfrm>
            <a:custGeom>
              <a:avLst/>
              <a:gdLst>
                <a:gd name="T0" fmla="*/ 921 w 922"/>
                <a:gd name="T1" fmla="*/ 1170 h 1449"/>
                <a:gd name="T2" fmla="*/ 865 w 922"/>
                <a:gd name="T3" fmla="*/ 1249 h 1449"/>
                <a:gd name="T4" fmla="*/ 808 w 922"/>
                <a:gd name="T5" fmla="*/ 1281 h 1449"/>
                <a:gd name="T6" fmla="*/ 761 w 922"/>
                <a:gd name="T7" fmla="*/ 1348 h 1449"/>
                <a:gd name="T8" fmla="*/ 776 w 922"/>
                <a:gd name="T9" fmla="*/ 1415 h 1449"/>
                <a:gd name="T10" fmla="*/ 718 w 922"/>
                <a:gd name="T11" fmla="*/ 1449 h 1449"/>
                <a:gd name="T12" fmla="*/ 678 w 922"/>
                <a:gd name="T13" fmla="*/ 1449 h 1449"/>
                <a:gd name="T14" fmla="*/ 614 w 922"/>
                <a:gd name="T15" fmla="*/ 1257 h 1449"/>
                <a:gd name="T16" fmla="*/ 583 w 922"/>
                <a:gd name="T17" fmla="*/ 1226 h 1449"/>
                <a:gd name="T18" fmla="*/ 554 w 922"/>
                <a:gd name="T19" fmla="*/ 1253 h 1449"/>
                <a:gd name="T20" fmla="*/ 494 w 922"/>
                <a:gd name="T21" fmla="*/ 1269 h 1449"/>
                <a:gd name="T22" fmla="*/ 386 w 922"/>
                <a:gd name="T23" fmla="*/ 1229 h 1449"/>
                <a:gd name="T24" fmla="*/ 290 w 922"/>
                <a:gd name="T25" fmla="*/ 1205 h 1449"/>
                <a:gd name="T26" fmla="*/ 205 w 922"/>
                <a:gd name="T27" fmla="*/ 1133 h 1449"/>
                <a:gd name="T28" fmla="*/ 222 w 922"/>
                <a:gd name="T29" fmla="*/ 1077 h 1449"/>
                <a:gd name="T30" fmla="*/ 193 w 922"/>
                <a:gd name="T31" fmla="*/ 1037 h 1449"/>
                <a:gd name="T32" fmla="*/ 153 w 922"/>
                <a:gd name="T33" fmla="*/ 1061 h 1449"/>
                <a:gd name="T34" fmla="*/ 140 w 922"/>
                <a:gd name="T35" fmla="*/ 1020 h 1449"/>
                <a:gd name="T36" fmla="*/ 151 w 922"/>
                <a:gd name="T37" fmla="*/ 931 h 1449"/>
                <a:gd name="T38" fmla="*/ 67 w 922"/>
                <a:gd name="T39" fmla="*/ 895 h 1449"/>
                <a:gd name="T40" fmla="*/ 25 w 922"/>
                <a:gd name="T41" fmla="*/ 822 h 1449"/>
                <a:gd name="T42" fmla="*/ 5 w 922"/>
                <a:gd name="T43" fmla="*/ 717 h 1449"/>
                <a:gd name="T44" fmla="*/ 10 w 922"/>
                <a:gd name="T45" fmla="*/ 702 h 1449"/>
                <a:gd name="T46" fmla="*/ 83 w 922"/>
                <a:gd name="T47" fmla="*/ 691 h 1449"/>
                <a:gd name="T48" fmla="*/ 229 w 922"/>
                <a:gd name="T49" fmla="*/ 634 h 1449"/>
                <a:gd name="T50" fmla="*/ 281 w 922"/>
                <a:gd name="T51" fmla="*/ 556 h 1449"/>
                <a:gd name="T52" fmla="*/ 323 w 922"/>
                <a:gd name="T53" fmla="*/ 556 h 1449"/>
                <a:gd name="T54" fmla="*/ 281 w 922"/>
                <a:gd name="T55" fmla="*/ 446 h 1449"/>
                <a:gd name="T56" fmla="*/ 265 w 922"/>
                <a:gd name="T57" fmla="*/ 363 h 1449"/>
                <a:gd name="T58" fmla="*/ 182 w 922"/>
                <a:gd name="T59" fmla="*/ 389 h 1449"/>
                <a:gd name="T60" fmla="*/ 161 w 922"/>
                <a:gd name="T61" fmla="*/ 269 h 1449"/>
                <a:gd name="T62" fmla="*/ 124 w 922"/>
                <a:gd name="T63" fmla="*/ 128 h 1449"/>
                <a:gd name="T64" fmla="*/ 104 w 922"/>
                <a:gd name="T65" fmla="*/ 60 h 1449"/>
                <a:gd name="T66" fmla="*/ 177 w 922"/>
                <a:gd name="T67" fmla="*/ 18 h 1449"/>
                <a:gd name="T68" fmla="*/ 245 w 922"/>
                <a:gd name="T69" fmla="*/ 49 h 1449"/>
                <a:gd name="T70" fmla="*/ 366 w 922"/>
                <a:gd name="T71" fmla="*/ 465 h 1449"/>
                <a:gd name="T72" fmla="*/ 426 w 922"/>
                <a:gd name="T73" fmla="*/ 581 h 1449"/>
                <a:gd name="T74" fmla="*/ 474 w 922"/>
                <a:gd name="T75" fmla="*/ 613 h 1449"/>
                <a:gd name="T76" fmla="*/ 578 w 922"/>
                <a:gd name="T77" fmla="*/ 777 h 1449"/>
                <a:gd name="T78" fmla="*/ 686 w 922"/>
                <a:gd name="T79" fmla="*/ 833 h 1449"/>
                <a:gd name="T80" fmla="*/ 800 w 922"/>
                <a:gd name="T81" fmla="*/ 908 h 1449"/>
                <a:gd name="T82" fmla="*/ 807 w 922"/>
                <a:gd name="T83" fmla="*/ 912 h 1449"/>
                <a:gd name="T84" fmla="*/ 822 w 922"/>
                <a:gd name="T85" fmla="*/ 921 h 1449"/>
                <a:gd name="T86" fmla="*/ 870 w 922"/>
                <a:gd name="T87" fmla="*/ 968 h 1449"/>
                <a:gd name="T88" fmla="*/ 844 w 922"/>
                <a:gd name="T89" fmla="*/ 1051 h 1449"/>
                <a:gd name="T90" fmla="*/ 886 w 922"/>
                <a:gd name="T91" fmla="*/ 1124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2" h="1449">
                  <a:moveTo>
                    <a:pt x="922" y="1166"/>
                  </a:moveTo>
                  <a:cubicBezTo>
                    <a:pt x="921" y="1170"/>
                    <a:pt x="921" y="1170"/>
                    <a:pt x="921" y="1170"/>
                  </a:cubicBezTo>
                  <a:cubicBezTo>
                    <a:pt x="902" y="1218"/>
                    <a:pt x="902" y="1218"/>
                    <a:pt x="902" y="1218"/>
                  </a:cubicBezTo>
                  <a:cubicBezTo>
                    <a:pt x="865" y="1249"/>
                    <a:pt x="865" y="1249"/>
                    <a:pt x="865" y="1249"/>
                  </a:cubicBezTo>
                  <a:cubicBezTo>
                    <a:pt x="870" y="1286"/>
                    <a:pt x="870" y="1286"/>
                    <a:pt x="870" y="1286"/>
                  </a:cubicBezTo>
                  <a:cubicBezTo>
                    <a:pt x="808" y="1281"/>
                    <a:pt x="808" y="1281"/>
                    <a:pt x="808" y="1281"/>
                  </a:cubicBezTo>
                  <a:cubicBezTo>
                    <a:pt x="766" y="1312"/>
                    <a:pt x="766" y="1312"/>
                    <a:pt x="766" y="1312"/>
                  </a:cubicBezTo>
                  <a:cubicBezTo>
                    <a:pt x="761" y="1348"/>
                    <a:pt x="761" y="1348"/>
                    <a:pt x="761" y="1348"/>
                  </a:cubicBezTo>
                  <a:cubicBezTo>
                    <a:pt x="776" y="1380"/>
                    <a:pt x="776" y="1380"/>
                    <a:pt x="776" y="1380"/>
                  </a:cubicBezTo>
                  <a:cubicBezTo>
                    <a:pt x="776" y="1415"/>
                    <a:pt x="776" y="1415"/>
                    <a:pt x="776" y="1415"/>
                  </a:cubicBezTo>
                  <a:cubicBezTo>
                    <a:pt x="754" y="1449"/>
                    <a:pt x="754" y="1449"/>
                    <a:pt x="754" y="1449"/>
                  </a:cubicBezTo>
                  <a:cubicBezTo>
                    <a:pt x="718" y="1449"/>
                    <a:pt x="718" y="1449"/>
                    <a:pt x="718" y="1449"/>
                  </a:cubicBezTo>
                  <a:cubicBezTo>
                    <a:pt x="698" y="1429"/>
                    <a:pt x="698" y="1429"/>
                    <a:pt x="698" y="1429"/>
                  </a:cubicBezTo>
                  <a:cubicBezTo>
                    <a:pt x="678" y="1449"/>
                    <a:pt x="678" y="1449"/>
                    <a:pt x="678" y="1449"/>
                  </a:cubicBezTo>
                  <a:cubicBezTo>
                    <a:pt x="646" y="1277"/>
                    <a:pt x="646" y="1277"/>
                    <a:pt x="646" y="1277"/>
                  </a:cubicBezTo>
                  <a:cubicBezTo>
                    <a:pt x="614" y="1257"/>
                    <a:pt x="614" y="1257"/>
                    <a:pt x="614" y="1257"/>
                  </a:cubicBezTo>
                  <a:cubicBezTo>
                    <a:pt x="594" y="1257"/>
                    <a:pt x="594" y="1257"/>
                    <a:pt x="594" y="1257"/>
                  </a:cubicBezTo>
                  <a:cubicBezTo>
                    <a:pt x="583" y="1226"/>
                    <a:pt x="583" y="1226"/>
                    <a:pt x="583" y="1226"/>
                  </a:cubicBezTo>
                  <a:cubicBezTo>
                    <a:pt x="582" y="1221"/>
                    <a:pt x="582" y="1221"/>
                    <a:pt x="582" y="1221"/>
                  </a:cubicBezTo>
                  <a:cubicBezTo>
                    <a:pt x="554" y="1253"/>
                    <a:pt x="554" y="1253"/>
                    <a:pt x="554" y="1253"/>
                  </a:cubicBezTo>
                  <a:cubicBezTo>
                    <a:pt x="514" y="1273"/>
                    <a:pt x="514" y="1273"/>
                    <a:pt x="514" y="1273"/>
                  </a:cubicBezTo>
                  <a:cubicBezTo>
                    <a:pt x="494" y="1269"/>
                    <a:pt x="494" y="1269"/>
                    <a:pt x="494" y="1269"/>
                  </a:cubicBezTo>
                  <a:cubicBezTo>
                    <a:pt x="438" y="1233"/>
                    <a:pt x="438" y="1233"/>
                    <a:pt x="438" y="1233"/>
                  </a:cubicBezTo>
                  <a:cubicBezTo>
                    <a:pt x="386" y="1229"/>
                    <a:pt x="386" y="1229"/>
                    <a:pt x="386" y="1229"/>
                  </a:cubicBezTo>
                  <a:cubicBezTo>
                    <a:pt x="370" y="1205"/>
                    <a:pt x="370" y="1205"/>
                    <a:pt x="370" y="1205"/>
                  </a:cubicBezTo>
                  <a:cubicBezTo>
                    <a:pt x="290" y="1205"/>
                    <a:pt x="290" y="1205"/>
                    <a:pt x="290" y="1205"/>
                  </a:cubicBezTo>
                  <a:cubicBezTo>
                    <a:pt x="266" y="1197"/>
                    <a:pt x="266" y="1197"/>
                    <a:pt x="266" y="1197"/>
                  </a:cubicBezTo>
                  <a:cubicBezTo>
                    <a:pt x="205" y="1133"/>
                    <a:pt x="205" y="1133"/>
                    <a:pt x="205" y="1133"/>
                  </a:cubicBezTo>
                  <a:cubicBezTo>
                    <a:pt x="226" y="1121"/>
                    <a:pt x="226" y="1121"/>
                    <a:pt x="226" y="1121"/>
                  </a:cubicBezTo>
                  <a:cubicBezTo>
                    <a:pt x="222" y="1077"/>
                    <a:pt x="222" y="1077"/>
                    <a:pt x="222" y="1077"/>
                  </a:cubicBezTo>
                  <a:cubicBezTo>
                    <a:pt x="201" y="1073"/>
                    <a:pt x="201" y="1073"/>
                    <a:pt x="201" y="1073"/>
                  </a:cubicBezTo>
                  <a:cubicBezTo>
                    <a:pt x="193" y="1037"/>
                    <a:pt x="193" y="1037"/>
                    <a:pt x="193" y="1037"/>
                  </a:cubicBezTo>
                  <a:cubicBezTo>
                    <a:pt x="161" y="1037"/>
                    <a:pt x="161" y="1037"/>
                    <a:pt x="161" y="1037"/>
                  </a:cubicBezTo>
                  <a:cubicBezTo>
                    <a:pt x="161" y="1037"/>
                    <a:pt x="158" y="1065"/>
                    <a:pt x="153" y="1061"/>
                  </a:cubicBezTo>
                  <a:cubicBezTo>
                    <a:pt x="152" y="1059"/>
                    <a:pt x="146" y="1054"/>
                    <a:pt x="140" y="1047"/>
                  </a:cubicBezTo>
                  <a:cubicBezTo>
                    <a:pt x="140" y="1020"/>
                    <a:pt x="140" y="1020"/>
                    <a:pt x="140" y="1020"/>
                  </a:cubicBezTo>
                  <a:cubicBezTo>
                    <a:pt x="119" y="988"/>
                    <a:pt x="119" y="988"/>
                    <a:pt x="119" y="988"/>
                  </a:cubicBezTo>
                  <a:cubicBezTo>
                    <a:pt x="151" y="931"/>
                    <a:pt x="151" y="931"/>
                    <a:pt x="151" y="931"/>
                  </a:cubicBezTo>
                  <a:cubicBezTo>
                    <a:pt x="151" y="931"/>
                    <a:pt x="130" y="895"/>
                    <a:pt x="124" y="895"/>
                  </a:cubicBezTo>
                  <a:cubicBezTo>
                    <a:pt x="67" y="895"/>
                    <a:pt x="67" y="895"/>
                    <a:pt x="67" y="895"/>
                  </a:cubicBezTo>
                  <a:cubicBezTo>
                    <a:pt x="25" y="848"/>
                    <a:pt x="25" y="848"/>
                    <a:pt x="25" y="848"/>
                  </a:cubicBezTo>
                  <a:cubicBezTo>
                    <a:pt x="25" y="822"/>
                    <a:pt x="25" y="822"/>
                    <a:pt x="25" y="822"/>
                  </a:cubicBezTo>
                  <a:cubicBezTo>
                    <a:pt x="5" y="785"/>
                    <a:pt x="5" y="785"/>
                    <a:pt x="5" y="785"/>
                  </a:cubicBezTo>
                  <a:cubicBezTo>
                    <a:pt x="5" y="717"/>
                    <a:pt x="5" y="717"/>
                    <a:pt x="5" y="717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10" y="702"/>
                    <a:pt x="10" y="702"/>
                    <a:pt x="10" y="702"/>
                  </a:cubicBezTo>
                  <a:cubicBezTo>
                    <a:pt x="46" y="686"/>
                    <a:pt x="46" y="686"/>
                    <a:pt x="46" y="686"/>
                  </a:cubicBezTo>
                  <a:cubicBezTo>
                    <a:pt x="83" y="691"/>
                    <a:pt x="83" y="691"/>
                    <a:pt x="83" y="691"/>
                  </a:cubicBezTo>
                  <a:cubicBezTo>
                    <a:pt x="135" y="660"/>
                    <a:pt x="135" y="660"/>
                    <a:pt x="135" y="660"/>
                  </a:cubicBezTo>
                  <a:cubicBezTo>
                    <a:pt x="229" y="634"/>
                    <a:pt x="229" y="634"/>
                    <a:pt x="229" y="634"/>
                  </a:cubicBezTo>
                  <a:cubicBezTo>
                    <a:pt x="265" y="566"/>
                    <a:pt x="265" y="566"/>
                    <a:pt x="265" y="566"/>
                  </a:cubicBezTo>
                  <a:cubicBezTo>
                    <a:pt x="281" y="556"/>
                    <a:pt x="281" y="556"/>
                    <a:pt x="281" y="556"/>
                  </a:cubicBezTo>
                  <a:cubicBezTo>
                    <a:pt x="307" y="597"/>
                    <a:pt x="307" y="597"/>
                    <a:pt x="307" y="597"/>
                  </a:cubicBezTo>
                  <a:cubicBezTo>
                    <a:pt x="323" y="556"/>
                    <a:pt x="323" y="556"/>
                    <a:pt x="323" y="556"/>
                  </a:cubicBezTo>
                  <a:cubicBezTo>
                    <a:pt x="302" y="462"/>
                    <a:pt x="302" y="462"/>
                    <a:pt x="302" y="462"/>
                  </a:cubicBezTo>
                  <a:cubicBezTo>
                    <a:pt x="281" y="446"/>
                    <a:pt x="281" y="446"/>
                    <a:pt x="281" y="446"/>
                  </a:cubicBezTo>
                  <a:cubicBezTo>
                    <a:pt x="291" y="389"/>
                    <a:pt x="291" y="389"/>
                    <a:pt x="291" y="389"/>
                  </a:cubicBezTo>
                  <a:cubicBezTo>
                    <a:pt x="265" y="363"/>
                    <a:pt x="265" y="363"/>
                    <a:pt x="265" y="363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182" y="389"/>
                    <a:pt x="182" y="389"/>
                    <a:pt x="182" y="389"/>
                  </a:cubicBezTo>
                  <a:cubicBezTo>
                    <a:pt x="177" y="389"/>
                    <a:pt x="156" y="342"/>
                    <a:pt x="151" y="336"/>
                  </a:cubicBezTo>
                  <a:cubicBezTo>
                    <a:pt x="145" y="331"/>
                    <a:pt x="161" y="269"/>
                    <a:pt x="161" y="269"/>
                  </a:cubicBezTo>
                  <a:cubicBezTo>
                    <a:pt x="151" y="170"/>
                    <a:pt x="151" y="170"/>
                    <a:pt x="151" y="170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77" y="18"/>
                    <a:pt x="177" y="18"/>
                    <a:pt x="177" y="18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5" y="49"/>
                    <a:pt x="245" y="49"/>
                    <a:pt x="245" y="49"/>
                  </a:cubicBezTo>
                  <a:cubicBezTo>
                    <a:pt x="318" y="325"/>
                    <a:pt x="318" y="325"/>
                    <a:pt x="318" y="325"/>
                  </a:cubicBezTo>
                  <a:cubicBezTo>
                    <a:pt x="366" y="465"/>
                    <a:pt x="366" y="465"/>
                    <a:pt x="366" y="465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26" y="581"/>
                    <a:pt x="426" y="581"/>
                    <a:pt x="426" y="581"/>
                  </a:cubicBezTo>
                  <a:cubicBezTo>
                    <a:pt x="442" y="581"/>
                    <a:pt x="442" y="581"/>
                    <a:pt x="442" y="581"/>
                  </a:cubicBezTo>
                  <a:cubicBezTo>
                    <a:pt x="474" y="613"/>
                    <a:pt x="474" y="613"/>
                    <a:pt x="474" y="613"/>
                  </a:cubicBezTo>
                  <a:cubicBezTo>
                    <a:pt x="518" y="689"/>
                    <a:pt x="518" y="689"/>
                    <a:pt x="518" y="689"/>
                  </a:cubicBezTo>
                  <a:cubicBezTo>
                    <a:pt x="578" y="777"/>
                    <a:pt x="578" y="777"/>
                    <a:pt x="578" y="777"/>
                  </a:cubicBezTo>
                  <a:cubicBezTo>
                    <a:pt x="646" y="833"/>
                    <a:pt x="646" y="833"/>
                    <a:pt x="646" y="833"/>
                  </a:cubicBezTo>
                  <a:cubicBezTo>
                    <a:pt x="686" y="833"/>
                    <a:pt x="686" y="833"/>
                    <a:pt x="686" y="833"/>
                  </a:cubicBezTo>
                  <a:cubicBezTo>
                    <a:pt x="742" y="877"/>
                    <a:pt x="742" y="877"/>
                    <a:pt x="742" y="877"/>
                  </a:cubicBezTo>
                  <a:cubicBezTo>
                    <a:pt x="742" y="877"/>
                    <a:pt x="776" y="895"/>
                    <a:pt x="800" y="908"/>
                  </a:cubicBezTo>
                  <a:cubicBezTo>
                    <a:pt x="800" y="908"/>
                    <a:pt x="801" y="909"/>
                    <a:pt x="802" y="909"/>
                  </a:cubicBezTo>
                  <a:cubicBezTo>
                    <a:pt x="804" y="910"/>
                    <a:pt x="805" y="911"/>
                    <a:pt x="807" y="912"/>
                  </a:cubicBezTo>
                  <a:cubicBezTo>
                    <a:pt x="809" y="913"/>
                    <a:pt x="812" y="915"/>
                    <a:pt x="814" y="916"/>
                  </a:cubicBezTo>
                  <a:cubicBezTo>
                    <a:pt x="818" y="918"/>
                    <a:pt x="821" y="920"/>
                    <a:pt x="822" y="921"/>
                  </a:cubicBezTo>
                  <a:cubicBezTo>
                    <a:pt x="824" y="923"/>
                    <a:pt x="873" y="923"/>
                    <a:pt x="912" y="922"/>
                  </a:cubicBezTo>
                  <a:cubicBezTo>
                    <a:pt x="870" y="968"/>
                    <a:pt x="870" y="968"/>
                    <a:pt x="870" y="968"/>
                  </a:cubicBezTo>
                  <a:cubicBezTo>
                    <a:pt x="870" y="1009"/>
                    <a:pt x="870" y="1009"/>
                    <a:pt x="870" y="1009"/>
                  </a:cubicBezTo>
                  <a:cubicBezTo>
                    <a:pt x="844" y="1051"/>
                    <a:pt x="844" y="1051"/>
                    <a:pt x="844" y="1051"/>
                  </a:cubicBezTo>
                  <a:cubicBezTo>
                    <a:pt x="886" y="1088"/>
                    <a:pt x="886" y="1088"/>
                    <a:pt x="886" y="1088"/>
                  </a:cubicBezTo>
                  <a:cubicBezTo>
                    <a:pt x="886" y="1124"/>
                    <a:pt x="886" y="1124"/>
                    <a:pt x="886" y="1124"/>
                  </a:cubicBezTo>
                  <a:lnTo>
                    <a:pt x="922" y="116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" name="ยะลา">
              <a:extLst>
                <a:ext uri="{FF2B5EF4-FFF2-40B4-BE49-F238E27FC236}">
                  <a16:creationId xmlns:a16="http://schemas.microsoft.com/office/drawing/2014/main" id="{32454566-8583-4DEC-8445-9C0303AF9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449" y="6086745"/>
              <a:ext cx="237751" cy="360285"/>
            </a:xfrm>
            <a:custGeom>
              <a:avLst/>
              <a:gdLst>
                <a:gd name="T0" fmla="*/ 417 w 584"/>
                <a:gd name="T1" fmla="*/ 250 h 883"/>
                <a:gd name="T2" fmla="*/ 391 w 584"/>
                <a:gd name="T3" fmla="*/ 365 h 883"/>
                <a:gd name="T4" fmla="*/ 448 w 584"/>
                <a:gd name="T5" fmla="*/ 474 h 883"/>
                <a:gd name="T6" fmla="*/ 490 w 584"/>
                <a:gd name="T7" fmla="*/ 631 h 883"/>
                <a:gd name="T8" fmla="*/ 381 w 584"/>
                <a:gd name="T9" fmla="*/ 659 h 883"/>
                <a:gd name="T10" fmla="*/ 269 w 584"/>
                <a:gd name="T11" fmla="*/ 711 h 883"/>
                <a:gd name="T12" fmla="*/ 261 w 584"/>
                <a:gd name="T13" fmla="*/ 743 h 883"/>
                <a:gd name="T14" fmla="*/ 241 w 584"/>
                <a:gd name="T15" fmla="*/ 815 h 883"/>
                <a:gd name="T16" fmla="*/ 229 w 584"/>
                <a:gd name="T17" fmla="*/ 843 h 883"/>
                <a:gd name="T18" fmla="*/ 197 w 584"/>
                <a:gd name="T19" fmla="*/ 855 h 883"/>
                <a:gd name="T20" fmla="*/ 165 w 584"/>
                <a:gd name="T21" fmla="*/ 883 h 883"/>
                <a:gd name="T22" fmla="*/ 101 w 584"/>
                <a:gd name="T23" fmla="*/ 763 h 883"/>
                <a:gd name="T24" fmla="*/ 33 w 584"/>
                <a:gd name="T25" fmla="*/ 727 h 883"/>
                <a:gd name="T26" fmla="*/ 61 w 584"/>
                <a:gd name="T27" fmla="*/ 687 h 883"/>
                <a:gd name="T28" fmla="*/ 121 w 584"/>
                <a:gd name="T29" fmla="*/ 623 h 883"/>
                <a:gd name="T30" fmla="*/ 133 w 584"/>
                <a:gd name="T31" fmla="*/ 547 h 883"/>
                <a:gd name="T32" fmla="*/ 145 w 584"/>
                <a:gd name="T33" fmla="*/ 483 h 883"/>
                <a:gd name="T34" fmla="*/ 101 w 584"/>
                <a:gd name="T35" fmla="*/ 423 h 883"/>
                <a:gd name="T36" fmla="*/ 129 w 584"/>
                <a:gd name="T37" fmla="*/ 387 h 883"/>
                <a:gd name="T38" fmla="*/ 141 w 584"/>
                <a:gd name="T39" fmla="*/ 323 h 883"/>
                <a:gd name="T40" fmla="*/ 89 w 584"/>
                <a:gd name="T41" fmla="*/ 315 h 883"/>
                <a:gd name="T42" fmla="*/ 17 w 584"/>
                <a:gd name="T43" fmla="*/ 299 h 883"/>
                <a:gd name="T44" fmla="*/ 15 w 584"/>
                <a:gd name="T45" fmla="*/ 266 h 883"/>
                <a:gd name="T46" fmla="*/ 5 w 584"/>
                <a:gd name="T47" fmla="*/ 198 h 883"/>
                <a:gd name="T48" fmla="*/ 109 w 584"/>
                <a:gd name="T49" fmla="*/ 172 h 883"/>
                <a:gd name="T50" fmla="*/ 141 w 584"/>
                <a:gd name="T51" fmla="*/ 104 h 883"/>
                <a:gd name="T52" fmla="*/ 255 w 584"/>
                <a:gd name="T53" fmla="*/ 73 h 883"/>
                <a:gd name="T54" fmla="*/ 323 w 584"/>
                <a:gd name="T55" fmla="*/ 73 h 883"/>
                <a:gd name="T56" fmla="*/ 422 w 584"/>
                <a:gd name="T57" fmla="*/ 78 h 883"/>
                <a:gd name="T58" fmla="*/ 511 w 584"/>
                <a:gd name="T59" fmla="*/ 62 h 883"/>
                <a:gd name="T60" fmla="*/ 558 w 584"/>
                <a:gd name="T61" fmla="*/ 109 h 883"/>
                <a:gd name="T62" fmla="*/ 584 w 584"/>
                <a:gd name="T63" fmla="*/ 125 h 883"/>
                <a:gd name="T64" fmla="*/ 433 w 584"/>
                <a:gd name="T65" fmla="*/ 182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4" h="883">
                  <a:moveTo>
                    <a:pt x="433" y="182"/>
                  </a:moveTo>
                  <a:cubicBezTo>
                    <a:pt x="417" y="250"/>
                    <a:pt x="417" y="250"/>
                    <a:pt x="417" y="250"/>
                  </a:cubicBezTo>
                  <a:cubicBezTo>
                    <a:pt x="422" y="323"/>
                    <a:pt x="422" y="323"/>
                    <a:pt x="422" y="323"/>
                  </a:cubicBezTo>
                  <a:cubicBezTo>
                    <a:pt x="391" y="365"/>
                    <a:pt x="391" y="365"/>
                    <a:pt x="391" y="365"/>
                  </a:cubicBezTo>
                  <a:cubicBezTo>
                    <a:pt x="391" y="443"/>
                    <a:pt x="391" y="443"/>
                    <a:pt x="391" y="443"/>
                  </a:cubicBezTo>
                  <a:cubicBezTo>
                    <a:pt x="448" y="474"/>
                    <a:pt x="448" y="474"/>
                    <a:pt x="448" y="474"/>
                  </a:cubicBezTo>
                  <a:cubicBezTo>
                    <a:pt x="490" y="558"/>
                    <a:pt x="490" y="558"/>
                    <a:pt x="490" y="558"/>
                  </a:cubicBezTo>
                  <a:cubicBezTo>
                    <a:pt x="490" y="631"/>
                    <a:pt x="490" y="631"/>
                    <a:pt x="490" y="631"/>
                  </a:cubicBezTo>
                  <a:cubicBezTo>
                    <a:pt x="469" y="655"/>
                    <a:pt x="469" y="655"/>
                    <a:pt x="469" y="655"/>
                  </a:cubicBezTo>
                  <a:cubicBezTo>
                    <a:pt x="381" y="659"/>
                    <a:pt x="381" y="659"/>
                    <a:pt x="381" y="659"/>
                  </a:cubicBezTo>
                  <a:cubicBezTo>
                    <a:pt x="341" y="715"/>
                    <a:pt x="341" y="715"/>
                    <a:pt x="341" y="715"/>
                  </a:cubicBezTo>
                  <a:cubicBezTo>
                    <a:pt x="269" y="711"/>
                    <a:pt x="269" y="711"/>
                    <a:pt x="269" y="711"/>
                  </a:cubicBezTo>
                  <a:cubicBezTo>
                    <a:pt x="269" y="735"/>
                    <a:pt x="269" y="735"/>
                    <a:pt x="269" y="735"/>
                  </a:cubicBezTo>
                  <a:cubicBezTo>
                    <a:pt x="269" y="739"/>
                    <a:pt x="261" y="743"/>
                    <a:pt x="261" y="743"/>
                  </a:cubicBezTo>
                  <a:cubicBezTo>
                    <a:pt x="261" y="815"/>
                    <a:pt x="261" y="815"/>
                    <a:pt x="261" y="815"/>
                  </a:cubicBezTo>
                  <a:cubicBezTo>
                    <a:pt x="241" y="815"/>
                    <a:pt x="241" y="815"/>
                    <a:pt x="241" y="815"/>
                  </a:cubicBezTo>
                  <a:cubicBezTo>
                    <a:pt x="233" y="823"/>
                    <a:pt x="233" y="823"/>
                    <a:pt x="233" y="823"/>
                  </a:cubicBezTo>
                  <a:cubicBezTo>
                    <a:pt x="229" y="843"/>
                    <a:pt x="229" y="843"/>
                    <a:pt x="229" y="843"/>
                  </a:cubicBezTo>
                  <a:cubicBezTo>
                    <a:pt x="205" y="843"/>
                    <a:pt x="205" y="843"/>
                    <a:pt x="205" y="843"/>
                  </a:cubicBezTo>
                  <a:cubicBezTo>
                    <a:pt x="197" y="855"/>
                    <a:pt x="197" y="855"/>
                    <a:pt x="197" y="855"/>
                  </a:cubicBezTo>
                  <a:cubicBezTo>
                    <a:pt x="189" y="855"/>
                    <a:pt x="189" y="855"/>
                    <a:pt x="189" y="855"/>
                  </a:cubicBezTo>
                  <a:cubicBezTo>
                    <a:pt x="165" y="883"/>
                    <a:pt x="165" y="883"/>
                    <a:pt x="165" y="883"/>
                  </a:cubicBezTo>
                  <a:cubicBezTo>
                    <a:pt x="157" y="843"/>
                    <a:pt x="157" y="843"/>
                    <a:pt x="157" y="843"/>
                  </a:cubicBezTo>
                  <a:cubicBezTo>
                    <a:pt x="101" y="763"/>
                    <a:pt x="101" y="763"/>
                    <a:pt x="101" y="763"/>
                  </a:cubicBezTo>
                  <a:cubicBezTo>
                    <a:pt x="69" y="767"/>
                    <a:pt x="69" y="767"/>
                    <a:pt x="69" y="767"/>
                  </a:cubicBezTo>
                  <a:cubicBezTo>
                    <a:pt x="33" y="727"/>
                    <a:pt x="33" y="727"/>
                    <a:pt x="33" y="727"/>
                  </a:cubicBezTo>
                  <a:cubicBezTo>
                    <a:pt x="33" y="703"/>
                    <a:pt x="33" y="703"/>
                    <a:pt x="33" y="703"/>
                  </a:cubicBezTo>
                  <a:cubicBezTo>
                    <a:pt x="61" y="687"/>
                    <a:pt x="61" y="687"/>
                    <a:pt x="61" y="687"/>
                  </a:cubicBezTo>
                  <a:cubicBezTo>
                    <a:pt x="65" y="627"/>
                    <a:pt x="65" y="627"/>
                    <a:pt x="65" y="627"/>
                  </a:cubicBezTo>
                  <a:cubicBezTo>
                    <a:pt x="121" y="623"/>
                    <a:pt x="121" y="623"/>
                    <a:pt x="121" y="623"/>
                  </a:cubicBezTo>
                  <a:cubicBezTo>
                    <a:pt x="153" y="563"/>
                    <a:pt x="153" y="563"/>
                    <a:pt x="153" y="563"/>
                  </a:cubicBezTo>
                  <a:cubicBezTo>
                    <a:pt x="133" y="547"/>
                    <a:pt x="133" y="547"/>
                    <a:pt x="133" y="547"/>
                  </a:cubicBezTo>
                  <a:cubicBezTo>
                    <a:pt x="133" y="483"/>
                    <a:pt x="133" y="483"/>
                    <a:pt x="133" y="483"/>
                  </a:cubicBezTo>
                  <a:cubicBezTo>
                    <a:pt x="145" y="483"/>
                    <a:pt x="145" y="483"/>
                    <a:pt x="145" y="483"/>
                  </a:cubicBezTo>
                  <a:cubicBezTo>
                    <a:pt x="149" y="447"/>
                    <a:pt x="149" y="447"/>
                    <a:pt x="149" y="447"/>
                  </a:cubicBezTo>
                  <a:cubicBezTo>
                    <a:pt x="101" y="423"/>
                    <a:pt x="101" y="423"/>
                    <a:pt x="101" y="423"/>
                  </a:cubicBezTo>
                  <a:cubicBezTo>
                    <a:pt x="97" y="407"/>
                    <a:pt x="97" y="407"/>
                    <a:pt x="97" y="407"/>
                  </a:cubicBezTo>
                  <a:cubicBezTo>
                    <a:pt x="129" y="387"/>
                    <a:pt x="129" y="387"/>
                    <a:pt x="129" y="387"/>
                  </a:cubicBezTo>
                  <a:cubicBezTo>
                    <a:pt x="153" y="375"/>
                    <a:pt x="153" y="375"/>
                    <a:pt x="153" y="375"/>
                  </a:cubicBezTo>
                  <a:cubicBezTo>
                    <a:pt x="141" y="323"/>
                    <a:pt x="141" y="323"/>
                    <a:pt x="141" y="323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61" y="335"/>
                    <a:pt x="61" y="335"/>
                    <a:pt x="61" y="335"/>
                  </a:cubicBezTo>
                  <a:cubicBezTo>
                    <a:pt x="17" y="299"/>
                    <a:pt x="17" y="299"/>
                    <a:pt x="17" y="299"/>
                  </a:cubicBezTo>
                  <a:cubicBezTo>
                    <a:pt x="15" y="301"/>
                    <a:pt x="15" y="301"/>
                    <a:pt x="15" y="301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255" y="73"/>
                    <a:pt x="255" y="73"/>
                    <a:pt x="255" y="73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422" y="78"/>
                    <a:pt x="422" y="78"/>
                    <a:pt x="422" y="78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511" y="62"/>
                    <a:pt x="511" y="62"/>
                    <a:pt x="511" y="62"/>
                  </a:cubicBezTo>
                  <a:cubicBezTo>
                    <a:pt x="527" y="99"/>
                    <a:pt x="527" y="99"/>
                    <a:pt x="527" y="99"/>
                  </a:cubicBezTo>
                  <a:cubicBezTo>
                    <a:pt x="558" y="109"/>
                    <a:pt x="558" y="109"/>
                    <a:pt x="558" y="109"/>
                  </a:cubicBezTo>
                  <a:cubicBezTo>
                    <a:pt x="575" y="104"/>
                    <a:pt x="575" y="104"/>
                    <a:pt x="575" y="104"/>
                  </a:cubicBezTo>
                  <a:cubicBezTo>
                    <a:pt x="584" y="125"/>
                    <a:pt x="584" y="125"/>
                    <a:pt x="584" y="125"/>
                  </a:cubicBezTo>
                  <a:cubicBezTo>
                    <a:pt x="537" y="161"/>
                    <a:pt x="537" y="161"/>
                    <a:pt x="537" y="161"/>
                  </a:cubicBezTo>
                  <a:lnTo>
                    <a:pt x="433" y="18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" name="เกาะยาวใหญ่ (พังงา)">
              <a:extLst>
                <a:ext uri="{FF2B5EF4-FFF2-40B4-BE49-F238E27FC236}">
                  <a16:creationId xmlns:a16="http://schemas.microsoft.com/office/drawing/2014/main" id="{0533137E-0B34-4831-84C0-AD9C5ACEA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203" y="5563693"/>
              <a:ext cx="23776" cy="64010"/>
            </a:xfrm>
            <a:custGeom>
              <a:avLst/>
              <a:gdLst>
                <a:gd name="T0" fmla="*/ 0 w 60"/>
                <a:gd name="T1" fmla="*/ 0 h 160"/>
                <a:gd name="T2" fmla="*/ 0 w 60"/>
                <a:gd name="T3" fmla="*/ 44 h 160"/>
                <a:gd name="T4" fmla="*/ 40 w 60"/>
                <a:gd name="T5" fmla="*/ 80 h 160"/>
                <a:gd name="T6" fmla="*/ 40 w 60"/>
                <a:gd name="T7" fmla="*/ 100 h 160"/>
                <a:gd name="T8" fmla="*/ 28 w 60"/>
                <a:gd name="T9" fmla="*/ 116 h 160"/>
                <a:gd name="T10" fmla="*/ 36 w 60"/>
                <a:gd name="T11" fmla="*/ 152 h 160"/>
                <a:gd name="T12" fmla="*/ 48 w 60"/>
                <a:gd name="T13" fmla="*/ 160 h 160"/>
                <a:gd name="T14" fmla="*/ 60 w 60"/>
                <a:gd name="T15" fmla="*/ 148 h 160"/>
                <a:gd name="T16" fmla="*/ 60 w 60"/>
                <a:gd name="T17" fmla="*/ 56 h 160"/>
                <a:gd name="T18" fmla="*/ 48 w 60"/>
                <a:gd name="T19" fmla="*/ 36 h 160"/>
                <a:gd name="T20" fmla="*/ 0 w 60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60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52" y="160"/>
                    <a:pt x="60" y="148"/>
                    <a:pt x="60" y="148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48" y="36"/>
                    <a:pt x="48" y="36"/>
                    <a:pt x="48" y="3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" name="เกาะยาวน้อย (พังงา)">
              <a:extLst>
                <a:ext uri="{FF2B5EF4-FFF2-40B4-BE49-F238E27FC236}">
                  <a16:creationId xmlns:a16="http://schemas.microsoft.com/office/drawing/2014/main" id="{835B73E7-7B9E-47B6-9029-7A3DF3B8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492" y="5541747"/>
              <a:ext cx="12803" cy="18289"/>
            </a:xfrm>
            <a:custGeom>
              <a:avLst/>
              <a:gdLst>
                <a:gd name="T0" fmla="*/ 3 w 7"/>
                <a:gd name="T1" fmla="*/ 2 h 10"/>
                <a:gd name="T2" fmla="*/ 0 w 7"/>
                <a:gd name="T3" fmla="*/ 7 h 10"/>
                <a:gd name="T4" fmla="*/ 0 w 7"/>
                <a:gd name="T5" fmla="*/ 10 h 10"/>
                <a:gd name="T6" fmla="*/ 5 w 7"/>
                <a:gd name="T7" fmla="*/ 10 h 10"/>
                <a:gd name="T8" fmla="*/ 7 w 7"/>
                <a:gd name="T9" fmla="*/ 2 h 10"/>
                <a:gd name="T10" fmla="*/ 5 w 7"/>
                <a:gd name="T11" fmla="*/ 0 h 10"/>
                <a:gd name="T12" fmla="*/ 3 w 7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3" y="2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" name="พังงา">
              <a:extLst>
                <a:ext uri="{FF2B5EF4-FFF2-40B4-BE49-F238E27FC236}">
                  <a16:creationId xmlns:a16="http://schemas.microsoft.com/office/drawing/2014/main" id="{573FEB0D-D0E4-41B5-9557-E34302591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157" y="5117453"/>
              <a:ext cx="173742" cy="426123"/>
            </a:xfrm>
            <a:custGeom>
              <a:avLst/>
              <a:gdLst>
                <a:gd name="T0" fmla="*/ 424 w 424"/>
                <a:gd name="T1" fmla="*/ 641 h 1044"/>
                <a:gd name="T2" fmla="*/ 403 w 424"/>
                <a:gd name="T3" fmla="*/ 735 h 1044"/>
                <a:gd name="T4" fmla="*/ 395 w 424"/>
                <a:gd name="T5" fmla="*/ 741 h 1044"/>
                <a:gd name="T6" fmla="*/ 371 w 424"/>
                <a:gd name="T7" fmla="*/ 761 h 1044"/>
                <a:gd name="T8" fmla="*/ 387 w 424"/>
                <a:gd name="T9" fmla="*/ 792 h 1044"/>
                <a:gd name="T10" fmla="*/ 372 w 424"/>
                <a:gd name="T11" fmla="*/ 820 h 1044"/>
                <a:gd name="T12" fmla="*/ 340 w 424"/>
                <a:gd name="T13" fmla="*/ 820 h 1044"/>
                <a:gd name="T14" fmla="*/ 312 w 424"/>
                <a:gd name="T15" fmla="*/ 864 h 1044"/>
                <a:gd name="T16" fmla="*/ 304 w 424"/>
                <a:gd name="T17" fmla="*/ 866 h 1044"/>
                <a:gd name="T18" fmla="*/ 192 w 424"/>
                <a:gd name="T19" fmla="*/ 900 h 1044"/>
                <a:gd name="T20" fmla="*/ 212 w 424"/>
                <a:gd name="T21" fmla="*/ 924 h 1044"/>
                <a:gd name="T22" fmla="*/ 208 w 424"/>
                <a:gd name="T23" fmla="*/ 956 h 1044"/>
                <a:gd name="T24" fmla="*/ 224 w 424"/>
                <a:gd name="T25" fmla="*/ 988 h 1044"/>
                <a:gd name="T26" fmla="*/ 192 w 424"/>
                <a:gd name="T27" fmla="*/ 1036 h 1044"/>
                <a:gd name="T28" fmla="*/ 164 w 424"/>
                <a:gd name="T29" fmla="*/ 1028 h 1044"/>
                <a:gd name="T30" fmla="*/ 136 w 424"/>
                <a:gd name="T31" fmla="*/ 1044 h 1044"/>
                <a:gd name="T32" fmla="*/ 116 w 424"/>
                <a:gd name="T33" fmla="*/ 1000 h 1044"/>
                <a:gd name="T34" fmla="*/ 60 w 424"/>
                <a:gd name="T35" fmla="*/ 980 h 1044"/>
                <a:gd name="T36" fmla="*/ 60 w 424"/>
                <a:gd name="T37" fmla="*/ 908 h 1044"/>
                <a:gd name="T38" fmla="*/ 0 w 424"/>
                <a:gd name="T39" fmla="*/ 700 h 1044"/>
                <a:gd name="T40" fmla="*/ 36 w 424"/>
                <a:gd name="T41" fmla="*/ 728 h 1044"/>
                <a:gd name="T42" fmla="*/ 44 w 424"/>
                <a:gd name="T43" fmla="*/ 716 h 1044"/>
                <a:gd name="T44" fmla="*/ 16 w 424"/>
                <a:gd name="T45" fmla="*/ 672 h 1044"/>
                <a:gd name="T46" fmla="*/ 16 w 424"/>
                <a:gd name="T47" fmla="*/ 596 h 1044"/>
                <a:gd name="T48" fmla="*/ 56 w 424"/>
                <a:gd name="T49" fmla="*/ 423 h 1044"/>
                <a:gd name="T50" fmla="*/ 36 w 424"/>
                <a:gd name="T51" fmla="*/ 379 h 1044"/>
                <a:gd name="T52" fmla="*/ 60 w 424"/>
                <a:gd name="T53" fmla="*/ 291 h 1044"/>
                <a:gd name="T54" fmla="*/ 120 w 424"/>
                <a:gd name="T55" fmla="*/ 335 h 1044"/>
                <a:gd name="T56" fmla="*/ 148 w 424"/>
                <a:gd name="T57" fmla="*/ 335 h 1044"/>
                <a:gd name="T58" fmla="*/ 148 w 424"/>
                <a:gd name="T59" fmla="*/ 303 h 1044"/>
                <a:gd name="T60" fmla="*/ 104 w 424"/>
                <a:gd name="T61" fmla="*/ 271 h 1044"/>
                <a:gd name="T62" fmla="*/ 132 w 424"/>
                <a:gd name="T63" fmla="*/ 211 h 1044"/>
                <a:gd name="T64" fmla="*/ 100 w 424"/>
                <a:gd name="T65" fmla="*/ 159 h 1044"/>
                <a:gd name="T66" fmla="*/ 108 w 424"/>
                <a:gd name="T67" fmla="*/ 123 h 1044"/>
                <a:gd name="T68" fmla="*/ 148 w 424"/>
                <a:gd name="T69" fmla="*/ 107 h 1044"/>
                <a:gd name="T70" fmla="*/ 128 w 424"/>
                <a:gd name="T71" fmla="*/ 55 h 1044"/>
                <a:gd name="T72" fmla="*/ 152 w 424"/>
                <a:gd name="T73" fmla="*/ 3 h 1044"/>
                <a:gd name="T74" fmla="*/ 184 w 424"/>
                <a:gd name="T75" fmla="*/ 0 h 1044"/>
                <a:gd name="T76" fmla="*/ 205 w 424"/>
                <a:gd name="T77" fmla="*/ 10 h 1044"/>
                <a:gd name="T78" fmla="*/ 199 w 424"/>
                <a:gd name="T79" fmla="*/ 36 h 1044"/>
                <a:gd name="T80" fmla="*/ 203 w 424"/>
                <a:gd name="T81" fmla="*/ 36 h 1044"/>
                <a:gd name="T82" fmla="*/ 246 w 424"/>
                <a:gd name="T83" fmla="*/ 41 h 1044"/>
                <a:gd name="T84" fmla="*/ 255 w 424"/>
                <a:gd name="T85" fmla="*/ 29 h 1044"/>
                <a:gd name="T86" fmla="*/ 267 w 424"/>
                <a:gd name="T87" fmla="*/ 52 h 1044"/>
                <a:gd name="T88" fmla="*/ 262 w 424"/>
                <a:gd name="T89" fmla="*/ 99 h 1044"/>
                <a:gd name="T90" fmla="*/ 231 w 424"/>
                <a:gd name="T91" fmla="*/ 146 h 1044"/>
                <a:gd name="T92" fmla="*/ 220 w 424"/>
                <a:gd name="T93" fmla="*/ 203 h 1044"/>
                <a:gd name="T94" fmla="*/ 236 w 424"/>
                <a:gd name="T95" fmla="*/ 245 h 1044"/>
                <a:gd name="T96" fmla="*/ 215 w 424"/>
                <a:gd name="T97" fmla="*/ 266 h 1044"/>
                <a:gd name="T98" fmla="*/ 236 w 424"/>
                <a:gd name="T99" fmla="*/ 323 h 1044"/>
                <a:gd name="T100" fmla="*/ 189 w 424"/>
                <a:gd name="T101" fmla="*/ 349 h 1044"/>
                <a:gd name="T102" fmla="*/ 199 w 424"/>
                <a:gd name="T103" fmla="*/ 412 h 1044"/>
                <a:gd name="T104" fmla="*/ 272 w 424"/>
                <a:gd name="T105" fmla="*/ 438 h 1044"/>
                <a:gd name="T106" fmla="*/ 288 w 424"/>
                <a:gd name="T107" fmla="*/ 479 h 1044"/>
                <a:gd name="T108" fmla="*/ 330 w 424"/>
                <a:gd name="T109" fmla="*/ 490 h 1044"/>
                <a:gd name="T110" fmla="*/ 314 w 424"/>
                <a:gd name="T111" fmla="*/ 568 h 1044"/>
                <a:gd name="T112" fmla="*/ 272 w 424"/>
                <a:gd name="T113" fmla="*/ 610 h 1044"/>
                <a:gd name="T114" fmla="*/ 298 w 424"/>
                <a:gd name="T115" fmla="*/ 636 h 1044"/>
                <a:gd name="T116" fmla="*/ 330 w 424"/>
                <a:gd name="T117" fmla="*/ 636 h 1044"/>
                <a:gd name="T118" fmla="*/ 366 w 424"/>
                <a:gd name="T119" fmla="*/ 615 h 1044"/>
                <a:gd name="T120" fmla="*/ 398 w 424"/>
                <a:gd name="T121" fmla="*/ 615 h 1044"/>
                <a:gd name="T122" fmla="*/ 424 w 424"/>
                <a:gd name="T123" fmla="*/ 64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" h="1044">
                  <a:moveTo>
                    <a:pt x="424" y="641"/>
                  </a:moveTo>
                  <a:cubicBezTo>
                    <a:pt x="403" y="735"/>
                    <a:pt x="403" y="735"/>
                    <a:pt x="403" y="735"/>
                  </a:cubicBezTo>
                  <a:cubicBezTo>
                    <a:pt x="395" y="741"/>
                    <a:pt x="395" y="741"/>
                    <a:pt x="395" y="741"/>
                  </a:cubicBezTo>
                  <a:cubicBezTo>
                    <a:pt x="371" y="761"/>
                    <a:pt x="371" y="761"/>
                    <a:pt x="371" y="761"/>
                  </a:cubicBezTo>
                  <a:cubicBezTo>
                    <a:pt x="387" y="792"/>
                    <a:pt x="387" y="792"/>
                    <a:pt x="387" y="792"/>
                  </a:cubicBezTo>
                  <a:cubicBezTo>
                    <a:pt x="372" y="820"/>
                    <a:pt x="372" y="820"/>
                    <a:pt x="372" y="820"/>
                  </a:cubicBezTo>
                  <a:cubicBezTo>
                    <a:pt x="340" y="820"/>
                    <a:pt x="340" y="820"/>
                    <a:pt x="340" y="820"/>
                  </a:cubicBezTo>
                  <a:cubicBezTo>
                    <a:pt x="312" y="864"/>
                    <a:pt x="312" y="864"/>
                    <a:pt x="312" y="864"/>
                  </a:cubicBezTo>
                  <a:cubicBezTo>
                    <a:pt x="304" y="866"/>
                    <a:pt x="304" y="866"/>
                    <a:pt x="304" y="866"/>
                  </a:cubicBezTo>
                  <a:cubicBezTo>
                    <a:pt x="192" y="900"/>
                    <a:pt x="192" y="900"/>
                    <a:pt x="192" y="900"/>
                  </a:cubicBezTo>
                  <a:cubicBezTo>
                    <a:pt x="212" y="924"/>
                    <a:pt x="212" y="924"/>
                    <a:pt x="212" y="924"/>
                  </a:cubicBezTo>
                  <a:cubicBezTo>
                    <a:pt x="208" y="956"/>
                    <a:pt x="208" y="956"/>
                    <a:pt x="208" y="956"/>
                  </a:cubicBezTo>
                  <a:cubicBezTo>
                    <a:pt x="224" y="988"/>
                    <a:pt x="224" y="988"/>
                    <a:pt x="224" y="988"/>
                  </a:cubicBezTo>
                  <a:cubicBezTo>
                    <a:pt x="192" y="1036"/>
                    <a:pt x="192" y="1036"/>
                    <a:pt x="192" y="1036"/>
                  </a:cubicBezTo>
                  <a:cubicBezTo>
                    <a:pt x="164" y="1028"/>
                    <a:pt x="164" y="1028"/>
                    <a:pt x="164" y="1028"/>
                  </a:cubicBezTo>
                  <a:cubicBezTo>
                    <a:pt x="136" y="1044"/>
                    <a:pt x="136" y="1044"/>
                    <a:pt x="136" y="1044"/>
                  </a:cubicBezTo>
                  <a:cubicBezTo>
                    <a:pt x="116" y="1000"/>
                    <a:pt x="116" y="1000"/>
                    <a:pt x="116" y="1000"/>
                  </a:cubicBezTo>
                  <a:cubicBezTo>
                    <a:pt x="60" y="980"/>
                    <a:pt x="60" y="980"/>
                    <a:pt x="60" y="980"/>
                  </a:cubicBezTo>
                  <a:cubicBezTo>
                    <a:pt x="60" y="908"/>
                    <a:pt x="60" y="908"/>
                    <a:pt x="60" y="908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36" y="728"/>
                    <a:pt x="36" y="728"/>
                    <a:pt x="36" y="728"/>
                  </a:cubicBezTo>
                  <a:cubicBezTo>
                    <a:pt x="44" y="716"/>
                    <a:pt x="44" y="716"/>
                    <a:pt x="44" y="716"/>
                  </a:cubicBezTo>
                  <a:cubicBezTo>
                    <a:pt x="16" y="672"/>
                    <a:pt x="16" y="672"/>
                    <a:pt x="16" y="672"/>
                  </a:cubicBezTo>
                  <a:cubicBezTo>
                    <a:pt x="16" y="596"/>
                    <a:pt x="16" y="596"/>
                    <a:pt x="16" y="596"/>
                  </a:cubicBezTo>
                  <a:cubicBezTo>
                    <a:pt x="56" y="423"/>
                    <a:pt x="56" y="423"/>
                    <a:pt x="56" y="423"/>
                  </a:cubicBezTo>
                  <a:cubicBezTo>
                    <a:pt x="36" y="379"/>
                    <a:pt x="36" y="379"/>
                    <a:pt x="36" y="379"/>
                  </a:cubicBezTo>
                  <a:cubicBezTo>
                    <a:pt x="60" y="291"/>
                    <a:pt x="60" y="291"/>
                    <a:pt x="60" y="291"/>
                  </a:cubicBezTo>
                  <a:cubicBezTo>
                    <a:pt x="120" y="335"/>
                    <a:pt x="120" y="335"/>
                    <a:pt x="120" y="335"/>
                  </a:cubicBezTo>
                  <a:cubicBezTo>
                    <a:pt x="148" y="335"/>
                    <a:pt x="148" y="335"/>
                    <a:pt x="148" y="335"/>
                  </a:cubicBezTo>
                  <a:cubicBezTo>
                    <a:pt x="148" y="303"/>
                    <a:pt x="148" y="303"/>
                    <a:pt x="148" y="303"/>
                  </a:cubicBezTo>
                  <a:cubicBezTo>
                    <a:pt x="104" y="271"/>
                    <a:pt x="104" y="271"/>
                    <a:pt x="104" y="271"/>
                  </a:cubicBezTo>
                  <a:cubicBezTo>
                    <a:pt x="104" y="271"/>
                    <a:pt x="136" y="219"/>
                    <a:pt x="132" y="211"/>
                  </a:cubicBezTo>
                  <a:cubicBezTo>
                    <a:pt x="128" y="203"/>
                    <a:pt x="100" y="159"/>
                    <a:pt x="100" y="159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67" y="52"/>
                    <a:pt x="267" y="52"/>
                    <a:pt x="267" y="52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20" y="203"/>
                    <a:pt x="220" y="203"/>
                    <a:pt x="220" y="203"/>
                  </a:cubicBezTo>
                  <a:cubicBezTo>
                    <a:pt x="236" y="245"/>
                    <a:pt x="236" y="245"/>
                    <a:pt x="236" y="245"/>
                  </a:cubicBezTo>
                  <a:cubicBezTo>
                    <a:pt x="215" y="266"/>
                    <a:pt x="215" y="266"/>
                    <a:pt x="215" y="266"/>
                  </a:cubicBezTo>
                  <a:cubicBezTo>
                    <a:pt x="236" y="323"/>
                    <a:pt x="236" y="323"/>
                    <a:pt x="236" y="323"/>
                  </a:cubicBezTo>
                  <a:cubicBezTo>
                    <a:pt x="189" y="349"/>
                    <a:pt x="189" y="349"/>
                    <a:pt x="189" y="349"/>
                  </a:cubicBezTo>
                  <a:cubicBezTo>
                    <a:pt x="199" y="412"/>
                    <a:pt x="199" y="412"/>
                    <a:pt x="199" y="412"/>
                  </a:cubicBezTo>
                  <a:cubicBezTo>
                    <a:pt x="272" y="438"/>
                    <a:pt x="272" y="438"/>
                    <a:pt x="272" y="438"/>
                  </a:cubicBezTo>
                  <a:cubicBezTo>
                    <a:pt x="288" y="479"/>
                    <a:pt x="288" y="479"/>
                    <a:pt x="288" y="479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14" y="568"/>
                    <a:pt x="314" y="568"/>
                    <a:pt x="314" y="568"/>
                  </a:cubicBezTo>
                  <a:cubicBezTo>
                    <a:pt x="272" y="610"/>
                    <a:pt x="272" y="610"/>
                    <a:pt x="272" y="610"/>
                  </a:cubicBezTo>
                  <a:cubicBezTo>
                    <a:pt x="298" y="636"/>
                    <a:pt x="298" y="636"/>
                    <a:pt x="298" y="636"/>
                  </a:cubicBezTo>
                  <a:cubicBezTo>
                    <a:pt x="330" y="636"/>
                    <a:pt x="330" y="636"/>
                    <a:pt x="330" y="636"/>
                  </a:cubicBezTo>
                  <a:cubicBezTo>
                    <a:pt x="366" y="615"/>
                    <a:pt x="366" y="615"/>
                    <a:pt x="366" y="615"/>
                  </a:cubicBezTo>
                  <a:cubicBezTo>
                    <a:pt x="398" y="615"/>
                    <a:pt x="398" y="615"/>
                    <a:pt x="398" y="615"/>
                  </a:cubicBezTo>
                  <a:lnTo>
                    <a:pt x="424" y="64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" name="ปัตตานี">
              <a:extLst>
                <a:ext uri="{FF2B5EF4-FFF2-40B4-BE49-F238E27FC236}">
                  <a16:creationId xmlns:a16="http://schemas.microsoft.com/office/drawing/2014/main" id="{CB2AB3CF-BB64-4AF4-82D8-F7F065859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368" y="5991645"/>
              <a:ext cx="252382" cy="138993"/>
            </a:xfrm>
            <a:custGeom>
              <a:avLst/>
              <a:gdLst>
                <a:gd name="T0" fmla="*/ 616 w 616"/>
                <a:gd name="T1" fmla="*/ 319 h 342"/>
                <a:gd name="T2" fmla="*/ 579 w 616"/>
                <a:gd name="T3" fmla="*/ 321 h 342"/>
                <a:gd name="T4" fmla="*/ 537 w 616"/>
                <a:gd name="T5" fmla="*/ 269 h 342"/>
                <a:gd name="T6" fmla="*/ 496 w 616"/>
                <a:gd name="T7" fmla="*/ 274 h 342"/>
                <a:gd name="T8" fmla="*/ 506 w 616"/>
                <a:gd name="T9" fmla="*/ 332 h 342"/>
                <a:gd name="T10" fmla="*/ 492 w 616"/>
                <a:gd name="T11" fmla="*/ 337 h 342"/>
                <a:gd name="T12" fmla="*/ 475 w 616"/>
                <a:gd name="T13" fmla="*/ 342 h 342"/>
                <a:gd name="T14" fmla="*/ 444 w 616"/>
                <a:gd name="T15" fmla="*/ 332 h 342"/>
                <a:gd name="T16" fmla="*/ 428 w 616"/>
                <a:gd name="T17" fmla="*/ 295 h 342"/>
                <a:gd name="T18" fmla="*/ 381 w 616"/>
                <a:gd name="T19" fmla="*/ 316 h 342"/>
                <a:gd name="T20" fmla="*/ 339 w 616"/>
                <a:gd name="T21" fmla="*/ 311 h 342"/>
                <a:gd name="T22" fmla="*/ 277 w 616"/>
                <a:gd name="T23" fmla="*/ 342 h 342"/>
                <a:gd name="T24" fmla="*/ 240 w 616"/>
                <a:gd name="T25" fmla="*/ 306 h 342"/>
                <a:gd name="T26" fmla="*/ 240 w 616"/>
                <a:gd name="T27" fmla="*/ 233 h 342"/>
                <a:gd name="T28" fmla="*/ 172 w 616"/>
                <a:gd name="T29" fmla="*/ 306 h 342"/>
                <a:gd name="T30" fmla="*/ 77 w 616"/>
                <a:gd name="T31" fmla="*/ 289 h 342"/>
                <a:gd name="T32" fmla="*/ 78 w 616"/>
                <a:gd name="T33" fmla="*/ 285 h 342"/>
                <a:gd name="T34" fmla="*/ 42 w 616"/>
                <a:gd name="T35" fmla="*/ 243 h 342"/>
                <a:gd name="T36" fmla="*/ 42 w 616"/>
                <a:gd name="T37" fmla="*/ 207 h 342"/>
                <a:gd name="T38" fmla="*/ 0 w 616"/>
                <a:gd name="T39" fmla="*/ 170 h 342"/>
                <a:gd name="T40" fmla="*/ 26 w 616"/>
                <a:gd name="T41" fmla="*/ 128 h 342"/>
                <a:gd name="T42" fmla="*/ 26 w 616"/>
                <a:gd name="T43" fmla="*/ 87 h 342"/>
                <a:gd name="T44" fmla="*/ 68 w 616"/>
                <a:gd name="T45" fmla="*/ 41 h 342"/>
                <a:gd name="T46" fmla="*/ 114 w 616"/>
                <a:gd name="T47" fmla="*/ 40 h 342"/>
                <a:gd name="T48" fmla="*/ 170 w 616"/>
                <a:gd name="T49" fmla="*/ 0 h 342"/>
                <a:gd name="T50" fmla="*/ 206 w 616"/>
                <a:gd name="T51" fmla="*/ 0 h 342"/>
                <a:gd name="T52" fmla="*/ 254 w 616"/>
                <a:gd name="T53" fmla="*/ 24 h 342"/>
                <a:gd name="T54" fmla="*/ 270 w 616"/>
                <a:gd name="T55" fmla="*/ 0 h 342"/>
                <a:gd name="T56" fmla="*/ 310 w 616"/>
                <a:gd name="T57" fmla="*/ 0 h 342"/>
                <a:gd name="T58" fmla="*/ 326 w 616"/>
                <a:gd name="T59" fmla="*/ 12 h 342"/>
                <a:gd name="T60" fmla="*/ 398 w 616"/>
                <a:gd name="T61" fmla="*/ 20 h 342"/>
                <a:gd name="T62" fmla="*/ 450 w 616"/>
                <a:gd name="T63" fmla="*/ 40 h 342"/>
                <a:gd name="T64" fmla="*/ 514 w 616"/>
                <a:gd name="T65" fmla="*/ 156 h 342"/>
                <a:gd name="T66" fmla="*/ 533 w 616"/>
                <a:gd name="T67" fmla="*/ 187 h 342"/>
                <a:gd name="T68" fmla="*/ 590 w 616"/>
                <a:gd name="T69" fmla="*/ 276 h 342"/>
                <a:gd name="T70" fmla="*/ 616 w 616"/>
                <a:gd name="T71" fmla="*/ 31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6" h="342">
                  <a:moveTo>
                    <a:pt x="616" y="319"/>
                  </a:moveTo>
                  <a:cubicBezTo>
                    <a:pt x="598" y="320"/>
                    <a:pt x="582" y="321"/>
                    <a:pt x="579" y="321"/>
                  </a:cubicBezTo>
                  <a:cubicBezTo>
                    <a:pt x="574" y="321"/>
                    <a:pt x="537" y="269"/>
                    <a:pt x="537" y="269"/>
                  </a:cubicBezTo>
                  <a:cubicBezTo>
                    <a:pt x="496" y="274"/>
                    <a:pt x="496" y="274"/>
                    <a:pt x="496" y="274"/>
                  </a:cubicBezTo>
                  <a:cubicBezTo>
                    <a:pt x="506" y="332"/>
                    <a:pt x="506" y="332"/>
                    <a:pt x="506" y="332"/>
                  </a:cubicBezTo>
                  <a:cubicBezTo>
                    <a:pt x="492" y="337"/>
                    <a:pt x="492" y="337"/>
                    <a:pt x="492" y="337"/>
                  </a:cubicBezTo>
                  <a:cubicBezTo>
                    <a:pt x="475" y="342"/>
                    <a:pt x="475" y="342"/>
                    <a:pt x="475" y="342"/>
                  </a:cubicBezTo>
                  <a:cubicBezTo>
                    <a:pt x="444" y="332"/>
                    <a:pt x="444" y="332"/>
                    <a:pt x="444" y="332"/>
                  </a:cubicBezTo>
                  <a:cubicBezTo>
                    <a:pt x="428" y="295"/>
                    <a:pt x="428" y="295"/>
                    <a:pt x="428" y="295"/>
                  </a:cubicBezTo>
                  <a:cubicBezTo>
                    <a:pt x="381" y="316"/>
                    <a:pt x="381" y="316"/>
                    <a:pt x="381" y="316"/>
                  </a:cubicBezTo>
                  <a:cubicBezTo>
                    <a:pt x="339" y="311"/>
                    <a:pt x="339" y="311"/>
                    <a:pt x="339" y="311"/>
                  </a:cubicBezTo>
                  <a:cubicBezTo>
                    <a:pt x="277" y="342"/>
                    <a:pt x="277" y="342"/>
                    <a:pt x="277" y="342"/>
                  </a:cubicBezTo>
                  <a:cubicBezTo>
                    <a:pt x="240" y="306"/>
                    <a:pt x="240" y="306"/>
                    <a:pt x="240" y="306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172" y="306"/>
                    <a:pt x="172" y="306"/>
                    <a:pt x="172" y="306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8" y="285"/>
                    <a:pt x="78" y="285"/>
                    <a:pt x="78" y="285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07"/>
                    <a:pt x="42" y="207"/>
                    <a:pt x="42" y="20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93" y="40"/>
                    <a:pt x="114" y="40"/>
                    <a:pt x="114" y="4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4" y="24"/>
                    <a:pt x="254" y="24"/>
                    <a:pt x="254" y="2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98" y="20"/>
                    <a:pt x="398" y="20"/>
                    <a:pt x="398" y="20"/>
                  </a:cubicBezTo>
                  <a:cubicBezTo>
                    <a:pt x="450" y="40"/>
                    <a:pt x="450" y="40"/>
                    <a:pt x="450" y="40"/>
                  </a:cubicBezTo>
                  <a:cubicBezTo>
                    <a:pt x="514" y="156"/>
                    <a:pt x="514" y="156"/>
                    <a:pt x="514" y="156"/>
                  </a:cubicBezTo>
                  <a:cubicBezTo>
                    <a:pt x="533" y="187"/>
                    <a:pt x="533" y="187"/>
                    <a:pt x="533" y="187"/>
                  </a:cubicBezTo>
                  <a:cubicBezTo>
                    <a:pt x="590" y="276"/>
                    <a:pt x="590" y="276"/>
                    <a:pt x="590" y="276"/>
                  </a:cubicBezTo>
                  <a:lnTo>
                    <a:pt x="616" y="3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" name="นราธิวาส">
              <a:extLst>
                <a:ext uri="{FF2B5EF4-FFF2-40B4-BE49-F238E27FC236}">
                  <a16:creationId xmlns:a16="http://schemas.microsoft.com/office/drawing/2014/main" id="{04CDDF20-8256-425B-BDF5-CA40877FB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560" y="6101376"/>
              <a:ext cx="245066" cy="301761"/>
            </a:xfrm>
            <a:custGeom>
              <a:avLst/>
              <a:gdLst>
                <a:gd name="T0" fmla="*/ 586 w 598"/>
                <a:gd name="T1" fmla="*/ 327 h 739"/>
                <a:gd name="T2" fmla="*/ 590 w 598"/>
                <a:gd name="T3" fmla="*/ 367 h 739"/>
                <a:gd name="T4" fmla="*/ 582 w 598"/>
                <a:gd name="T5" fmla="*/ 419 h 739"/>
                <a:gd name="T6" fmla="*/ 550 w 598"/>
                <a:gd name="T7" fmla="*/ 455 h 739"/>
                <a:gd name="T8" fmla="*/ 482 w 598"/>
                <a:gd name="T9" fmla="*/ 503 h 739"/>
                <a:gd name="T10" fmla="*/ 454 w 598"/>
                <a:gd name="T11" fmla="*/ 579 h 739"/>
                <a:gd name="T12" fmla="*/ 474 w 598"/>
                <a:gd name="T13" fmla="*/ 611 h 739"/>
                <a:gd name="T14" fmla="*/ 450 w 598"/>
                <a:gd name="T15" fmla="*/ 647 h 739"/>
                <a:gd name="T16" fmla="*/ 418 w 598"/>
                <a:gd name="T17" fmla="*/ 647 h 739"/>
                <a:gd name="T18" fmla="*/ 410 w 598"/>
                <a:gd name="T19" fmla="*/ 691 h 739"/>
                <a:gd name="T20" fmla="*/ 374 w 598"/>
                <a:gd name="T21" fmla="*/ 691 h 739"/>
                <a:gd name="T22" fmla="*/ 370 w 598"/>
                <a:gd name="T23" fmla="*/ 739 h 739"/>
                <a:gd name="T24" fmla="*/ 310 w 598"/>
                <a:gd name="T25" fmla="*/ 683 h 739"/>
                <a:gd name="T26" fmla="*/ 282 w 598"/>
                <a:gd name="T27" fmla="*/ 687 h 739"/>
                <a:gd name="T28" fmla="*/ 270 w 598"/>
                <a:gd name="T29" fmla="*/ 699 h 739"/>
                <a:gd name="T30" fmla="*/ 266 w 598"/>
                <a:gd name="T31" fmla="*/ 719 h 739"/>
                <a:gd name="T32" fmla="*/ 250 w 598"/>
                <a:gd name="T33" fmla="*/ 719 h 739"/>
                <a:gd name="T34" fmla="*/ 250 w 598"/>
                <a:gd name="T35" fmla="*/ 695 h 739"/>
                <a:gd name="T36" fmla="*/ 226 w 598"/>
                <a:gd name="T37" fmla="*/ 663 h 739"/>
                <a:gd name="T38" fmla="*/ 222 w 598"/>
                <a:gd name="T39" fmla="*/ 615 h 739"/>
                <a:gd name="T40" fmla="*/ 190 w 598"/>
                <a:gd name="T41" fmla="*/ 611 h 739"/>
                <a:gd name="T42" fmla="*/ 190 w 598"/>
                <a:gd name="T43" fmla="*/ 583 h 739"/>
                <a:gd name="T44" fmla="*/ 176 w 598"/>
                <a:gd name="T45" fmla="*/ 574 h 739"/>
                <a:gd name="T46" fmla="*/ 158 w 598"/>
                <a:gd name="T47" fmla="*/ 563 h 739"/>
                <a:gd name="T48" fmla="*/ 106 w 598"/>
                <a:gd name="T49" fmla="*/ 587 h 739"/>
                <a:gd name="T50" fmla="*/ 99 w 598"/>
                <a:gd name="T51" fmla="*/ 595 h 739"/>
                <a:gd name="T52" fmla="*/ 99 w 598"/>
                <a:gd name="T53" fmla="*/ 522 h 739"/>
                <a:gd name="T54" fmla="*/ 57 w 598"/>
                <a:gd name="T55" fmla="*/ 438 h 739"/>
                <a:gd name="T56" fmla="*/ 0 w 598"/>
                <a:gd name="T57" fmla="*/ 407 h 739"/>
                <a:gd name="T58" fmla="*/ 0 w 598"/>
                <a:gd name="T59" fmla="*/ 329 h 739"/>
                <a:gd name="T60" fmla="*/ 31 w 598"/>
                <a:gd name="T61" fmla="*/ 287 h 739"/>
                <a:gd name="T62" fmla="*/ 26 w 598"/>
                <a:gd name="T63" fmla="*/ 214 h 739"/>
                <a:gd name="T64" fmla="*/ 42 w 598"/>
                <a:gd name="T65" fmla="*/ 146 h 739"/>
                <a:gd name="T66" fmla="*/ 146 w 598"/>
                <a:gd name="T67" fmla="*/ 125 h 739"/>
                <a:gd name="T68" fmla="*/ 193 w 598"/>
                <a:gd name="T69" fmla="*/ 89 h 739"/>
                <a:gd name="T70" fmla="*/ 184 w 598"/>
                <a:gd name="T71" fmla="*/ 68 h 739"/>
                <a:gd name="T72" fmla="*/ 198 w 598"/>
                <a:gd name="T73" fmla="*/ 63 h 739"/>
                <a:gd name="T74" fmla="*/ 188 w 598"/>
                <a:gd name="T75" fmla="*/ 5 h 739"/>
                <a:gd name="T76" fmla="*/ 229 w 598"/>
                <a:gd name="T77" fmla="*/ 0 h 739"/>
                <a:gd name="T78" fmla="*/ 271 w 598"/>
                <a:gd name="T79" fmla="*/ 52 h 739"/>
                <a:gd name="T80" fmla="*/ 308 w 598"/>
                <a:gd name="T81" fmla="*/ 50 h 739"/>
                <a:gd name="T82" fmla="*/ 330 w 598"/>
                <a:gd name="T83" fmla="*/ 87 h 739"/>
                <a:gd name="T84" fmla="*/ 374 w 598"/>
                <a:gd name="T85" fmla="*/ 123 h 739"/>
                <a:gd name="T86" fmla="*/ 400 w 598"/>
                <a:gd name="T87" fmla="*/ 136 h 739"/>
                <a:gd name="T88" fmla="*/ 422 w 598"/>
                <a:gd name="T89" fmla="*/ 147 h 739"/>
                <a:gd name="T90" fmla="*/ 454 w 598"/>
                <a:gd name="T91" fmla="*/ 191 h 739"/>
                <a:gd name="T92" fmla="*/ 510 w 598"/>
                <a:gd name="T93" fmla="*/ 243 h 739"/>
                <a:gd name="T94" fmla="*/ 530 w 598"/>
                <a:gd name="T95" fmla="*/ 243 h 739"/>
                <a:gd name="T96" fmla="*/ 554 w 598"/>
                <a:gd name="T97" fmla="*/ 267 h 739"/>
                <a:gd name="T98" fmla="*/ 598 w 598"/>
                <a:gd name="T99" fmla="*/ 299 h 739"/>
                <a:gd name="T100" fmla="*/ 586 w 598"/>
                <a:gd name="T101" fmla="*/ 327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8" h="739">
                  <a:moveTo>
                    <a:pt x="586" y="327"/>
                  </a:moveTo>
                  <a:cubicBezTo>
                    <a:pt x="590" y="367"/>
                    <a:pt x="590" y="367"/>
                    <a:pt x="590" y="367"/>
                  </a:cubicBezTo>
                  <a:cubicBezTo>
                    <a:pt x="582" y="419"/>
                    <a:pt x="582" y="419"/>
                    <a:pt x="582" y="419"/>
                  </a:cubicBezTo>
                  <a:cubicBezTo>
                    <a:pt x="582" y="419"/>
                    <a:pt x="558" y="455"/>
                    <a:pt x="550" y="455"/>
                  </a:cubicBezTo>
                  <a:cubicBezTo>
                    <a:pt x="542" y="455"/>
                    <a:pt x="486" y="495"/>
                    <a:pt x="482" y="503"/>
                  </a:cubicBezTo>
                  <a:cubicBezTo>
                    <a:pt x="478" y="511"/>
                    <a:pt x="454" y="579"/>
                    <a:pt x="454" y="579"/>
                  </a:cubicBezTo>
                  <a:cubicBezTo>
                    <a:pt x="474" y="611"/>
                    <a:pt x="474" y="611"/>
                    <a:pt x="474" y="611"/>
                  </a:cubicBezTo>
                  <a:cubicBezTo>
                    <a:pt x="474" y="611"/>
                    <a:pt x="462" y="647"/>
                    <a:pt x="450" y="647"/>
                  </a:cubicBezTo>
                  <a:cubicBezTo>
                    <a:pt x="438" y="647"/>
                    <a:pt x="418" y="643"/>
                    <a:pt x="418" y="647"/>
                  </a:cubicBezTo>
                  <a:cubicBezTo>
                    <a:pt x="418" y="651"/>
                    <a:pt x="414" y="691"/>
                    <a:pt x="410" y="691"/>
                  </a:cubicBezTo>
                  <a:cubicBezTo>
                    <a:pt x="406" y="691"/>
                    <a:pt x="370" y="687"/>
                    <a:pt x="374" y="691"/>
                  </a:cubicBezTo>
                  <a:cubicBezTo>
                    <a:pt x="378" y="695"/>
                    <a:pt x="370" y="739"/>
                    <a:pt x="370" y="739"/>
                  </a:cubicBezTo>
                  <a:cubicBezTo>
                    <a:pt x="310" y="683"/>
                    <a:pt x="310" y="683"/>
                    <a:pt x="310" y="683"/>
                  </a:cubicBezTo>
                  <a:cubicBezTo>
                    <a:pt x="282" y="687"/>
                    <a:pt x="282" y="687"/>
                    <a:pt x="282" y="687"/>
                  </a:cubicBezTo>
                  <a:cubicBezTo>
                    <a:pt x="270" y="699"/>
                    <a:pt x="270" y="699"/>
                    <a:pt x="270" y="699"/>
                  </a:cubicBezTo>
                  <a:cubicBezTo>
                    <a:pt x="266" y="719"/>
                    <a:pt x="266" y="719"/>
                    <a:pt x="266" y="719"/>
                  </a:cubicBezTo>
                  <a:cubicBezTo>
                    <a:pt x="266" y="719"/>
                    <a:pt x="250" y="723"/>
                    <a:pt x="250" y="719"/>
                  </a:cubicBezTo>
                  <a:cubicBezTo>
                    <a:pt x="250" y="715"/>
                    <a:pt x="254" y="695"/>
                    <a:pt x="250" y="695"/>
                  </a:cubicBezTo>
                  <a:cubicBezTo>
                    <a:pt x="246" y="695"/>
                    <a:pt x="226" y="663"/>
                    <a:pt x="226" y="663"/>
                  </a:cubicBezTo>
                  <a:cubicBezTo>
                    <a:pt x="222" y="615"/>
                    <a:pt x="222" y="615"/>
                    <a:pt x="222" y="615"/>
                  </a:cubicBezTo>
                  <a:cubicBezTo>
                    <a:pt x="190" y="611"/>
                    <a:pt x="190" y="611"/>
                    <a:pt x="190" y="611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76" y="574"/>
                    <a:pt x="176" y="574"/>
                    <a:pt x="176" y="574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06" y="587"/>
                    <a:pt x="106" y="587"/>
                    <a:pt x="106" y="587"/>
                  </a:cubicBezTo>
                  <a:cubicBezTo>
                    <a:pt x="99" y="595"/>
                    <a:pt x="99" y="595"/>
                    <a:pt x="99" y="595"/>
                  </a:cubicBezTo>
                  <a:cubicBezTo>
                    <a:pt x="99" y="522"/>
                    <a:pt x="99" y="522"/>
                    <a:pt x="99" y="522"/>
                  </a:cubicBezTo>
                  <a:cubicBezTo>
                    <a:pt x="57" y="438"/>
                    <a:pt x="57" y="438"/>
                    <a:pt x="57" y="438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31" y="287"/>
                    <a:pt x="31" y="287"/>
                    <a:pt x="31" y="287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93" y="89"/>
                    <a:pt x="193" y="89"/>
                    <a:pt x="193" y="89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0"/>
                    <a:pt x="266" y="52"/>
                    <a:pt x="271" y="52"/>
                  </a:cubicBezTo>
                  <a:cubicBezTo>
                    <a:pt x="274" y="52"/>
                    <a:pt x="290" y="51"/>
                    <a:pt x="308" y="50"/>
                  </a:cubicBezTo>
                  <a:cubicBezTo>
                    <a:pt x="330" y="87"/>
                    <a:pt x="330" y="87"/>
                    <a:pt x="330" y="87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400" y="136"/>
                    <a:pt x="400" y="136"/>
                    <a:pt x="400" y="136"/>
                  </a:cubicBezTo>
                  <a:cubicBezTo>
                    <a:pt x="422" y="147"/>
                    <a:pt x="422" y="147"/>
                    <a:pt x="422" y="147"/>
                  </a:cubicBezTo>
                  <a:cubicBezTo>
                    <a:pt x="454" y="191"/>
                    <a:pt x="454" y="191"/>
                    <a:pt x="454" y="191"/>
                  </a:cubicBezTo>
                  <a:cubicBezTo>
                    <a:pt x="510" y="243"/>
                    <a:pt x="510" y="243"/>
                    <a:pt x="510" y="243"/>
                  </a:cubicBezTo>
                  <a:cubicBezTo>
                    <a:pt x="530" y="243"/>
                    <a:pt x="530" y="243"/>
                    <a:pt x="530" y="243"/>
                  </a:cubicBezTo>
                  <a:cubicBezTo>
                    <a:pt x="554" y="267"/>
                    <a:pt x="554" y="267"/>
                    <a:pt x="554" y="267"/>
                  </a:cubicBezTo>
                  <a:cubicBezTo>
                    <a:pt x="598" y="299"/>
                    <a:pt x="598" y="299"/>
                    <a:pt x="598" y="299"/>
                  </a:cubicBezTo>
                  <a:lnTo>
                    <a:pt x="586" y="32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" name="นครศรีธรรมราช">
              <a:extLst>
                <a:ext uri="{FF2B5EF4-FFF2-40B4-BE49-F238E27FC236}">
                  <a16:creationId xmlns:a16="http://schemas.microsoft.com/office/drawing/2014/main" id="{9D855987-385B-409B-9A47-40D04970A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5132084"/>
              <a:ext cx="389546" cy="532197"/>
            </a:xfrm>
            <a:custGeom>
              <a:avLst/>
              <a:gdLst>
                <a:gd name="T0" fmla="*/ 892 w 952"/>
                <a:gd name="T1" fmla="*/ 1242 h 1305"/>
                <a:gd name="T2" fmla="*/ 751 w 952"/>
                <a:gd name="T3" fmla="*/ 1284 h 1305"/>
                <a:gd name="T4" fmla="*/ 615 w 952"/>
                <a:gd name="T5" fmla="*/ 1274 h 1305"/>
                <a:gd name="T6" fmla="*/ 506 w 952"/>
                <a:gd name="T7" fmla="*/ 1258 h 1305"/>
                <a:gd name="T8" fmla="*/ 439 w 952"/>
                <a:gd name="T9" fmla="*/ 1299 h 1305"/>
                <a:gd name="T10" fmla="*/ 433 w 952"/>
                <a:gd name="T11" fmla="*/ 1211 h 1305"/>
                <a:gd name="T12" fmla="*/ 422 w 952"/>
                <a:gd name="T13" fmla="*/ 1159 h 1305"/>
                <a:gd name="T14" fmla="*/ 344 w 952"/>
                <a:gd name="T15" fmla="*/ 1159 h 1305"/>
                <a:gd name="T16" fmla="*/ 255 w 952"/>
                <a:gd name="T17" fmla="*/ 1274 h 1305"/>
                <a:gd name="T18" fmla="*/ 146 w 952"/>
                <a:gd name="T19" fmla="*/ 1232 h 1305"/>
                <a:gd name="T20" fmla="*/ 130 w 952"/>
                <a:gd name="T21" fmla="*/ 1216 h 1305"/>
                <a:gd name="T22" fmla="*/ 130 w 952"/>
                <a:gd name="T23" fmla="*/ 1049 h 1305"/>
                <a:gd name="T24" fmla="*/ 42 w 952"/>
                <a:gd name="T25" fmla="*/ 1008 h 1305"/>
                <a:gd name="T26" fmla="*/ 57 w 952"/>
                <a:gd name="T27" fmla="*/ 961 h 1305"/>
                <a:gd name="T28" fmla="*/ 42 w 952"/>
                <a:gd name="T29" fmla="*/ 882 h 1305"/>
                <a:gd name="T30" fmla="*/ 0 w 952"/>
                <a:gd name="T31" fmla="*/ 820 h 1305"/>
                <a:gd name="T32" fmla="*/ 130 w 952"/>
                <a:gd name="T33" fmla="*/ 716 h 1305"/>
                <a:gd name="T34" fmla="*/ 193 w 952"/>
                <a:gd name="T35" fmla="*/ 648 h 1305"/>
                <a:gd name="T36" fmla="*/ 250 w 952"/>
                <a:gd name="T37" fmla="*/ 528 h 1305"/>
                <a:gd name="T38" fmla="*/ 281 w 952"/>
                <a:gd name="T39" fmla="*/ 387 h 1305"/>
                <a:gd name="T40" fmla="*/ 386 w 952"/>
                <a:gd name="T41" fmla="*/ 340 h 1305"/>
                <a:gd name="T42" fmla="*/ 433 w 952"/>
                <a:gd name="T43" fmla="*/ 241 h 1305"/>
                <a:gd name="T44" fmla="*/ 469 w 952"/>
                <a:gd name="T45" fmla="*/ 184 h 1305"/>
                <a:gd name="T46" fmla="*/ 417 w 952"/>
                <a:gd name="T47" fmla="*/ 137 h 1305"/>
                <a:gd name="T48" fmla="*/ 448 w 952"/>
                <a:gd name="T49" fmla="*/ 53 h 1305"/>
                <a:gd name="T50" fmla="*/ 469 w 952"/>
                <a:gd name="T51" fmla="*/ 0 h 1305"/>
                <a:gd name="T52" fmla="*/ 512 w 952"/>
                <a:gd name="T53" fmla="*/ 4 h 1305"/>
                <a:gd name="T54" fmla="*/ 552 w 952"/>
                <a:gd name="T55" fmla="*/ 140 h 1305"/>
                <a:gd name="T56" fmla="*/ 584 w 952"/>
                <a:gd name="T57" fmla="*/ 368 h 1305"/>
                <a:gd name="T58" fmla="*/ 612 w 952"/>
                <a:gd name="T59" fmla="*/ 513 h 1305"/>
                <a:gd name="T60" fmla="*/ 680 w 952"/>
                <a:gd name="T61" fmla="*/ 661 h 1305"/>
                <a:gd name="T62" fmla="*/ 780 w 952"/>
                <a:gd name="T63" fmla="*/ 801 h 1305"/>
                <a:gd name="T64" fmla="*/ 824 w 952"/>
                <a:gd name="T65" fmla="*/ 729 h 1305"/>
                <a:gd name="T66" fmla="*/ 901 w 952"/>
                <a:gd name="T67" fmla="*/ 921 h 1305"/>
                <a:gd name="T68" fmla="*/ 947 w 952"/>
                <a:gd name="T69" fmla="*/ 119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2" h="1305">
                  <a:moveTo>
                    <a:pt x="952" y="1224"/>
                  </a:moveTo>
                  <a:cubicBezTo>
                    <a:pt x="892" y="1242"/>
                    <a:pt x="892" y="1242"/>
                    <a:pt x="892" y="1242"/>
                  </a:cubicBezTo>
                  <a:cubicBezTo>
                    <a:pt x="829" y="1284"/>
                    <a:pt x="829" y="1284"/>
                    <a:pt x="829" y="1284"/>
                  </a:cubicBezTo>
                  <a:cubicBezTo>
                    <a:pt x="751" y="1284"/>
                    <a:pt x="751" y="1284"/>
                    <a:pt x="751" y="1284"/>
                  </a:cubicBezTo>
                  <a:cubicBezTo>
                    <a:pt x="720" y="1305"/>
                    <a:pt x="720" y="1305"/>
                    <a:pt x="720" y="1305"/>
                  </a:cubicBezTo>
                  <a:cubicBezTo>
                    <a:pt x="615" y="1274"/>
                    <a:pt x="615" y="1274"/>
                    <a:pt x="615" y="1274"/>
                  </a:cubicBezTo>
                  <a:cubicBezTo>
                    <a:pt x="579" y="1274"/>
                    <a:pt x="579" y="1274"/>
                    <a:pt x="579" y="1274"/>
                  </a:cubicBezTo>
                  <a:cubicBezTo>
                    <a:pt x="506" y="1258"/>
                    <a:pt x="506" y="1258"/>
                    <a:pt x="506" y="1258"/>
                  </a:cubicBezTo>
                  <a:cubicBezTo>
                    <a:pt x="469" y="1294"/>
                    <a:pt x="469" y="1294"/>
                    <a:pt x="469" y="1294"/>
                  </a:cubicBezTo>
                  <a:cubicBezTo>
                    <a:pt x="439" y="1299"/>
                    <a:pt x="439" y="1299"/>
                    <a:pt x="439" y="1299"/>
                  </a:cubicBezTo>
                  <a:cubicBezTo>
                    <a:pt x="433" y="1284"/>
                    <a:pt x="433" y="1284"/>
                    <a:pt x="433" y="1284"/>
                  </a:cubicBezTo>
                  <a:cubicBezTo>
                    <a:pt x="433" y="1211"/>
                    <a:pt x="433" y="1211"/>
                    <a:pt x="433" y="1211"/>
                  </a:cubicBezTo>
                  <a:cubicBezTo>
                    <a:pt x="448" y="1185"/>
                    <a:pt x="448" y="1185"/>
                    <a:pt x="448" y="1185"/>
                  </a:cubicBezTo>
                  <a:cubicBezTo>
                    <a:pt x="422" y="1159"/>
                    <a:pt x="422" y="1159"/>
                    <a:pt x="422" y="1159"/>
                  </a:cubicBezTo>
                  <a:cubicBezTo>
                    <a:pt x="386" y="1164"/>
                    <a:pt x="386" y="1164"/>
                    <a:pt x="386" y="1164"/>
                  </a:cubicBezTo>
                  <a:cubicBezTo>
                    <a:pt x="344" y="1159"/>
                    <a:pt x="344" y="1159"/>
                    <a:pt x="344" y="1159"/>
                  </a:cubicBezTo>
                  <a:cubicBezTo>
                    <a:pt x="344" y="1159"/>
                    <a:pt x="276" y="1221"/>
                    <a:pt x="271" y="1232"/>
                  </a:cubicBezTo>
                  <a:cubicBezTo>
                    <a:pt x="266" y="1242"/>
                    <a:pt x="255" y="1274"/>
                    <a:pt x="255" y="1274"/>
                  </a:cubicBezTo>
                  <a:cubicBezTo>
                    <a:pt x="156" y="1274"/>
                    <a:pt x="156" y="1274"/>
                    <a:pt x="156" y="1274"/>
                  </a:cubicBezTo>
                  <a:cubicBezTo>
                    <a:pt x="146" y="1232"/>
                    <a:pt x="146" y="1232"/>
                    <a:pt x="146" y="1232"/>
                  </a:cubicBezTo>
                  <a:cubicBezTo>
                    <a:pt x="124" y="1219"/>
                    <a:pt x="124" y="1219"/>
                    <a:pt x="124" y="1219"/>
                  </a:cubicBezTo>
                  <a:cubicBezTo>
                    <a:pt x="130" y="1216"/>
                    <a:pt x="130" y="1216"/>
                    <a:pt x="130" y="1216"/>
                  </a:cubicBezTo>
                  <a:cubicBezTo>
                    <a:pt x="156" y="1159"/>
                    <a:pt x="156" y="1159"/>
                    <a:pt x="156" y="1159"/>
                  </a:cubicBezTo>
                  <a:cubicBezTo>
                    <a:pt x="156" y="1159"/>
                    <a:pt x="135" y="1055"/>
                    <a:pt x="130" y="1049"/>
                  </a:cubicBezTo>
                  <a:cubicBezTo>
                    <a:pt x="125" y="1044"/>
                    <a:pt x="47" y="1049"/>
                    <a:pt x="47" y="1049"/>
                  </a:cubicBezTo>
                  <a:cubicBezTo>
                    <a:pt x="42" y="1008"/>
                    <a:pt x="42" y="1008"/>
                    <a:pt x="42" y="1008"/>
                  </a:cubicBezTo>
                  <a:cubicBezTo>
                    <a:pt x="68" y="987"/>
                    <a:pt x="68" y="987"/>
                    <a:pt x="68" y="987"/>
                  </a:cubicBezTo>
                  <a:cubicBezTo>
                    <a:pt x="57" y="961"/>
                    <a:pt x="57" y="961"/>
                    <a:pt x="57" y="961"/>
                  </a:cubicBezTo>
                  <a:cubicBezTo>
                    <a:pt x="88" y="924"/>
                    <a:pt x="88" y="924"/>
                    <a:pt x="88" y="924"/>
                  </a:cubicBezTo>
                  <a:cubicBezTo>
                    <a:pt x="42" y="882"/>
                    <a:pt x="42" y="882"/>
                    <a:pt x="42" y="882"/>
                  </a:cubicBezTo>
                  <a:cubicBezTo>
                    <a:pt x="34" y="884"/>
                    <a:pt x="34" y="884"/>
                    <a:pt x="34" y="884"/>
                  </a:cubicBezTo>
                  <a:cubicBezTo>
                    <a:pt x="0" y="820"/>
                    <a:pt x="0" y="820"/>
                    <a:pt x="0" y="820"/>
                  </a:cubicBezTo>
                  <a:cubicBezTo>
                    <a:pt x="36" y="747"/>
                    <a:pt x="36" y="747"/>
                    <a:pt x="36" y="747"/>
                  </a:cubicBezTo>
                  <a:cubicBezTo>
                    <a:pt x="130" y="716"/>
                    <a:pt x="130" y="716"/>
                    <a:pt x="130" y="716"/>
                  </a:cubicBezTo>
                  <a:cubicBezTo>
                    <a:pt x="146" y="669"/>
                    <a:pt x="146" y="669"/>
                    <a:pt x="146" y="669"/>
                  </a:cubicBezTo>
                  <a:cubicBezTo>
                    <a:pt x="193" y="648"/>
                    <a:pt x="193" y="648"/>
                    <a:pt x="193" y="648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250" y="528"/>
                    <a:pt x="250" y="528"/>
                    <a:pt x="250" y="528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81" y="387"/>
                    <a:pt x="281" y="387"/>
                    <a:pt x="281" y="387"/>
                  </a:cubicBezTo>
                  <a:cubicBezTo>
                    <a:pt x="308" y="350"/>
                    <a:pt x="308" y="350"/>
                    <a:pt x="308" y="350"/>
                  </a:cubicBezTo>
                  <a:cubicBezTo>
                    <a:pt x="386" y="340"/>
                    <a:pt x="386" y="340"/>
                    <a:pt x="386" y="340"/>
                  </a:cubicBezTo>
                  <a:cubicBezTo>
                    <a:pt x="427" y="298"/>
                    <a:pt x="427" y="298"/>
                    <a:pt x="427" y="298"/>
                  </a:cubicBezTo>
                  <a:cubicBezTo>
                    <a:pt x="433" y="241"/>
                    <a:pt x="433" y="241"/>
                    <a:pt x="433" y="241"/>
                  </a:cubicBezTo>
                  <a:cubicBezTo>
                    <a:pt x="469" y="225"/>
                    <a:pt x="469" y="225"/>
                    <a:pt x="469" y="225"/>
                  </a:cubicBezTo>
                  <a:cubicBezTo>
                    <a:pt x="469" y="184"/>
                    <a:pt x="469" y="184"/>
                    <a:pt x="469" y="184"/>
                  </a:cubicBezTo>
                  <a:cubicBezTo>
                    <a:pt x="427" y="173"/>
                    <a:pt x="427" y="173"/>
                    <a:pt x="427" y="173"/>
                  </a:cubicBezTo>
                  <a:cubicBezTo>
                    <a:pt x="417" y="137"/>
                    <a:pt x="417" y="137"/>
                    <a:pt x="417" y="137"/>
                  </a:cubicBezTo>
                  <a:cubicBezTo>
                    <a:pt x="448" y="111"/>
                    <a:pt x="448" y="111"/>
                    <a:pt x="448" y="111"/>
                  </a:cubicBezTo>
                  <a:cubicBezTo>
                    <a:pt x="448" y="53"/>
                    <a:pt x="448" y="53"/>
                    <a:pt x="448" y="53"/>
                  </a:cubicBezTo>
                  <a:cubicBezTo>
                    <a:pt x="469" y="38"/>
                    <a:pt x="469" y="38"/>
                    <a:pt x="469" y="38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512" y="4"/>
                    <a:pt x="512" y="4"/>
                    <a:pt x="512" y="4"/>
                  </a:cubicBezTo>
                  <a:cubicBezTo>
                    <a:pt x="548" y="72"/>
                    <a:pt x="548" y="72"/>
                    <a:pt x="548" y="72"/>
                  </a:cubicBezTo>
                  <a:cubicBezTo>
                    <a:pt x="552" y="140"/>
                    <a:pt x="552" y="140"/>
                    <a:pt x="552" y="140"/>
                  </a:cubicBezTo>
                  <a:cubicBezTo>
                    <a:pt x="588" y="208"/>
                    <a:pt x="588" y="208"/>
                    <a:pt x="588" y="208"/>
                  </a:cubicBezTo>
                  <a:cubicBezTo>
                    <a:pt x="584" y="368"/>
                    <a:pt x="584" y="368"/>
                    <a:pt x="584" y="368"/>
                  </a:cubicBezTo>
                  <a:cubicBezTo>
                    <a:pt x="596" y="384"/>
                    <a:pt x="596" y="384"/>
                    <a:pt x="596" y="384"/>
                  </a:cubicBezTo>
                  <a:cubicBezTo>
                    <a:pt x="612" y="513"/>
                    <a:pt x="612" y="513"/>
                    <a:pt x="612" y="513"/>
                  </a:cubicBezTo>
                  <a:cubicBezTo>
                    <a:pt x="616" y="601"/>
                    <a:pt x="616" y="601"/>
                    <a:pt x="616" y="601"/>
                  </a:cubicBezTo>
                  <a:cubicBezTo>
                    <a:pt x="680" y="661"/>
                    <a:pt x="680" y="661"/>
                    <a:pt x="680" y="661"/>
                  </a:cubicBezTo>
                  <a:cubicBezTo>
                    <a:pt x="728" y="769"/>
                    <a:pt x="728" y="769"/>
                    <a:pt x="728" y="769"/>
                  </a:cubicBezTo>
                  <a:cubicBezTo>
                    <a:pt x="780" y="801"/>
                    <a:pt x="780" y="801"/>
                    <a:pt x="780" y="801"/>
                  </a:cubicBezTo>
                  <a:cubicBezTo>
                    <a:pt x="812" y="801"/>
                    <a:pt x="812" y="801"/>
                    <a:pt x="812" y="801"/>
                  </a:cubicBezTo>
                  <a:cubicBezTo>
                    <a:pt x="824" y="729"/>
                    <a:pt x="824" y="729"/>
                    <a:pt x="824" y="729"/>
                  </a:cubicBezTo>
                  <a:cubicBezTo>
                    <a:pt x="856" y="769"/>
                    <a:pt x="856" y="769"/>
                    <a:pt x="856" y="769"/>
                  </a:cubicBezTo>
                  <a:cubicBezTo>
                    <a:pt x="901" y="921"/>
                    <a:pt x="901" y="921"/>
                    <a:pt x="901" y="921"/>
                  </a:cubicBezTo>
                  <a:cubicBezTo>
                    <a:pt x="929" y="1081"/>
                    <a:pt x="929" y="1081"/>
                    <a:pt x="929" y="1081"/>
                  </a:cubicBezTo>
                  <a:cubicBezTo>
                    <a:pt x="947" y="1190"/>
                    <a:pt x="947" y="1190"/>
                    <a:pt x="947" y="1190"/>
                  </a:cubicBezTo>
                  <a:lnTo>
                    <a:pt x="952" y="122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" name="ตรัง">
              <a:extLst>
                <a:ext uri="{FF2B5EF4-FFF2-40B4-BE49-F238E27FC236}">
                  <a16:creationId xmlns:a16="http://schemas.microsoft.com/office/drawing/2014/main" id="{BC20ED08-535F-4F59-B44C-73C534579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30" y="5603928"/>
              <a:ext cx="241409" cy="321878"/>
            </a:xfrm>
            <a:custGeom>
              <a:avLst/>
              <a:gdLst>
                <a:gd name="T0" fmla="*/ 569 w 590"/>
                <a:gd name="T1" fmla="*/ 673 h 788"/>
                <a:gd name="T2" fmla="*/ 590 w 590"/>
                <a:gd name="T3" fmla="*/ 725 h 788"/>
                <a:gd name="T4" fmla="*/ 553 w 590"/>
                <a:gd name="T5" fmla="*/ 709 h 788"/>
                <a:gd name="T6" fmla="*/ 514 w 590"/>
                <a:gd name="T7" fmla="*/ 744 h 788"/>
                <a:gd name="T8" fmla="*/ 444 w 590"/>
                <a:gd name="T9" fmla="*/ 782 h 788"/>
                <a:gd name="T10" fmla="*/ 378 w 590"/>
                <a:gd name="T11" fmla="*/ 776 h 788"/>
                <a:gd name="T12" fmla="*/ 404 w 590"/>
                <a:gd name="T13" fmla="*/ 750 h 788"/>
                <a:gd name="T14" fmla="*/ 344 w 590"/>
                <a:gd name="T15" fmla="*/ 742 h 788"/>
                <a:gd name="T16" fmla="*/ 338 w 590"/>
                <a:gd name="T17" fmla="*/ 731 h 788"/>
                <a:gd name="T18" fmla="*/ 304 w 590"/>
                <a:gd name="T19" fmla="*/ 674 h 788"/>
                <a:gd name="T20" fmla="*/ 300 w 590"/>
                <a:gd name="T21" fmla="*/ 710 h 788"/>
                <a:gd name="T22" fmla="*/ 272 w 590"/>
                <a:gd name="T23" fmla="*/ 726 h 788"/>
                <a:gd name="T24" fmla="*/ 212 w 590"/>
                <a:gd name="T25" fmla="*/ 634 h 788"/>
                <a:gd name="T26" fmla="*/ 192 w 590"/>
                <a:gd name="T27" fmla="*/ 602 h 788"/>
                <a:gd name="T28" fmla="*/ 128 w 590"/>
                <a:gd name="T29" fmla="*/ 594 h 788"/>
                <a:gd name="T30" fmla="*/ 68 w 590"/>
                <a:gd name="T31" fmla="*/ 530 h 788"/>
                <a:gd name="T32" fmla="*/ 56 w 590"/>
                <a:gd name="T33" fmla="*/ 442 h 788"/>
                <a:gd name="T34" fmla="*/ 16 w 590"/>
                <a:gd name="T35" fmla="*/ 390 h 788"/>
                <a:gd name="T36" fmla="*/ 16 w 590"/>
                <a:gd name="T37" fmla="*/ 346 h 788"/>
                <a:gd name="T38" fmla="*/ 4 w 590"/>
                <a:gd name="T39" fmla="*/ 290 h 788"/>
                <a:gd name="T40" fmla="*/ 0 w 590"/>
                <a:gd name="T41" fmla="*/ 284 h 788"/>
                <a:gd name="T42" fmla="*/ 26 w 590"/>
                <a:gd name="T43" fmla="*/ 261 h 788"/>
                <a:gd name="T44" fmla="*/ 26 w 590"/>
                <a:gd name="T45" fmla="*/ 188 h 788"/>
                <a:gd name="T46" fmla="*/ 6 w 590"/>
                <a:gd name="T47" fmla="*/ 146 h 788"/>
                <a:gd name="T48" fmla="*/ 37 w 590"/>
                <a:gd name="T49" fmla="*/ 115 h 788"/>
                <a:gd name="T50" fmla="*/ 21 w 590"/>
                <a:gd name="T51" fmla="*/ 83 h 788"/>
                <a:gd name="T52" fmla="*/ 28 w 590"/>
                <a:gd name="T53" fmla="*/ 81 h 788"/>
                <a:gd name="T54" fmla="*/ 88 w 590"/>
                <a:gd name="T55" fmla="*/ 60 h 788"/>
                <a:gd name="T56" fmla="*/ 110 w 590"/>
                <a:gd name="T57" fmla="*/ 73 h 788"/>
                <a:gd name="T58" fmla="*/ 120 w 590"/>
                <a:gd name="T59" fmla="*/ 115 h 788"/>
                <a:gd name="T60" fmla="*/ 219 w 590"/>
                <a:gd name="T61" fmla="*/ 115 h 788"/>
                <a:gd name="T62" fmla="*/ 235 w 590"/>
                <a:gd name="T63" fmla="*/ 73 h 788"/>
                <a:gd name="T64" fmla="*/ 308 w 590"/>
                <a:gd name="T65" fmla="*/ 0 h 788"/>
                <a:gd name="T66" fmla="*/ 350 w 590"/>
                <a:gd name="T67" fmla="*/ 5 h 788"/>
                <a:gd name="T68" fmla="*/ 386 w 590"/>
                <a:gd name="T69" fmla="*/ 0 h 788"/>
                <a:gd name="T70" fmla="*/ 412 w 590"/>
                <a:gd name="T71" fmla="*/ 26 h 788"/>
                <a:gd name="T72" fmla="*/ 397 w 590"/>
                <a:gd name="T73" fmla="*/ 52 h 788"/>
                <a:gd name="T74" fmla="*/ 397 w 590"/>
                <a:gd name="T75" fmla="*/ 125 h 788"/>
                <a:gd name="T76" fmla="*/ 403 w 590"/>
                <a:gd name="T77" fmla="*/ 140 h 788"/>
                <a:gd name="T78" fmla="*/ 433 w 590"/>
                <a:gd name="T79" fmla="*/ 214 h 788"/>
                <a:gd name="T80" fmla="*/ 433 w 590"/>
                <a:gd name="T81" fmla="*/ 261 h 788"/>
                <a:gd name="T82" fmla="*/ 464 w 590"/>
                <a:gd name="T83" fmla="*/ 271 h 788"/>
                <a:gd name="T84" fmla="*/ 475 w 590"/>
                <a:gd name="T85" fmla="*/ 302 h 788"/>
                <a:gd name="T86" fmla="*/ 449 w 590"/>
                <a:gd name="T87" fmla="*/ 323 h 788"/>
                <a:gd name="T88" fmla="*/ 454 w 590"/>
                <a:gd name="T89" fmla="*/ 375 h 788"/>
                <a:gd name="T90" fmla="*/ 491 w 590"/>
                <a:gd name="T91" fmla="*/ 407 h 788"/>
                <a:gd name="T92" fmla="*/ 491 w 590"/>
                <a:gd name="T93" fmla="*/ 443 h 788"/>
                <a:gd name="T94" fmla="*/ 537 w 590"/>
                <a:gd name="T95" fmla="*/ 579 h 788"/>
                <a:gd name="T96" fmla="*/ 569 w 590"/>
                <a:gd name="T97" fmla="*/ 600 h 788"/>
                <a:gd name="T98" fmla="*/ 590 w 590"/>
                <a:gd name="T99" fmla="*/ 636 h 788"/>
                <a:gd name="T100" fmla="*/ 569 w 590"/>
                <a:gd name="T101" fmla="*/ 67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0" h="788">
                  <a:moveTo>
                    <a:pt x="569" y="673"/>
                  </a:moveTo>
                  <a:cubicBezTo>
                    <a:pt x="590" y="725"/>
                    <a:pt x="590" y="725"/>
                    <a:pt x="590" y="725"/>
                  </a:cubicBezTo>
                  <a:cubicBezTo>
                    <a:pt x="553" y="709"/>
                    <a:pt x="553" y="709"/>
                    <a:pt x="553" y="709"/>
                  </a:cubicBezTo>
                  <a:cubicBezTo>
                    <a:pt x="553" y="709"/>
                    <a:pt x="536" y="726"/>
                    <a:pt x="514" y="744"/>
                  </a:cubicBezTo>
                  <a:cubicBezTo>
                    <a:pt x="492" y="760"/>
                    <a:pt x="466" y="777"/>
                    <a:pt x="444" y="782"/>
                  </a:cubicBezTo>
                  <a:cubicBezTo>
                    <a:pt x="417" y="788"/>
                    <a:pt x="393" y="782"/>
                    <a:pt x="378" y="776"/>
                  </a:cubicBezTo>
                  <a:cubicBezTo>
                    <a:pt x="404" y="750"/>
                    <a:pt x="404" y="750"/>
                    <a:pt x="404" y="750"/>
                  </a:cubicBezTo>
                  <a:cubicBezTo>
                    <a:pt x="344" y="742"/>
                    <a:pt x="344" y="742"/>
                    <a:pt x="344" y="742"/>
                  </a:cubicBezTo>
                  <a:cubicBezTo>
                    <a:pt x="338" y="731"/>
                    <a:pt x="338" y="731"/>
                    <a:pt x="338" y="731"/>
                  </a:cubicBezTo>
                  <a:cubicBezTo>
                    <a:pt x="304" y="674"/>
                    <a:pt x="304" y="674"/>
                    <a:pt x="304" y="674"/>
                  </a:cubicBezTo>
                  <a:cubicBezTo>
                    <a:pt x="300" y="710"/>
                    <a:pt x="300" y="710"/>
                    <a:pt x="300" y="710"/>
                  </a:cubicBezTo>
                  <a:cubicBezTo>
                    <a:pt x="272" y="726"/>
                    <a:pt x="272" y="726"/>
                    <a:pt x="272" y="726"/>
                  </a:cubicBezTo>
                  <a:cubicBezTo>
                    <a:pt x="212" y="634"/>
                    <a:pt x="212" y="634"/>
                    <a:pt x="212" y="634"/>
                  </a:cubicBezTo>
                  <a:cubicBezTo>
                    <a:pt x="212" y="634"/>
                    <a:pt x="196" y="602"/>
                    <a:pt x="192" y="602"/>
                  </a:cubicBezTo>
                  <a:cubicBezTo>
                    <a:pt x="188" y="602"/>
                    <a:pt x="128" y="594"/>
                    <a:pt x="128" y="594"/>
                  </a:cubicBezTo>
                  <a:cubicBezTo>
                    <a:pt x="128" y="594"/>
                    <a:pt x="72" y="534"/>
                    <a:pt x="68" y="530"/>
                  </a:cubicBezTo>
                  <a:cubicBezTo>
                    <a:pt x="64" y="526"/>
                    <a:pt x="56" y="442"/>
                    <a:pt x="56" y="442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10" y="73"/>
                    <a:pt x="110" y="73"/>
                    <a:pt x="110" y="73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9" y="115"/>
                    <a:pt x="230" y="83"/>
                    <a:pt x="235" y="73"/>
                  </a:cubicBezTo>
                  <a:cubicBezTo>
                    <a:pt x="240" y="62"/>
                    <a:pt x="308" y="0"/>
                    <a:pt x="308" y="0"/>
                  </a:cubicBezTo>
                  <a:cubicBezTo>
                    <a:pt x="350" y="5"/>
                    <a:pt x="350" y="5"/>
                    <a:pt x="350" y="5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412" y="26"/>
                    <a:pt x="412" y="26"/>
                    <a:pt x="412" y="26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97" y="125"/>
                    <a:pt x="397" y="125"/>
                    <a:pt x="397" y="125"/>
                  </a:cubicBezTo>
                  <a:cubicBezTo>
                    <a:pt x="403" y="140"/>
                    <a:pt x="403" y="140"/>
                    <a:pt x="403" y="140"/>
                  </a:cubicBezTo>
                  <a:cubicBezTo>
                    <a:pt x="433" y="214"/>
                    <a:pt x="433" y="214"/>
                    <a:pt x="433" y="214"/>
                  </a:cubicBezTo>
                  <a:cubicBezTo>
                    <a:pt x="433" y="261"/>
                    <a:pt x="433" y="261"/>
                    <a:pt x="433" y="261"/>
                  </a:cubicBezTo>
                  <a:cubicBezTo>
                    <a:pt x="464" y="271"/>
                    <a:pt x="464" y="271"/>
                    <a:pt x="464" y="271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449" y="323"/>
                    <a:pt x="449" y="323"/>
                    <a:pt x="449" y="323"/>
                  </a:cubicBezTo>
                  <a:cubicBezTo>
                    <a:pt x="454" y="375"/>
                    <a:pt x="454" y="375"/>
                    <a:pt x="454" y="375"/>
                  </a:cubicBezTo>
                  <a:cubicBezTo>
                    <a:pt x="491" y="407"/>
                    <a:pt x="491" y="407"/>
                    <a:pt x="491" y="407"/>
                  </a:cubicBezTo>
                  <a:cubicBezTo>
                    <a:pt x="491" y="443"/>
                    <a:pt x="491" y="443"/>
                    <a:pt x="491" y="443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69" y="600"/>
                    <a:pt x="569" y="600"/>
                    <a:pt x="569" y="600"/>
                  </a:cubicBezTo>
                  <a:cubicBezTo>
                    <a:pt x="590" y="636"/>
                    <a:pt x="590" y="636"/>
                    <a:pt x="590" y="636"/>
                  </a:cubicBezTo>
                  <a:lnTo>
                    <a:pt x="569" y="67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" name="ชุมพร">
              <a:extLst>
                <a:ext uri="{FF2B5EF4-FFF2-40B4-BE49-F238E27FC236}">
                  <a16:creationId xmlns:a16="http://schemas.microsoft.com/office/drawing/2014/main" id="{DF580A5C-4029-43DD-B2CB-271950856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637" y="4508444"/>
              <a:ext cx="314563" cy="513908"/>
            </a:xfrm>
            <a:custGeom>
              <a:avLst/>
              <a:gdLst>
                <a:gd name="T0" fmla="*/ 757 w 769"/>
                <a:gd name="T1" fmla="*/ 150 h 1260"/>
                <a:gd name="T2" fmla="*/ 705 w 769"/>
                <a:gd name="T3" fmla="*/ 166 h 1260"/>
                <a:gd name="T4" fmla="*/ 649 w 769"/>
                <a:gd name="T5" fmla="*/ 322 h 1260"/>
                <a:gd name="T6" fmla="*/ 589 w 769"/>
                <a:gd name="T7" fmla="*/ 354 h 1260"/>
                <a:gd name="T8" fmla="*/ 509 w 769"/>
                <a:gd name="T9" fmla="*/ 474 h 1260"/>
                <a:gd name="T10" fmla="*/ 545 w 769"/>
                <a:gd name="T11" fmla="*/ 530 h 1260"/>
                <a:gd name="T12" fmla="*/ 569 w 769"/>
                <a:gd name="T13" fmla="*/ 598 h 1260"/>
                <a:gd name="T14" fmla="*/ 509 w 769"/>
                <a:gd name="T15" fmla="*/ 582 h 1260"/>
                <a:gd name="T16" fmla="*/ 457 w 769"/>
                <a:gd name="T17" fmla="*/ 630 h 1260"/>
                <a:gd name="T18" fmla="*/ 465 w 769"/>
                <a:gd name="T19" fmla="*/ 678 h 1260"/>
                <a:gd name="T20" fmla="*/ 521 w 769"/>
                <a:gd name="T21" fmla="*/ 714 h 1260"/>
                <a:gd name="T22" fmla="*/ 457 w 769"/>
                <a:gd name="T23" fmla="*/ 854 h 1260"/>
                <a:gd name="T24" fmla="*/ 465 w 769"/>
                <a:gd name="T25" fmla="*/ 938 h 1260"/>
                <a:gd name="T26" fmla="*/ 457 w 769"/>
                <a:gd name="T27" fmla="*/ 1078 h 1260"/>
                <a:gd name="T28" fmla="*/ 470 w 769"/>
                <a:gd name="T29" fmla="*/ 1178 h 1260"/>
                <a:gd name="T30" fmla="*/ 344 w 769"/>
                <a:gd name="T31" fmla="*/ 1183 h 1260"/>
                <a:gd name="T32" fmla="*/ 271 w 769"/>
                <a:gd name="T33" fmla="*/ 1193 h 1260"/>
                <a:gd name="T34" fmla="*/ 203 w 769"/>
                <a:gd name="T35" fmla="*/ 1157 h 1260"/>
                <a:gd name="T36" fmla="*/ 146 w 769"/>
                <a:gd name="T37" fmla="*/ 1183 h 1260"/>
                <a:gd name="T38" fmla="*/ 120 w 769"/>
                <a:gd name="T39" fmla="*/ 1245 h 1260"/>
                <a:gd name="T40" fmla="*/ 45 w 769"/>
                <a:gd name="T41" fmla="*/ 1231 h 1260"/>
                <a:gd name="T42" fmla="*/ 20 w 769"/>
                <a:gd name="T43" fmla="*/ 1167 h 1260"/>
                <a:gd name="T44" fmla="*/ 67 w 769"/>
                <a:gd name="T45" fmla="*/ 1047 h 1260"/>
                <a:gd name="T46" fmla="*/ 140 w 769"/>
                <a:gd name="T47" fmla="*/ 959 h 1260"/>
                <a:gd name="T48" fmla="*/ 177 w 769"/>
                <a:gd name="T49" fmla="*/ 927 h 1260"/>
                <a:gd name="T50" fmla="*/ 234 w 769"/>
                <a:gd name="T51" fmla="*/ 870 h 1260"/>
                <a:gd name="T52" fmla="*/ 182 w 769"/>
                <a:gd name="T53" fmla="*/ 854 h 1260"/>
                <a:gd name="T54" fmla="*/ 203 w 769"/>
                <a:gd name="T55" fmla="*/ 823 h 1260"/>
                <a:gd name="T56" fmla="*/ 213 w 769"/>
                <a:gd name="T57" fmla="*/ 734 h 1260"/>
                <a:gd name="T58" fmla="*/ 239 w 769"/>
                <a:gd name="T59" fmla="*/ 646 h 1260"/>
                <a:gd name="T60" fmla="*/ 271 w 769"/>
                <a:gd name="T61" fmla="*/ 578 h 1260"/>
                <a:gd name="T62" fmla="*/ 229 w 769"/>
                <a:gd name="T63" fmla="*/ 547 h 1260"/>
                <a:gd name="T64" fmla="*/ 292 w 769"/>
                <a:gd name="T65" fmla="*/ 437 h 1260"/>
                <a:gd name="T66" fmla="*/ 281 w 769"/>
                <a:gd name="T67" fmla="*/ 369 h 1260"/>
                <a:gd name="T68" fmla="*/ 234 w 769"/>
                <a:gd name="T69" fmla="*/ 291 h 1260"/>
                <a:gd name="T70" fmla="*/ 226 w 769"/>
                <a:gd name="T71" fmla="*/ 224 h 1260"/>
                <a:gd name="T72" fmla="*/ 261 w 769"/>
                <a:gd name="T73" fmla="*/ 186 h 1260"/>
                <a:gd name="T74" fmla="*/ 341 w 769"/>
                <a:gd name="T75" fmla="*/ 158 h 1260"/>
                <a:gd name="T76" fmla="*/ 349 w 769"/>
                <a:gd name="T77" fmla="*/ 54 h 1260"/>
                <a:gd name="T78" fmla="*/ 409 w 769"/>
                <a:gd name="T79" fmla="*/ 62 h 1260"/>
                <a:gd name="T80" fmla="*/ 459 w 769"/>
                <a:gd name="T81" fmla="*/ 0 h 1260"/>
                <a:gd name="T82" fmla="*/ 563 w 769"/>
                <a:gd name="T83" fmla="*/ 88 h 1260"/>
                <a:gd name="T84" fmla="*/ 672 w 769"/>
                <a:gd name="T85" fmla="*/ 88 h 1260"/>
                <a:gd name="T86" fmla="*/ 763 w 769"/>
                <a:gd name="T87" fmla="*/ 19 h 1260"/>
                <a:gd name="T88" fmla="*/ 749 w 769"/>
                <a:gd name="T89" fmla="*/ 9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9" h="1260">
                  <a:moveTo>
                    <a:pt x="769" y="126"/>
                  </a:moveTo>
                  <a:cubicBezTo>
                    <a:pt x="757" y="150"/>
                    <a:pt x="757" y="150"/>
                    <a:pt x="757" y="150"/>
                  </a:cubicBezTo>
                  <a:cubicBezTo>
                    <a:pt x="725" y="146"/>
                    <a:pt x="725" y="146"/>
                    <a:pt x="725" y="146"/>
                  </a:cubicBezTo>
                  <a:cubicBezTo>
                    <a:pt x="705" y="166"/>
                    <a:pt x="705" y="166"/>
                    <a:pt x="705" y="166"/>
                  </a:cubicBezTo>
                  <a:cubicBezTo>
                    <a:pt x="685" y="258"/>
                    <a:pt x="685" y="258"/>
                    <a:pt x="685" y="258"/>
                  </a:cubicBezTo>
                  <a:cubicBezTo>
                    <a:pt x="649" y="322"/>
                    <a:pt x="649" y="322"/>
                    <a:pt x="649" y="322"/>
                  </a:cubicBezTo>
                  <a:cubicBezTo>
                    <a:pt x="613" y="322"/>
                    <a:pt x="613" y="322"/>
                    <a:pt x="613" y="322"/>
                  </a:cubicBezTo>
                  <a:cubicBezTo>
                    <a:pt x="589" y="354"/>
                    <a:pt x="589" y="354"/>
                    <a:pt x="589" y="354"/>
                  </a:cubicBezTo>
                  <a:cubicBezTo>
                    <a:pt x="573" y="438"/>
                    <a:pt x="573" y="438"/>
                    <a:pt x="573" y="438"/>
                  </a:cubicBezTo>
                  <a:cubicBezTo>
                    <a:pt x="509" y="474"/>
                    <a:pt x="509" y="474"/>
                    <a:pt x="509" y="474"/>
                  </a:cubicBezTo>
                  <a:cubicBezTo>
                    <a:pt x="545" y="510"/>
                    <a:pt x="545" y="510"/>
                    <a:pt x="545" y="510"/>
                  </a:cubicBezTo>
                  <a:cubicBezTo>
                    <a:pt x="545" y="530"/>
                    <a:pt x="545" y="530"/>
                    <a:pt x="545" y="530"/>
                  </a:cubicBezTo>
                  <a:cubicBezTo>
                    <a:pt x="573" y="558"/>
                    <a:pt x="573" y="558"/>
                    <a:pt x="573" y="558"/>
                  </a:cubicBezTo>
                  <a:cubicBezTo>
                    <a:pt x="573" y="558"/>
                    <a:pt x="573" y="598"/>
                    <a:pt x="569" y="598"/>
                  </a:cubicBezTo>
                  <a:cubicBezTo>
                    <a:pt x="525" y="598"/>
                    <a:pt x="525" y="598"/>
                    <a:pt x="525" y="598"/>
                  </a:cubicBezTo>
                  <a:cubicBezTo>
                    <a:pt x="509" y="582"/>
                    <a:pt x="509" y="582"/>
                    <a:pt x="509" y="582"/>
                  </a:cubicBezTo>
                  <a:cubicBezTo>
                    <a:pt x="457" y="586"/>
                    <a:pt x="457" y="586"/>
                    <a:pt x="457" y="586"/>
                  </a:cubicBezTo>
                  <a:cubicBezTo>
                    <a:pt x="457" y="630"/>
                    <a:pt x="457" y="630"/>
                    <a:pt x="457" y="630"/>
                  </a:cubicBezTo>
                  <a:cubicBezTo>
                    <a:pt x="445" y="646"/>
                    <a:pt x="445" y="646"/>
                    <a:pt x="445" y="646"/>
                  </a:cubicBezTo>
                  <a:cubicBezTo>
                    <a:pt x="465" y="678"/>
                    <a:pt x="465" y="678"/>
                    <a:pt x="465" y="678"/>
                  </a:cubicBezTo>
                  <a:cubicBezTo>
                    <a:pt x="489" y="678"/>
                    <a:pt x="489" y="678"/>
                    <a:pt x="489" y="678"/>
                  </a:cubicBezTo>
                  <a:cubicBezTo>
                    <a:pt x="521" y="714"/>
                    <a:pt x="521" y="714"/>
                    <a:pt x="521" y="714"/>
                  </a:cubicBezTo>
                  <a:cubicBezTo>
                    <a:pt x="457" y="814"/>
                    <a:pt x="457" y="814"/>
                    <a:pt x="457" y="814"/>
                  </a:cubicBezTo>
                  <a:cubicBezTo>
                    <a:pt x="457" y="854"/>
                    <a:pt x="457" y="854"/>
                    <a:pt x="457" y="854"/>
                  </a:cubicBezTo>
                  <a:cubicBezTo>
                    <a:pt x="489" y="878"/>
                    <a:pt x="489" y="878"/>
                    <a:pt x="489" y="878"/>
                  </a:cubicBezTo>
                  <a:cubicBezTo>
                    <a:pt x="465" y="938"/>
                    <a:pt x="465" y="938"/>
                    <a:pt x="465" y="938"/>
                  </a:cubicBezTo>
                  <a:cubicBezTo>
                    <a:pt x="473" y="1066"/>
                    <a:pt x="473" y="1066"/>
                    <a:pt x="473" y="1066"/>
                  </a:cubicBezTo>
                  <a:cubicBezTo>
                    <a:pt x="457" y="1078"/>
                    <a:pt x="457" y="1078"/>
                    <a:pt x="457" y="1078"/>
                  </a:cubicBezTo>
                  <a:cubicBezTo>
                    <a:pt x="457" y="1138"/>
                    <a:pt x="457" y="1138"/>
                    <a:pt x="457" y="1138"/>
                  </a:cubicBezTo>
                  <a:cubicBezTo>
                    <a:pt x="470" y="1178"/>
                    <a:pt x="470" y="1178"/>
                    <a:pt x="470" y="1178"/>
                  </a:cubicBezTo>
                  <a:cubicBezTo>
                    <a:pt x="375" y="1178"/>
                    <a:pt x="375" y="1178"/>
                    <a:pt x="375" y="1178"/>
                  </a:cubicBezTo>
                  <a:cubicBezTo>
                    <a:pt x="344" y="1183"/>
                    <a:pt x="344" y="1183"/>
                    <a:pt x="344" y="1183"/>
                  </a:cubicBezTo>
                  <a:cubicBezTo>
                    <a:pt x="307" y="1204"/>
                    <a:pt x="307" y="1204"/>
                    <a:pt x="307" y="1204"/>
                  </a:cubicBezTo>
                  <a:cubicBezTo>
                    <a:pt x="271" y="1193"/>
                    <a:pt x="271" y="1193"/>
                    <a:pt x="271" y="1193"/>
                  </a:cubicBezTo>
                  <a:cubicBezTo>
                    <a:pt x="239" y="1157"/>
                    <a:pt x="239" y="1157"/>
                    <a:pt x="239" y="1157"/>
                  </a:cubicBezTo>
                  <a:cubicBezTo>
                    <a:pt x="203" y="1157"/>
                    <a:pt x="203" y="1157"/>
                    <a:pt x="203" y="1157"/>
                  </a:cubicBezTo>
                  <a:cubicBezTo>
                    <a:pt x="182" y="1183"/>
                    <a:pt x="182" y="1183"/>
                    <a:pt x="182" y="1183"/>
                  </a:cubicBezTo>
                  <a:cubicBezTo>
                    <a:pt x="146" y="1183"/>
                    <a:pt x="146" y="1183"/>
                    <a:pt x="146" y="1183"/>
                  </a:cubicBezTo>
                  <a:cubicBezTo>
                    <a:pt x="120" y="1204"/>
                    <a:pt x="120" y="1204"/>
                    <a:pt x="120" y="1204"/>
                  </a:cubicBezTo>
                  <a:cubicBezTo>
                    <a:pt x="120" y="1245"/>
                    <a:pt x="120" y="1245"/>
                    <a:pt x="120" y="1245"/>
                  </a:cubicBezTo>
                  <a:cubicBezTo>
                    <a:pt x="96" y="1260"/>
                    <a:pt x="96" y="1260"/>
                    <a:pt x="96" y="1260"/>
                  </a:cubicBezTo>
                  <a:cubicBezTo>
                    <a:pt x="45" y="1231"/>
                    <a:pt x="45" y="1231"/>
                    <a:pt x="45" y="1231"/>
                  </a:cubicBezTo>
                  <a:cubicBezTo>
                    <a:pt x="15" y="1214"/>
                    <a:pt x="15" y="1214"/>
                    <a:pt x="15" y="1214"/>
                  </a:cubicBezTo>
                  <a:cubicBezTo>
                    <a:pt x="20" y="1167"/>
                    <a:pt x="20" y="1167"/>
                    <a:pt x="20" y="1167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67" y="1047"/>
                    <a:pt x="67" y="1047"/>
                    <a:pt x="67" y="1047"/>
                  </a:cubicBezTo>
                  <a:cubicBezTo>
                    <a:pt x="104" y="969"/>
                    <a:pt x="104" y="969"/>
                    <a:pt x="104" y="969"/>
                  </a:cubicBezTo>
                  <a:cubicBezTo>
                    <a:pt x="140" y="959"/>
                    <a:pt x="140" y="959"/>
                    <a:pt x="140" y="959"/>
                  </a:cubicBezTo>
                  <a:cubicBezTo>
                    <a:pt x="166" y="959"/>
                    <a:pt x="166" y="959"/>
                    <a:pt x="166" y="959"/>
                  </a:cubicBezTo>
                  <a:cubicBezTo>
                    <a:pt x="177" y="927"/>
                    <a:pt x="177" y="927"/>
                    <a:pt x="177" y="927"/>
                  </a:cubicBezTo>
                  <a:cubicBezTo>
                    <a:pt x="234" y="896"/>
                    <a:pt x="234" y="896"/>
                    <a:pt x="234" y="896"/>
                  </a:cubicBezTo>
                  <a:cubicBezTo>
                    <a:pt x="234" y="870"/>
                    <a:pt x="234" y="870"/>
                    <a:pt x="234" y="870"/>
                  </a:cubicBezTo>
                  <a:cubicBezTo>
                    <a:pt x="213" y="854"/>
                    <a:pt x="213" y="854"/>
                    <a:pt x="213" y="854"/>
                  </a:cubicBezTo>
                  <a:cubicBezTo>
                    <a:pt x="182" y="854"/>
                    <a:pt x="182" y="854"/>
                    <a:pt x="182" y="854"/>
                  </a:cubicBezTo>
                  <a:cubicBezTo>
                    <a:pt x="182" y="844"/>
                    <a:pt x="182" y="844"/>
                    <a:pt x="182" y="844"/>
                  </a:cubicBezTo>
                  <a:cubicBezTo>
                    <a:pt x="203" y="823"/>
                    <a:pt x="203" y="823"/>
                    <a:pt x="203" y="823"/>
                  </a:cubicBezTo>
                  <a:cubicBezTo>
                    <a:pt x="219" y="771"/>
                    <a:pt x="219" y="771"/>
                    <a:pt x="219" y="771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239" y="682"/>
                    <a:pt x="239" y="682"/>
                    <a:pt x="239" y="682"/>
                  </a:cubicBezTo>
                  <a:cubicBezTo>
                    <a:pt x="239" y="646"/>
                    <a:pt x="239" y="646"/>
                    <a:pt x="239" y="646"/>
                  </a:cubicBezTo>
                  <a:cubicBezTo>
                    <a:pt x="271" y="609"/>
                    <a:pt x="271" y="609"/>
                    <a:pt x="271" y="609"/>
                  </a:cubicBezTo>
                  <a:cubicBezTo>
                    <a:pt x="271" y="578"/>
                    <a:pt x="271" y="578"/>
                    <a:pt x="271" y="57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29" y="547"/>
                    <a:pt x="229" y="547"/>
                    <a:pt x="229" y="547"/>
                  </a:cubicBezTo>
                  <a:cubicBezTo>
                    <a:pt x="224" y="505"/>
                    <a:pt x="224" y="505"/>
                    <a:pt x="224" y="505"/>
                  </a:cubicBezTo>
                  <a:cubicBezTo>
                    <a:pt x="292" y="437"/>
                    <a:pt x="292" y="437"/>
                    <a:pt x="292" y="437"/>
                  </a:cubicBezTo>
                  <a:cubicBezTo>
                    <a:pt x="276" y="400"/>
                    <a:pt x="276" y="400"/>
                    <a:pt x="276" y="400"/>
                  </a:cubicBezTo>
                  <a:cubicBezTo>
                    <a:pt x="281" y="369"/>
                    <a:pt x="281" y="369"/>
                    <a:pt x="281" y="369"/>
                  </a:cubicBezTo>
                  <a:cubicBezTo>
                    <a:pt x="260" y="307"/>
                    <a:pt x="260" y="307"/>
                    <a:pt x="260" y="307"/>
                  </a:cubicBezTo>
                  <a:cubicBezTo>
                    <a:pt x="234" y="291"/>
                    <a:pt x="234" y="291"/>
                    <a:pt x="234" y="291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26" y="224"/>
                    <a:pt x="226" y="224"/>
                    <a:pt x="226" y="224"/>
                  </a:cubicBezTo>
                  <a:cubicBezTo>
                    <a:pt x="253" y="222"/>
                    <a:pt x="253" y="222"/>
                    <a:pt x="253" y="222"/>
                  </a:cubicBezTo>
                  <a:cubicBezTo>
                    <a:pt x="261" y="186"/>
                    <a:pt x="261" y="186"/>
                    <a:pt x="261" y="186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21" y="118"/>
                    <a:pt x="321" y="118"/>
                    <a:pt x="321" y="118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77" y="82"/>
                    <a:pt x="377" y="82"/>
                    <a:pt x="377" y="82"/>
                  </a:cubicBezTo>
                  <a:cubicBezTo>
                    <a:pt x="409" y="62"/>
                    <a:pt x="409" y="62"/>
                    <a:pt x="409" y="6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59" y="30"/>
                    <a:pt x="459" y="30"/>
                    <a:pt x="459" y="30"/>
                  </a:cubicBezTo>
                  <a:cubicBezTo>
                    <a:pt x="459" y="35"/>
                    <a:pt x="563" y="88"/>
                    <a:pt x="563" y="88"/>
                  </a:cubicBezTo>
                  <a:cubicBezTo>
                    <a:pt x="641" y="72"/>
                    <a:pt x="641" y="72"/>
                    <a:pt x="641" y="72"/>
                  </a:cubicBezTo>
                  <a:cubicBezTo>
                    <a:pt x="672" y="88"/>
                    <a:pt x="672" y="88"/>
                    <a:pt x="672" y="88"/>
                  </a:cubicBezTo>
                  <a:cubicBezTo>
                    <a:pt x="714" y="72"/>
                    <a:pt x="714" y="72"/>
                    <a:pt x="714" y="72"/>
                  </a:cubicBezTo>
                  <a:cubicBezTo>
                    <a:pt x="763" y="19"/>
                    <a:pt x="763" y="19"/>
                    <a:pt x="763" y="19"/>
                  </a:cubicBezTo>
                  <a:cubicBezTo>
                    <a:pt x="761" y="54"/>
                    <a:pt x="761" y="54"/>
                    <a:pt x="761" y="54"/>
                  </a:cubicBezTo>
                  <a:cubicBezTo>
                    <a:pt x="749" y="90"/>
                    <a:pt x="749" y="90"/>
                    <a:pt x="749" y="90"/>
                  </a:cubicBezTo>
                  <a:lnTo>
                    <a:pt x="769" y="12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" name="เกาะลันตา (กระบี่)">
              <a:extLst>
                <a:ext uri="{FF2B5EF4-FFF2-40B4-BE49-F238E27FC236}">
                  <a16:creationId xmlns:a16="http://schemas.microsoft.com/office/drawing/2014/main" id="{71B8147E-274A-49E9-8364-59BBB8C4D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773" y="5711830"/>
              <a:ext cx="31091" cy="71326"/>
            </a:xfrm>
            <a:custGeom>
              <a:avLst/>
              <a:gdLst>
                <a:gd name="T0" fmla="*/ 0 w 76"/>
                <a:gd name="T1" fmla="*/ 40 h 176"/>
                <a:gd name="T2" fmla="*/ 4 w 76"/>
                <a:gd name="T3" fmla="*/ 96 h 176"/>
                <a:gd name="T4" fmla="*/ 32 w 76"/>
                <a:gd name="T5" fmla="*/ 168 h 176"/>
                <a:gd name="T6" fmla="*/ 48 w 76"/>
                <a:gd name="T7" fmla="*/ 176 h 176"/>
                <a:gd name="T8" fmla="*/ 60 w 76"/>
                <a:gd name="T9" fmla="*/ 148 h 176"/>
                <a:gd name="T10" fmla="*/ 36 w 76"/>
                <a:gd name="T11" fmla="*/ 104 h 176"/>
                <a:gd name="T12" fmla="*/ 36 w 76"/>
                <a:gd name="T13" fmla="*/ 88 h 176"/>
                <a:gd name="T14" fmla="*/ 72 w 76"/>
                <a:gd name="T15" fmla="*/ 68 h 176"/>
                <a:gd name="T16" fmla="*/ 76 w 76"/>
                <a:gd name="T17" fmla="*/ 12 h 176"/>
                <a:gd name="T18" fmla="*/ 20 w 76"/>
                <a:gd name="T19" fmla="*/ 0 h 176"/>
                <a:gd name="T20" fmla="*/ 0 w 76"/>
                <a:gd name="T21" fmla="*/ 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76">
                  <a:moveTo>
                    <a:pt x="0" y="40"/>
                  </a:moveTo>
                  <a:cubicBezTo>
                    <a:pt x="4" y="96"/>
                    <a:pt x="4" y="96"/>
                    <a:pt x="4" y="96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24" y="0"/>
                    <a:pt x="20" y="0"/>
                  </a:cubicBezTo>
                  <a:lnTo>
                    <a:pt x="0" y="40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" name="กระบี่">
              <a:extLst>
                <a:ext uri="{FF2B5EF4-FFF2-40B4-BE49-F238E27FC236}">
                  <a16:creationId xmlns:a16="http://schemas.microsoft.com/office/drawing/2014/main" id="{ED00FCFC-36FB-4EA4-8643-7D31792A4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123" y="5360690"/>
              <a:ext cx="277986" cy="360285"/>
            </a:xfrm>
            <a:custGeom>
              <a:avLst/>
              <a:gdLst>
                <a:gd name="T0" fmla="*/ 654 w 680"/>
                <a:gd name="T1" fmla="*/ 657 h 884"/>
                <a:gd name="T2" fmla="*/ 588 w 680"/>
                <a:gd name="T3" fmla="*/ 681 h 884"/>
                <a:gd name="T4" fmla="*/ 597 w 680"/>
                <a:gd name="T5" fmla="*/ 715 h 884"/>
                <a:gd name="T6" fmla="*/ 586 w 680"/>
                <a:gd name="T7" fmla="*/ 788 h 884"/>
                <a:gd name="T8" fmla="*/ 560 w 680"/>
                <a:gd name="T9" fmla="*/ 884 h 884"/>
                <a:gd name="T10" fmla="*/ 513 w 680"/>
                <a:gd name="T11" fmla="*/ 856 h 884"/>
                <a:gd name="T12" fmla="*/ 452 w 680"/>
                <a:gd name="T13" fmla="*/ 806 h 884"/>
                <a:gd name="T14" fmla="*/ 432 w 680"/>
                <a:gd name="T15" fmla="*/ 770 h 884"/>
                <a:gd name="T16" fmla="*/ 356 w 680"/>
                <a:gd name="T17" fmla="*/ 830 h 884"/>
                <a:gd name="T18" fmla="*/ 342 w 680"/>
                <a:gd name="T19" fmla="*/ 760 h 884"/>
                <a:gd name="T20" fmla="*/ 324 w 680"/>
                <a:gd name="T21" fmla="*/ 690 h 884"/>
                <a:gd name="T22" fmla="*/ 344 w 680"/>
                <a:gd name="T23" fmla="*/ 722 h 884"/>
                <a:gd name="T24" fmla="*/ 380 w 680"/>
                <a:gd name="T25" fmla="*/ 682 h 884"/>
                <a:gd name="T26" fmla="*/ 380 w 680"/>
                <a:gd name="T27" fmla="*/ 622 h 884"/>
                <a:gd name="T28" fmla="*/ 316 w 680"/>
                <a:gd name="T29" fmla="*/ 638 h 884"/>
                <a:gd name="T30" fmla="*/ 288 w 680"/>
                <a:gd name="T31" fmla="*/ 562 h 884"/>
                <a:gd name="T32" fmla="*/ 188 w 680"/>
                <a:gd name="T33" fmla="*/ 578 h 884"/>
                <a:gd name="T34" fmla="*/ 128 w 680"/>
                <a:gd name="T35" fmla="*/ 546 h 884"/>
                <a:gd name="T36" fmla="*/ 108 w 680"/>
                <a:gd name="T37" fmla="*/ 406 h 884"/>
                <a:gd name="T38" fmla="*/ 52 w 680"/>
                <a:gd name="T39" fmla="*/ 298 h 884"/>
                <a:gd name="T40" fmla="*/ 0 w 680"/>
                <a:gd name="T41" fmla="*/ 330 h 884"/>
                <a:gd name="T42" fmla="*/ 36 w 680"/>
                <a:gd name="T43" fmla="*/ 250 h 884"/>
                <a:gd name="T44" fmla="*/ 8 w 680"/>
                <a:gd name="T45" fmla="*/ 226 h 884"/>
                <a:gd name="T46" fmla="*/ 7 w 680"/>
                <a:gd name="T47" fmla="*/ 167 h 884"/>
                <a:gd name="T48" fmla="*/ 39 w 680"/>
                <a:gd name="T49" fmla="*/ 141 h 884"/>
                <a:gd name="T50" fmla="*/ 54 w 680"/>
                <a:gd name="T51" fmla="*/ 42 h 884"/>
                <a:gd name="T52" fmla="*/ 96 w 680"/>
                <a:gd name="T53" fmla="*/ 11 h 884"/>
                <a:gd name="T54" fmla="*/ 169 w 680"/>
                <a:gd name="T55" fmla="*/ 0 h 884"/>
                <a:gd name="T56" fmla="*/ 237 w 680"/>
                <a:gd name="T57" fmla="*/ 73 h 884"/>
                <a:gd name="T58" fmla="*/ 263 w 680"/>
                <a:gd name="T59" fmla="*/ 219 h 884"/>
                <a:gd name="T60" fmla="*/ 451 w 680"/>
                <a:gd name="T61" fmla="*/ 287 h 884"/>
                <a:gd name="T62" fmla="*/ 558 w 680"/>
                <a:gd name="T63" fmla="*/ 325 h 884"/>
                <a:gd name="T64" fmla="*/ 612 w 680"/>
                <a:gd name="T65" fmla="*/ 365 h 884"/>
                <a:gd name="T66" fmla="*/ 592 w 680"/>
                <a:gd name="T67" fmla="*/ 428 h 884"/>
                <a:gd name="T68" fmla="*/ 571 w 680"/>
                <a:gd name="T69" fmla="*/ 490 h 884"/>
                <a:gd name="T70" fmla="*/ 680 w 680"/>
                <a:gd name="T71" fmla="*/ 60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884">
                  <a:moveTo>
                    <a:pt x="680" y="600"/>
                  </a:moveTo>
                  <a:cubicBezTo>
                    <a:pt x="654" y="657"/>
                    <a:pt x="654" y="657"/>
                    <a:pt x="654" y="657"/>
                  </a:cubicBezTo>
                  <a:cubicBezTo>
                    <a:pt x="648" y="660"/>
                    <a:pt x="648" y="660"/>
                    <a:pt x="648" y="660"/>
                  </a:cubicBezTo>
                  <a:cubicBezTo>
                    <a:pt x="588" y="681"/>
                    <a:pt x="588" y="681"/>
                    <a:pt x="588" y="681"/>
                  </a:cubicBezTo>
                  <a:cubicBezTo>
                    <a:pt x="581" y="683"/>
                    <a:pt x="581" y="683"/>
                    <a:pt x="581" y="683"/>
                  </a:cubicBezTo>
                  <a:cubicBezTo>
                    <a:pt x="597" y="715"/>
                    <a:pt x="597" y="715"/>
                    <a:pt x="597" y="715"/>
                  </a:cubicBezTo>
                  <a:cubicBezTo>
                    <a:pt x="566" y="746"/>
                    <a:pt x="566" y="746"/>
                    <a:pt x="566" y="746"/>
                  </a:cubicBezTo>
                  <a:cubicBezTo>
                    <a:pt x="586" y="788"/>
                    <a:pt x="586" y="788"/>
                    <a:pt x="586" y="788"/>
                  </a:cubicBezTo>
                  <a:cubicBezTo>
                    <a:pt x="586" y="861"/>
                    <a:pt x="586" y="861"/>
                    <a:pt x="586" y="861"/>
                  </a:cubicBezTo>
                  <a:cubicBezTo>
                    <a:pt x="560" y="884"/>
                    <a:pt x="560" y="884"/>
                    <a:pt x="560" y="884"/>
                  </a:cubicBezTo>
                  <a:cubicBezTo>
                    <a:pt x="544" y="862"/>
                    <a:pt x="544" y="862"/>
                    <a:pt x="544" y="862"/>
                  </a:cubicBezTo>
                  <a:cubicBezTo>
                    <a:pt x="513" y="856"/>
                    <a:pt x="513" y="856"/>
                    <a:pt x="513" y="856"/>
                  </a:cubicBezTo>
                  <a:cubicBezTo>
                    <a:pt x="504" y="854"/>
                    <a:pt x="504" y="854"/>
                    <a:pt x="504" y="854"/>
                  </a:cubicBezTo>
                  <a:cubicBezTo>
                    <a:pt x="452" y="806"/>
                    <a:pt x="452" y="806"/>
                    <a:pt x="452" y="806"/>
                  </a:cubicBezTo>
                  <a:cubicBezTo>
                    <a:pt x="448" y="762"/>
                    <a:pt x="448" y="762"/>
                    <a:pt x="448" y="762"/>
                  </a:cubicBezTo>
                  <a:cubicBezTo>
                    <a:pt x="432" y="770"/>
                    <a:pt x="432" y="770"/>
                    <a:pt x="432" y="770"/>
                  </a:cubicBezTo>
                  <a:cubicBezTo>
                    <a:pt x="432" y="770"/>
                    <a:pt x="412" y="830"/>
                    <a:pt x="408" y="834"/>
                  </a:cubicBezTo>
                  <a:cubicBezTo>
                    <a:pt x="404" y="838"/>
                    <a:pt x="360" y="834"/>
                    <a:pt x="356" y="830"/>
                  </a:cubicBezTo>
                  <a:cubicBezTo>
                    <a:pt x="352" y="826"/>
                    <a:pt x="336" y="766"/>
                    <a:pt x="340" y="762"/>
                  </a:cubicBezTo>
                  <a:cubicBezTo>
                    <a:pt x="341" y="761"/>
                    <a:pt x="341" y="761"/>
                    <a:pt x="342" y="760"/>
                  </a:cubicBezTo>
                  <a:cubicBezTo>
                    <a:pt x="324" y="718"/>
                    <a:pt x="324" y="718"/>
                    <a:pt x="324" y="718"/>
                  </a:cubicBezTo>
                  <a:cubicBezTo>
                    <a:pt x="324" y="690"/>
                    <a:pt x="324" y="690"/>
                    <a:pt x="324" y="690"/>
                  </a:cubicBezTo>
                  <a:cubicBezTo>
                    <a:pt x="324" y="686"/>
                    <a:pt x="344" y="690"/>
                    <a:pt x="344" y="690"/>
                  </a:cubicBezTo>
                  <a:cubicBezTo>
                    <a:pt x="344" y="722"/>
                    <a:pt x="344" y="722"/>
                    <a:pt x="344" y="722"/>
                  </a:cubicBezTo>
                  <a:cubicBezTo>
                    <a:pt x="357" y="731"/>
                    <a:pt x="357" y="731"/>
                    <a:pt x="357" y="731"/>
                  </a:cubicBezTo>
                  <a:cubicBezTo>
                    <a:pt x="368" y="708"/>
                    <a:pt x="380" y="682"/>
                    <a:pt x="380" y="682"/>
                  </a:cubicBezTo>
                  <a:cubicBezTo>
                    <a:pt x="396" y="630"/>
                    <a:pt x="396" y="630"/>
                    <a:pt x="396" y="630"/>
                  </a:cubicBezTo>
                  <a:cubicBezTo>
                    <a:pt x="380" y="622"/>
                    <a:pt x="380" y="622"/>
                    <a:pt x="380" y="622"/>
                  </a:cubicBezTo>
                  <a:cubicBezTo>
                    <a:pt x="356" y="670"/>
                    <a:pt x="356" y="670"/>
                    <a:pt x="356" y="670"/>
                  </a:cubicBezTo>
                  <a:cubicBezTo>
                    <a:pt x="316" y="638"/>
                    <a:pt x="316" y="638"/>
                    <a:pt x="316" y="638"/>
                  </a:cubicBezTo>
                  <a:cubicBezTo>
                    <a:pt x="280" y="634"/>
                    <a:pt x="280" y="634"/>
                    <a:pt x="280" y="634"/>
                  </a:cubicBezTo>
                  <a:cubicBezTo>
                    <a:pt x="288" y="562"/>
                    <a:pt x="288" y="562"/>
                    <a:pt x="288" y="562"/>
                  </a:cubicBezTo>
                  <a:cubicBezTo>
                    <a:pt x="236" y="546"/>
                    <a:pt x="236" y="546"/>
                    <a:pt x="236" y="546"/>
                  </a:cubicBezTo>
                  <a:cubicBezTo>
                    <a:pt x="188" y="578"/>
                    <a:pt x="188" y="578"/>
                    <a:pt x="188" y="578"/>
                  </a:cubicBezTo>
                  <a:cubicBezTo>
                    <a:pt x="160" y="550"/>
                    <a:pt x="160" y="550"/>
                    <a:pt x="160" y="550"/>
                  </a:cubicBezTo>
                  <a:cubicBezTo>
                    <a:pt x="128" y="546"/>
                    <a:pt x="128" y="546"/>
                    <a:pt x="128" y="546"/>
                  </a:cubicBezTo>
                  <a:cubicBezTo>
                    <a:pt x="108" y="518"/>
                    <a:pt x="108" y="518"/>
                    <a:pt x="108" y="5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80" y="378"/>
                    <a:pt x="80" y="378"/>
                    <a:pt x="80" y="378"/>
                  </a:cubicBezTo>
                  <a:cubicBezTo>
                    <a:pt x="52" y="298"/>
                    <a:pt x="52" y="298"/>
                    <a:pt x="52" y="298"/>
                  </a:cubicBezTo>
                  <a:cubicBezTo>
                    <a:pt x="28" y="334"/>
                    <a:pt x="28" y="334"/>
                    <a:pt x="28" y="334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8" y="226"/>
                    <a:pt x="8" y="226"/>
                    <a:pt x="8" y="226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3" y="219"/>
                    <a:pt x="263" y="219"/>
                    <a:pt x="263" y="219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451" y="287"/>
                    <a:pt x="451" y="287"/>
                    <a:pt x="451" y="287"/>
                  </a:cubicBezTo>
                  <a:cubicBezTo>
                    <a:pt x="524" y="334"/>
                    <a:pt x="524" y="334"/>
                    <a:pt x="524" y="334"/>
                  </a:cubicBezTo>
                  <a:cubicBezTo>
                    <a:pt x="558" y="325"/>
                    <a:pt x="558" y="325"/>
                    <a:pt x="558" y="325"/>
                  </a:cubicBezTo>
                  <a:cubicBezTo>
                    <a:pt x="566" y="323"/>
                    <a:pt x="566" y="323"/>
                    <a:pt x="566" y="323"/>
                  </a:cubicBezTo>
                  <a:cubicBezTo>
                    <a:pt x="612" y="365"/>
                    <a:pt x="612" y="365"/>
                    <a:pt x="612" y="365"/>
                  </a:cubicBezTo>
                  <a:cubicBezTo>
                    <a:pt x="581" y="402"/>
                    <a:pt x="581" y="402"/>
                    <a:pt x="581" y="402"/>
                  </a:cubicBezTo>
                  <a:cubicBezTo>
                    <a:pt x="592" y="428"/>
                    <a:pt x="592" y="428"/>
                    <a:pt x="592" y="428"/>
                  </a:cubicBezTo>
                  <a:cubicBezTo>
                    <a:pt x="566" y="449"/>
                    <a:pt x="566" y="449"/>
                    <a:pt x="566" y="449"/>
                  </a:cubicBezTo>
                  <a:cubicBezTo>
                    <a:pt x="571" y="490"/>
                    <a:pt x="571" y="490"/>
                    <a:pt x="571" y="490"/>
                  </a:cubicBezTo>
                  <a:cubicBezTo>
                    <a:pt x="571" y="490"/>
                    <a:pt x="649" y="485"/>
                    <a:pt x="654" y="490"/>
                  </a:cubicBezTo>
                  <a:cubicBezTo>
                    <a:pt x="659" y="496"/>
                    <a:pt x="680" y="600"/>
                    <a:pt x="680" y="600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" name="===ภาคใต้===">
              <a:extLst>
                <a:ext uri="{FF2B5EF4-FFF2-40B4-BE49-F238E27FC236}">
                  <a16:creationId xmlns:a16="http://schemas.microsoft.com/office/drawing/2014/main" id="{9641699C-D729-4128-AD4A-FD1A11558475}"/>
                </a:ext>
              </a:extLst>
            </p:cNvPr>
            <p:cNvSpPr txBox="1"/>
            <p:nvPr/>
          </p:nvSpPr>
          <p:spPr>
            <a:xfrm>
              <a:off x="2308654" y="5815521"/>
              <a:ext cx="4683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ภาคใต้</a:t>
              </a:r>
            </a:p>
          </p:txBody>
        </p:sp>
        <p:sp>
          <p:nvSpPr>
            <p:cNvPr id="28" name="ราชบุรี">
              <a:extLst>
                <a:ext uri="{FF2B5EF4-FFF2-40B4-BE49-F238E27FC236}">
                  <a16:creationId xmlns:a16="http://schemas.microsoft.com/office/drawing/2014/main" id="{31990353-82A5-40D1-B9FC-C7ADBF2E9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50" y="3451367"/>
              <a:ext cx="329194" cy="296274"/>
            </a:xfrm>
            <a:custGeom>
              <a:avLst/>
              <a:gdLst>
                <a:gd name="T0" fmla="*/ 798 w 803"/>
                <a:gd name="T1" fmla="*/ 271 h 725"/>
                <a:gd name="T2" fmla="*/ 767 w 803"/>
                <a:gd name="T3" fmla="*/ 398 h 725"/>
                <a:gd name="T4" fmla="*/ 710 w 803"/>
                <a:gd name="T5" fmla="*/ 428 h 725"/>
                <a:gd name="T6" fmla="*/ 642 w 803"/>
                <a:gd name="T7" fmla="*/ 402 h 725"/>
                <a:gd name="T8" fmla="*/ 636 w 803"/>
                <a:gd name="T9" fmla="*/ 503 h 725"/>
                <a:gd name="T10" fmla="*/ 517 w 803"/>
                <a:gd name="T11" fmla="*/ 553 h 725"/>
                <a:gd name="T12" fmla="*/ 438 w 803"/>
                <a:gd name="T13" fmla="*/ 678 h 725"/>
                <a:gd name="T14" fmla="*/ 329 w 803"/>
                <a:gd name="T15" fmla="*/ 673 h 725"/>
                <a:gd name="T16" fmla="*/ 245 w 803"/>
                <a:gd name="T17" fmla="*/ 699 h 725"/>
                <a:gd name="T18" fmla="*/ 157 w 803"/>
                <a:gd name="T19" fmla="*/ 647 h 725"/>
                <a:gd name="T20" fmla="*/ 131 w 803"/>
                <a:gd name="T21" fmla="*/ 725 h 725"/>
                <a:gd name="T22" fmla="*/ 52 w 803"/>
                <a:gd name="T23" fmla="*/ 678 h 725"/>
                <a:gd name="T24" fmla="*/ 40 w 803"/>
                <a:gd name="T25" fmla="*/ 674 h 725"/>
                <a:gd name="T26" fmla="*/ 28 w 803"/>
                <a:gd name="T27" fmla="*/ 626 h 725"/>
                <a:gd name="T28" fmla="*/ 40 w 803"/>
                <a:gd name="T29" fmla="*/ 606 h 725"/>
                <a:gd name="T30" fmla="*/ 20 w 803"/>
                <a:gd name="T31" fmla="*/ 578 h 725"/>
                <a:gd name="T32" fmla="*/ 33 w 803"/>
                <a:gd name="T33" fmla="*/ 545 h 725"/>
                <a:gd name="T34" fmla="*/ 16 w 803"/>
                <a:gd name="T35" fmla="*/ 410 h 725"/>
                <a:gd name="T36" fmla="*/ 0 w 803"/>
                <a:gd name="T37" fmla="*/ 334 h 725"/>
                <a:gd name="T38" fmla="*/ 12 w 803"/>
                <a:gd name="T39" fmla="*/ 314 h 725"/>
                <a:gd name="T40" fmla="*/ 0 w 803"/>
                <a:gd name="T41" fmla="*/ 215 h 725"/>
                <a:gd name="T42" fmla="*/ 94 w 803"/>
                <a:gd name="T43" fmla="*/ 188 h 725"/>
                <a:gd name="T44" fmla="*/ 204 w 803"/>
                <a:gd name="T45" fmla="*/ 172 h 725"/>
                <a:gd name="T46" fmla="*/ 303 w 803"/>
                <a:gd name="T47" fmla="*/ 162 h 725"/>
                <a:gd name="T48" fmla="*/ 449 w 803"/>
                <a:gd name="T49" fmla="*/ 89 h 725"/>
                <a:gd name="T50" fmla="*/ 564 w 803"/>
                <a:gd name="T51" fmla="*/ 109 h 725"/>
                <a:gd name="T52" fmla="*/ 663 w 803"/>
                <a:gd name="T53" fmla="*/ 0 h 725"/>
                <a:gd name="T54" fmla="*/ 652 w 803"/>
                <a:gd name="T55" fmla="*/ 31 h 725"/>
                <a:gd name="T56" fmla="*/ 704 w 803"/>
                <a:gd name="T57" fmla="*/ 99 h 725"/>
                <a:gd name="T58" fmla="*/ 678 w 803"/>
                <a:gd name="T59" fmla="*/ 182 h 725"/>
                <a:gd name="T60" fmla="*/ 731 w 803"/>
                <a:gd name="T61" fmla="*/ 182 h 725"/>
                <a:gd name="T62" fmla="*/ 757 w 803"/>
                <a:gd name="T63" fmla="*/ 229 h 725"/>
                <a:gd name="T64" fmla="*/ 803 w 803"/>
                <a:gd name="T65" fmla="*/ 271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3" h="725">
                  <a:moveTo>
                    <a:pt x="803" y="271"/>
                  </a:moveTo>
                  <a:cubicBezTo>
                    <a:pt x="798" y="271"/>
                    <a:pt x="798" y="271"/>
                    <a:pt x="798" y="271"/>
                  </a:cubicBezTo>
                  <a:cubicBezTo>
                    <a:pt x="772" y="313"/>
                    <a:pt x="772" y="313"/>
                    <a:pt x="772" y="313"/>
                  </a:cubicBezTo>
                  <a:cubicBezTo>
                    <a:pt x="767" y="398"/>
                    <a:pt x="767" y="398"/>
                    <a:pt x="767" y="398"/>
                  </a:cubicBezTo>
                  <a:cubicBezTo>
                    <a:pt x="731" y="407"/>
                    <a:pt x="731" y="407"/>
                    <a:pt x="731" y="407"/>
                  </a:cubicBezTo>
                  <a:cubicBezTo>
                    <a:pt x="710" y="428"/>
                    <a:pt x="710" y="428"/>
                    <a:pt x="710" y="428"/>
                  </a:cubicBezTo>
                  <a:cubicBezTo>
                    <a:pt x="668" y="391"/>
                    <a:pt x="668" y="391"/>
                    <a:pt x="668" y="391"/>
                  </a:cubicBezTo>
                  <a:cubicBezTo>
                    <a:pt x="642" y="402"/>
                    <a:pt x="642" y="402"/>
                    <a:pt x="642" y="402"/>
                  </a:cubicBezTo>
                  <a:cubicBezTo>
                    <a:pt x="647" y="469"/>
                    <a:pt x="647" y="469"/>
                    <a:pt x="647" y="469"/>
                  </a:cubicBezTo>
                  <a:cubicBezTo>
                    <a:pt x="636" y="503"/>
                    <a:pt x="636" y="503"/>
                    <a:pt x="636" y="503"/>
                  </a:cubicBezTo>
                  <a:cubicBezTo>
                    <a:pt x="616" y="561"/>
                    <a:pt x="616" y="561"/>
                    <a:pt x="616" y="561"/>
                  </a:cubicBezTo>
                  <a:cubicBezTo>
                    <a:pt x="517" y="553"/>
                    <a:pt x="517" y="553"/>
                    <a:pt x="517" y="553"/>
                  </a:cubicBezTo>
                  <a:cubicBezTo>
                    <a:pt x="444" y="610"/>
                    <a:pt x="444" y="610"/>
                    <a:pt x="444" y="610"/>
                  </a:cubicBezTo>
                  <a:cubicBezTo>
                    <a:pt x="438" y="678"/>
                    <a:pt x="438" y="678"/>
                    <a:pt x="438" y="678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29" y="673"/>
                    <a:pt x="329" y="673"/>
                    <a:pt x="329" y="673"/>
                  </a:cubicBezTo>
                  <a:cubicBezTo>
                    <a:pt x="329" y="673"/>
                    <a:pt x="298" y="699"/>
                    <a:pt x="292" y="699"/>
                  </a:cubicBezTo>
                  <a:cubicBezTo>
                    <a:pt x="245" y="699"/>
                    <a:pt x="245" y="699"/>
                    <a:pt x="245" y="699"/>
                  </a:cubicBezTo>
                  <a:cubicBezTo>
                    <a:pt x="183" y="652"/>
                    <a:pt x="183" y="652"/>
                    <a:pt x="183" y="652"/>
                  </a:cubicBezTo>
                  <a:cubicBezTo>
                    <a:pt x="157" y="647"/>
                    <a:pt x="157" y="647"/>
                    <a:pt x="157" y="647"/>
                  </a:cubicBezTo>
                  <a:cubicBezTo>
                    <a:pt x="146" y="673"/>
                    <a:pt x="146" y="673"/>
                    <a:pt x="146" y="673"/>
                  </a:cubicBezTo>
                  <a:cubicBezTo>
                    <a:pt x="131" y="725"/>
                    <a:pt x="131" y="725"/>
                    <a:pt x="131" y="725"/>
                  </a:cubicBezTo>
                  <a:cubicBezTo>
                    <a:pt x="94" y="725"/>
                    <a:pt x="94" y="725"/>
                    <a:pt x="94" y="725"/>
                  </a:cubicBezTo>
                  <a:cubicBezTo>
                    <a:pt x="52" y="678"/>
                    <a:pt x="52" y="678"/>
                    <a:pt x="52" y="678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40" y="674"/>
                    <a:pt x="40" y="674"/>
                    <a:pt x="40" y="674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0" y="606"/>
                    <a:pt x="40" y="606"/>
                    <a:pt x="40" y="606"/>
                  </a:cubicBezTo>
                  <a:cubicBezTo>
                    <a:pt x="20" y="598"/>
                    <a:pt x="20" y="598"/>
                    <a:pt x="20" y="598"/>
                  </a:cubicBezTo>
                  <a:cubicBezTo>
                    <a:pt x="20" y="578"/>
                    <a:pt x="20" y="578"/>
                    <a:pt x="20" y="578"/>
                  </a:cubicBezTo>
                  <a:cubicBezTo>
                    <a:pt x="32" y="554"/>
                    <a:pt x="32" y="554"/>
                    <a:pt x="32" y="554"/>
                  </a:cubicBezTo>
                  <a:cubicBezTo>
                    <a:pt x="33" y="545"/>
                    <a:pt x="33" y="545"/>
                    <a:pt x="33" y="545"/>
                  </a:cubicBezTo>
                  <a:cubicBezTo>
                    <a:pt x="36" y="426"/>
                    <a:pt x="36" y="426"/>
                    <a:pt x="36" y="426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2" y="314"/>
                    <a:pt x="12" y="314"/>
                    <a:pt x="12" y="31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204" y="172"/>
                    <a:pt x="204" y="172"/>
                    <a:pt x="204" y="172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03" y="162"/>
                    <a:pt x="386" y="162"/>
                    <a:pt x="391" y="156"/>
                  </a:cubicBezTo>
                  <a:cubicBezTo>
                    <a:pt x="397" y="151"/>
                    <a:pt x="449" y="89"/>
                    <a:pt x="449" y="89"/>
                  </a:cubicBezTo>
                  <a:cubicBezTo>
                    <a:pt x="506" y="115"/>
                    <a:pt x="506" y="115"/>
                    <a:pt x="506" y="115"/>
                  </a:cubicBezTo>
                  <a:cubicBezTo>
                    <a:pt x="564" y="109"/>
                    <a:pt x="564" y="109"/>
                    <a:pt x="564" y="109"/>
                  </a:cubicBezTo>
                  <a:cubicBezTo>
                    <a:pt x="635" y="2"/>
                    <a:pt x="635" y="2"/>
                    <a:pt x="635" y="2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78" y="10"/>
                    <a:pt x="678" y="10"/>
                    <a:pt x="678" y="10"/>
                  </a:cubicBezTo>
                  <a:cubicBezTo>
                    <a:pt x="652" y="31"/>
                    <a:pt x="652" y="31"/>
                    <a:pt x="652" y="31"/>
                  </a:cubicBezTo>
                  <a:cubicBezTo>
                    <a:pt x="657" y="89"/>
                    <a:pt x="657" y="89"/>
                    <a:pt x="657" y="89"/>
                  </a:cubicBezTo>
                  <a:cubicBezTo>
                    <a:pt x="704" y="99"/>
                    <a:pt x="704" y="99"/>
                    <a:pt x="704" y="99"/>
                  </a:cubicBezTo>
                  <a:cubicBezTo>
                    <a:pt x="704" y="136"/>
                    <a:pt x="704" y="136"/>
                    <a:pt x="704" y="136"/>
                  </a:cubicBezTo>
                  <a:cubicBezTo>
                    <a:pt x="678" y="182"/>
                    <a:pt x="678" y="182"/>
                    <a:pt x="678" y="182"/>
                  </a:cubicBezTo>
                  <a:cubicBezTo>
                    <a:pt x="678" y="182"/>
                    <a:pt x="704" y="198"/>
                    <a:pt x="715" y="198"/>
                  </a:cubicBezTo>
                  <a:cubicBezTo>
                    <a:pt x="725" y="198"/>
                    <a:pt x="731" y="182"/>
                    <a:pt x="731" y="182"/>
                  </a:cubicBezTo>
                  <a:cubicBezTo>
                    <a:pt x="762" y="182"/>
                    <a:pt x="762" y="182"/>
                    <a:pt x="762" y="182"/>
                  </a:cubicBezTo>
                  <a:cubicBezTo>
                    <a:pt x="757" y="229"/>
                    <a:pt x="757" y="229"/>
                    <a:pt x="757" y="229"/>
                  </a:cubicBezTo>
                  <a:cubicBezTo>
                    <a:pt x="793" y="235"/>
                    <a:pt x="793" y="235"/>
                    <a:pt x="793" y="235"/>
                  </a:cubicBezTo>
                  <a:lnTo>
                    <a:pt x="803" y="27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" name="เพชรบุรี">
              <a:extLst>
                <a:ext uri="{FF2B5EF4-FFF2-40B4-BE49-F238E27FC236}">
                  <a16:creationId xmlns:a16="http://schemas.microsoft.com/office/drawing/2014/main" id="{0363EC09-62C8-4592-A5EE-D48D53807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576" y="3678145"/>
              <a:ext cx="362113" cy="285301"/>
            </a:xfrm>
            <a:custGeom>
              <a:avLst/>
              <a:gdLst>
                <a:gd name="T0" fmla="*/ 836 w 884"/>
                <a:gd name="T1" fmla="*/ 341 h 699"/>
                <a:gd name="T2" fmla="*/ 810 w 884"/>
                <a:gd name="T3" fmla="*/ 443 h 699"/>
                <a:gd name="T4" fmla="*/ 766 w 884"/>
                <a:gd name="T5" fmla="*/ 615 h 699"/>
                <a:gd name="T6" fmla="*/ 712 w 884"/>
                <a:gd name="T7" fmla="*/ 641 h 699"/>
                <a:gd name="T8" fmla="*/ 650 w 884"/>
                <a:gd name="T9" fmla="*/ 647 h 699"/>
                <a:gd name="T10" fmla="*/ 540 w 884"/>
                <a:gd name="T11" fmla="*/ 667 h 699"/>
                <a:gd name="T12" fmla="*/ 472 w 884"/>
                <a:gd name="T13" fmla="*/ 631 h 699"/>
                <a:gd name="T14" fmla="*/ 420 w 884"/>
                <a:gd name="T15" fmla="*/ 693 h 699"/>
                <a:gd name="T16" fmla="*/ 347 w 884"/>
                <a:gd name="T17" fmla="*/ 678 h 699"/>
                <a:gd name="T18" fmla="*/ 300 w 884"/>
                <a:gd name="T19" fmla="*/ 685 h 699"/>
                <a:gd name="T20" fmla="*/ 252 w 884"/>
                <a:gd name="T21" fmla="*/ 657 h 699"/>
                <a:gd name="T22" fmla="*/ 200 w 884"/>
                <a:gd name="T23" fmla="*/ 601 h 699"/>
                <a:gd name="T24" fmla="*/ 164 w 884"/>
                <a:gd name="T25" fmla="*/ 561 h 699"/>
                <a:gd name="T26" fmla="*/ 112 w 884"/>
                <a:gd name="T27" fmla="*/ 465 h 699"/>
                <a:gd name="T28" fmla="*/ 80 w 884"/>
                <a:gd name="T29" fmla="*/ 389 h 699"/>
                <a:gd name="T30" fmla="*/ 84 w 884"/>
                <a:gd name="T31" fmla="*/ 349 h 699"/>
                <a:gd name="T32" fmla="*/ 0 w 884"/>
                <a:gd name="T33" fmla="*/ 237 h 699"/>
                <a:gd name="T34" fmla="*/ 28 w 884"/>
                <a:gd name="T35" fmla="*/ 153 h 699"/>
                <a:gd name="T36" fmla="*/ 36 w 884"/>
                <a:gd name="T37" fmla="*/ 121 h 699"/>
                <a:gd name="T38" fmla="*/ 80 w 884"/>
                <a:gd name="T39" fmla="*/ 133 h 699"/>
                <a:gd name="T40" fmla="*/ 112 w 884"/>
                <a:gd name="T41" fmla="*/ 125 h 699"/>
                <a:gd name="T42" fmla="*/ 191 w 884"/>
                <a:gd name="T43" fmla="*/ 172 h 699"/>
                <a:gd name="T44" fmla="*/ 217 w 884"/>
                <a:gd name="T45" fmla="*/ 94 h 699"/>
                <a:gd name="T46" fmla="*/ 305 w 884"/>
                <a:gd name="T47" fmla="*/ 146 h 699"/>
                <a:gd name="T48" fmla="*/ 389 w 884"/>
                <a:gd name="T49" fmla="*/ 120 h 699"/>
                <a:gd name="T50" fmla="*/ 498 w 884"/>
                <a:gd name="T51" fmla="*/ 125 h 699"/>
                <a:gd name="T52" fmla="*/ 577 w 884"/>
                <a:gd name="T53" fmla="*/ 0 h 699"/>
                <a:gd name="T54" fmla="*/ 676 w 884"/>
                <a:gd name="T55" fmla="*/ 10 h 699"/>
                <a:gd name="T56" fmla="*/ 702 w 884"/>
                <a:gd name="T57" fmla="*/ 94 h 699"/>
                <a:gd name="T58" fmla="*/ 761 w 884"/>
                <a:gd name="T59" fmla="*/ 40 h 699"/>
                <a:gd name="T60" fmla="*/ 820 w 884"/>
                <a:gd name="T61" fmla="*/ 149 h 699"/>
                <a:gd name="T62" fmla="*/ 848 w 884"/>
                <a:gd name="T63" fmla="*/ 233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4" h="699">
                  <a:moveTo>
                    <a:pt x="884" y="277"/>
                  </a:moveTo>
                  <a:cubicBezTo>
                    <a:pt x="836" y="341"/>
                    <a:pt x="836" y="341"/>
                    <a:pt x="836" y="341"/>
                  </a:cubicBezTo>
                  <a:cubicBezTo>
                    <a:pt x="832" y="393"/>
                    <a:pt x="832" y="393"/>
                    <a:pt x="832" y="393"/>
                  </a:cubicBezTo>
                  <a:cubicBezTo>
                    <a:pt x="810" y="443"/>
                    <a:pt x="810" y="443"/>
                    <a:pt x="810" y="443"/>
                  </a:cubicBezTo>
                  <a:cubicBezTo>
                    <a:pt x="760" y="557"/>
                    <a:pt x="760" y="557"/>
                    <a:pt x="760" y="557"/>
                  </a:cubicBezTo>
                  <a:cubicBezTo>
                    <a:pt x="766" y="615"/>
                    <a:pt x="766" y="615"/>
                    <a:pt x="766" y="615"/>
                  </a:cubicBezTo>
                  <a:cubicBezTo>
                    <a:pt x="769" y="637"/>
                    <a:pt x="769" y="637"/>
                    <a:pt x="769" y="637"/>
                  </a:cubicBezTo>
                  <a:cubicBezTo>
                    <a:pt x="712" y="641"/>
                    <a:pt x="712" y="641"/>
                    <a:pt x="712" y="641"/>
                  </a:cubicBezTo>
                  <a:cubicBezTo>
                    <a:pt x="691" y="657"/>
                    <a:pt x="691" y="657"/>
                    <a:pt x="691" y="657"/>
                  </a:cubicBezTo>
                  <a:cubicBezTo>
                    <a:pt x="650" y="647"/>
                    <a:pt x="650" y="647"/>
                    <a:pt x="650" y="647"/>
                  </a:cubicBezTo>
                  <a:cubicBezTo>
                    <a:pt x="577" y="657"/>
                    <a:pt x="577" y="657"/>
                    <a:pt x="577" y="657"/>
                  </a:cubicBezTo>
                  <a:cubicBezTo>
                    <a:pt x="540" y="667"/>
                    <a:pt x="540" y="667"/>
                    <a:pt x="540" y="667"/>
                  </a:cubicBezTo>
                  <a:cubicBezTo>
                    <a:pt x="498" y="631"/>
                    <a:pt x="498" y="631"/>
                    <a:pt x="498" y="631"/>
                  </a:cubicBezTo>
                  <a:cubicBezTo>
                    <a:pt x="472" y="631"/>
                    <a:pt x="472" y="631"/>
                    <a:pt x="472" y="631"/>
                  </a:cubicBezTo>
                  <a:cubicBezTo>
                    <a:pt x="462" y="683"/>
                    <a:pt x="462" y="683"/>
                    <a:pt x="462" y="683"/>
                  </a:cubicBezTo>
                  <a:cubicBezTo>
                    <a:pt x="420" y="693"/>
                    <a:pt x="420" y="693"/>
                    <a:pt x="420" y="693"/>
                  </a:cubicBezTo>
                  <a:cubicBezTo>
                    <a:pt x="368" y="699"/>
                    <a:pt x="368" y="699"/>
                    <a:pt x="368" y="699"/>
                  </a:cubicBezTo>
                  <a:cubicBezTo>
                    <a:pt x="347" y="678"/>
                    <a:pt x="347" y="678"/>
                    <a:pt x="347" y="678"/>
                  </a:cubicBezTo>
                  <a:cubicBezTo>
                    <a:pt x="300" y="686"/>
                    <a:pt x="300" y="686"/>
                    <a:pt x="300" y="686"/>
                  </a:cubicBezTo>
                  <a:cubicBezTo>
                    <a:pt x="300" y="685"/>
                    <a:pt x="300" y="685"/>
                    <a:pt x="300" y="685"/>
                  </a:cubicBezTo>
                  <a:cubicBezTo>
                    <a:pt x="284" y="657"/>
                    <a:pt x="284" y="657"/>
                    <a:pt x="284" y="657"/>
                  </a:cubicBezTo>
                  <a:cubicBezTo>
                    <a:pt x="252" y="657"/>
                    <a:pt x="252" y="657"/>
                    <a:pt x="252" y="657"/>
                  </a:cubicBezTo>
                  <a:cubicBezTo>
                    <a:pt x="239" y="642"/>
                    <a:pt x="239" y="642"/>
                    <a:pt x="239" y="642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168" y="601"/>
                    <a:pt x="168" y="601"/>
                    <a:pt x="168" y="601"/>
                  </a:cubicBezTo>
                  <a:cubicBezTo>
                    <a:pt x="164" y="561"/>
                    <a:pt x="164" y="561"/>
                    <a:pt x="164" y="561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12" y="465"/>
                    <a:pt x="112" y="465"/>
                    <a:pt x="112" y="465"/>
                  </a:cubicBezTo>
                  <a:cubicBezTo>
                    <a:pt x="72" y="445"/>
                    <a:pt x="72" y="445"/>
                    <a:pt x="72" y="445"/>
                  </a:cubicBezTo>
                  <a:cubicBezTo>
                    <a:pt x="80" y="389"/>
                    <a:pt x="80" y="389"/>
                    <a:pt x="80" y="389"/>
                  </a:cubicBezTo>
                  <a:cubicBezTo>
                    <a:pt x="52" y="373"/>
                    <a:pt x="52" y="373"/>
                    <a:pt x="52" y="373"/>
                  </a:cubicBezTo>
                  <a:cubicBezTo>
                    <a:pt x="84" y="349"/>
                    <a:pt x="84" y="349"/>
                    <a:pt x="84" y="349"/>
                  </a:cubicBezTo>
                  <a:cubicBezTo>
                    <a:pt x="84" y="313"/>
                    <a:pt x="84" y="313"/>
                    <a:pt x="84" y="313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100" y="121"/>
                    <a:pt x="100" y="121"/>
                    <a:pt x="100" y="121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91" y="172"/>
                    <a:pt x="191" y="172"/>
                    <a:pt x="191" y="172"/>
                  </a:cubicBezTo>
                  <a:cubicBezTo>
                    <a:pt x="206" y="120"/>
                    <a:pt x="206" y="120"/>
                    <a:pt x="206" y="120"/>
                  </a:cubicBezTo>
                  <a:cubicBezTo>
                    <a:pt x="217" y="94"/>
                    <a:pt x="217" y="94"/>
                    <a:pt x="217" y="94"/>
                  </a:cubicBezTo>
                  <a:cubicBezTo>
                    <a:pt x="243" y="99"/>
                    <a:pt x="243" y="99"/>
                    <a:pt x="243" y="99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52" y="146"/>
                    <a:pt x="352" y="146"/>
                    <a:pt x="352" y="146"/>
                  </a:cubicBezTo>
                  <a:cubicBezTo>
                    <a:pt x="358" y="146"/>
                    <a:pt x="389" y="120"/>
                    <a:pt x="389" y="120"/>
                  </a:cubicBezTo>
                  <a:cubicBezTo>
                    <a:pt x="436" y="130"/>
                    <a:pt x="436" y="130"/>
                    <a:pt x="436" y="130"/>
                  </a:cubicBezTo>
                  <a:cubicBezTo>
                    <a:pt x="498" y="125"/>
                    <a:pt x="498" y="125"/>
                    <a:pt x="498" y="125"/>
                  </a:cubicBezTo>
                  <a:cubicBezTo>
                    <a:pt x="504" y="57"/>
                    <a:pt x="504" y="57"/>
                    <a:pt x="504" y="57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676" y="8"/>
                    <a:pt x="676" y="8"/>
                    <a:pt x="676" y="8"/>
                  </a:cubicBezTo>
                  <a:cubicBezTo>
                    <a:pt x="676" y="10"/>
                    <a:pt x="676" y="10"/>
                    <a:pt x="676" y="10"/>
                  </a:cubicBezTo>
                  <a:cubicBezTo>
                    <a:pt x="676" y="94"/>
                    <a:pt x="676" y="94"/>
                    <a:pt x="676" y="94"/>
                  </a:cubicBezTo>
                  <a:cubicBezTo>
                    <a:pt x="676" y="99"/>
                    <a:pt x="702" y="94"/>
                    <a:pt x="702" y="94"/>
                  </a:cubicBezTo>
                  <a:cubicBezTo>
                    <a:pt x="723" y="47"/>
                    <a:pt x="723" y="47"/>
                    <a:pt x="723" y="47"/>
                  </a:cubicBezTo>
                  <a:cubicBezTo>
                    <a:pt x="761" y="40"/>
                    <a:pt x="761" y="40"/>
                    <a:pt x="761" y="40"/>
                  </a:cubicBezTo>
                  <a:cubicBezTo>
                    <a:pt x="764" y="73"/>
                    <a:pt x="764" y="73"/>
                    <a:pt x="764" y="73"/>
                  </a:cubicBezTo>
                  <a:cubicBezTo>
                    <a:pt x="820" y="149"/>
                    <a:pt x="820" y="149"/>
                    <a:pt x="820" y="149"/>
                  </a:cubicBezTo>
                  <a:cubicBezTo>
                    <a:pt x="852" y="161"/>
                    <a:pt x="852" y="161"/>
                    <a:pt x="852" y="161"/>
                  </a:cubicBezTo>
                  <a:cubicBezTo>
                    <a:pt x="852" y="161"/>
                    <a:pt x="844" y="229"/>
                    <a:pt x="848" y="233"/>
                  </a:cubicBezTo>
                  <a:cubicBezTo>
                    <a:pt x="852" y="237"/>
                    <a:pt x="884" y="277"/>
                    <a:pt x="884" y="277"/>
                  </a:cubicBezTo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" name="ประจวบคีรีขันธ์">
              <a:extLst>
                <a:ext uri="{FF2B5EF4-FFF2-40B4-BE49-F238E27FC236}">
                  <a16:creationId xmlns:a16="http://schemas.microsoft.com/office/drawing/2014/main" id="{2ACD3AE6-F975-4485-A39D-43023E9B2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8" y="3936014"/>
              <a:ext cx="309077" cy="609009"/>
            </a:xfrm>
            <a:custGeom>
              <a:avLst/>
              <a:gdLst>
                <a:gd name="T0" fmla="*/ 706 w 758"/>
                <a:gd name="T1" fmla="*/ 438 h 1492"/>
                <a:gd name="T2" fmla="*/ 598 w 758"/>
                <a:gd name="T3" fmla="*/ 578 h 1492"/>
                <a:gd name="T4" fmla="*/ 594 w 758"/>
                <a:gd name="T5" fmla="*/ 706 h 1492"/>
                <a:gd name="T6" fmla="*/ 562 w 758"/>
                <a:gd name="T7" fmla="*/ 778 h 1492"/>
                <a:gd name="T8" fmla="*/ 354 w 758"/>
                <a:gd name="T9" fmla="*/ 1158 h 1492"/>
                <a:gd name="T10" fmla="*/ 354 w 758"/>
                <a:gd name="T11" fmla="*/ 1258 h 1492"/>
                <a:gd name="T12" fmla="*/ 290 w 758"/>
                <a:gd name="T13" fmla="*/ 1342 h 1492"/>
                <a:gd name="T14" fmla="*/ 304 w 758"/>
                <a:gd name="T15" fmla="*/ 1423 h 1492"/>
                <a:gd name="T16" fmla="*/ 213 w 758"/>
                <a:gd name="T17" fmla="*/ 1492 h 1492"/>
                <a:gd name="T18" fmla="*/ 104 w 758"/>
                <a:gd name="T19" fmla="*/ 1492 h 1492"/>
                <a:gd name="T20" fmla="*/ 0 w 758"/>
                <a:gd name="T21" fmla="*/ 1404 h 1492"/>
                <a:gd name="T22" fmla="*/ 22 w 758"/>
                <a:gd name="T23" fmla="*/ 1362 h 1492"/>
                <a:gd name="T24" fmla="*/ 66 w 758"/>
                <a:gd name="T25" fmla="*/ 1306 h 1492"/>
                <a:gd name="T26" fmla="*/ 94 w 758"/>
                <a:gd name="T27" fmla="*/ 1242 h 1492"/>
                <a:gd name="T28" fmla="*/ 146 w 758"/>
                <a:gd name="T29" fmla="*/ 1142 h 1492"/>
                <a:gd name="T30" fmla="*/ 210 w 758"/>
                <a:gd name="T31" fmla="*/ 1030 h 1492"/>
                <a:gd name="T32" fmla="*/ 274 w 758"/>
                <a:gd name="T33" fmla="*/ 962 h 1492"/>
                <a:gd name="T34" fmla="*/ 310 w 758"/>
                <a:gd name="T35" fmla="*/ 874 h 1492"/>
                <a:gd name="T36" fmla="*/ 326 w 758"/>
                <a:gd name="T37" fmla="*/ 890 h 1492"/>
                <a:gd name="T38" fmla="*/ 390 w 758"/>
                <a:gd name="T39" fmla="*/ 810 h 1492"/>
                <a:gd name="T40" fmla="*/ 426 w 758"/>
                <a:gd name="T41" fmla="*/ 754 h 1492"/>
                <a:gd name="T42" fmla="*/ 398 w 758"/>
                <a:gd name="T43" fmla="*/ 690 h 1492"/>
                <a:gd name="T44" fmla="*/ 378 w 758"/>
                <a:gd name="T45" fmla="*/ 658 h 1492"/>
                <a:gd name="T46" fmla="*/ 334 w 758"/>
                <a:gd name="T47" fmla="*/ 538 h 1492"/>
                <a:gd name="T48" fmla="*/ 362 w 758"/>
                <a:gd name="T49" fmla="*/ 434 h 1492"/>
                <a:gd name="T50" fmla="*/ 278 w 758"/>
                <a:gd name="T51" fmla="*/ 438 h 1492"/>
                <a:gd name="T52" fmla="*/ 298 w 758"/>
                <a:gd name="T53" fmla="*/ 382 h 1492"/>
                <a:gd name="T54" fmla="*/ 278 w 758"/>
                <a:gd name="T55" fmla="*/ 322 h 1492"/>
                <a:gd name="T56" fmla="*/ 242 w 758"/>
                <a:gd name="T57" fmla="*/ 250 h 1492"/>
                <a:gd name="T58" fmla="*/ 214 w 758"/>
                <a:gd name="T59" fmla="*/ 146 h 1492"/>
                <a:gd name="T60" fmla="*/ 234 w 758"/>
                <a:gd name="T61" fmla="*/ 78 h 1492"/>
                <a:gd name="T62" fmla="*/ 281 w 758"/>
                <a:gd name="T63" fmla="*/ 47 h 1492"/>
                <a:gd name="T64" fmla="*/ 354 w 758"/>
                <a:gd name="T65" fmla="*/ 62 h 1492"/>
                <a:gd name="T66" fmla="*/ 406 w 758"/>
                <a:gd name="T67" fmla="*/ 0 h 1492"/>
                <a:gd name="T68" fmla="*/ 474 w 758"/>
                <a:gd name="T69" fmla="*/ 36 h 1492"/>
                <a:gd name="T70" fmla="*/ 584 w 758"/>
                <a:gd name="T71" fmla="*/ 16 h 1492"/>
                <a:gd name="T72" fmla="*/ 646 w 758"/>
                <a:gd name="T73" fmla="*/ 10 h 1492"/>
                <a:gd name="T74" fmla="*/ 730 w 758"/>
                <a:gd name="T75" fmla="*/ 234 h 1492"/>
                <a:gd name="T76" fmla="*/ 758 w 758"/>
                <a:gd name="T77" fmla="*/ 398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8" h="1492">
                  <a:moveTo>
                    <a:pt x="758" y="398"/>
                  </a:moveTo>
                  <a:cubicBezTo>
                    <a:pt x="706" y="438"/>
                    <a:pt x="706" y="438"/>
                    <a:pt x="706" y="438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598" y="578"/>
                    <a:pt x="598" y="578"/>
                    <a:pt x="598" y="578"/>
                  </a:cubicBezTo>
                  <a:cubicBezTo>
                    <a:pt x="574" y="654"/>
                    <a:pt x="574" y="654"/>
                    <a:pt x="574" y="654"/>
                  </a:cubicBezTo>
                  <a:cubicBezTo>
                    <a:pt x="594" y="706"/>
                    <a:pt x="594" y="706"/>
                    <a:pt x="594" y="706"/>
                  </a:cubicBezTo>
                  <a:cubicBezTo>
                    <a:pt x="566" y="726"/>
                    <a:pt x="566" y="726"/>
                    <a:pt x="566" y="726"/>
                  </a:cubicBezTo>
                  <a:cubicBezTo>
                    <a:pt x="562" y="778"/>
                    <a:pt x="562" y="778"/>
                    <a:pt x="562" y="778"/>
                  </a:cubicBezTo>
                  <a:cubicBezTo>
                    <a:pt x="562" y="778"/>
                    <a:pt x="506" y="842"/>
                    <a:pt x="498" y="846"/>
                  </a:cubicBezTo>
                  <a:cubicBezTo>
                    <a:pt x="490" y="850"/>
                    <a:pt x="354" y="1158"/>
                    <a:pt x="354" y="1158"/>
                  </a:cubicBezTo>
                  <a:cubicBezTo>
                    <a:pt x="362" y="1210"/>
                    <a:pt x="362" y="1210"/>
                    <a:pt x="362" y="1210"/>
                  </a:cubicBezTo>
                  <a:cubicBezTo>
                    <a:pt x="362" y="1210"/>
                    <a:pt x="354" y="1254"/>
                    <a:pt x="354" y="1258"/>
                  </a:cubicBezTo>
                  <a:cubicBezTo>
                    <a:pt x="354" y="1262"/>
                    <a:pt x="290" y="1310"/>
                    <a:pt x="290" y="1310"/>
                  </a:cubicBezTo>
                  <a:cubicBezTo>
                    <a:pt x="290" y="1342"/>
                    <a:pt x="290" y="1342"/>
                    <a:pt x="290" y="1342"/>
                  </a:cubicBezTo>
                  <a:cubicBezTo>
                    <a:pt x="306" y="1358"/>
                    <a:pt x="306" y="1358"/>
                    <a:pt x="306" y="1358"/>
                  </a:cubicBezTo>
                  <a:cubicBezTo>
                    <a:pt x="304" y="1423"/>
                    <a:pt x="304" y="1423"/>
                    <a:pt x="304" y="1423"/>
                  </a:cubicBezTo>
                  <a:cubicBezTo>
                    <a:pt x="255" y="1476"/>
                    <a:pt x="255" y="1476"/>
                    <a:pt x="255" y="1476"/>
                  </a:cubicBezTo>
                  <a:cubicBezTo>
                    <a:pt x="213" y="1492"/>
                    <a:pt x="213" y="1492"/>
                    <a:pt x="213" y="1492"/>
                  </a:cubicBezTo>
                  <a:cubicBezTo>
                    <a:pt x="182" y="1476"/>
                    <a:pt x="182" y="1476"/>
                    <a:pt x="182" y="1476"/>
                  </a:cubicBezTo>
                  <a:cubicBezTo>
                    <a:pt x="104" y="1492"/>
                    <a:pt x="104" y="1492"/>
                    <a:pt x="104" y="1492"/>
                  </a:cubicBezTo>
                  <a:cubicBezTo>
                    <a:pt x="104" y="1492"/>
                    <a:pt x="0" y="1439"/>
                    <a:pt x="0" y="1434"/>
                  </a:cubicBezTo>
                  <a:cubicBezTo>
                    <a:pt x="0" y="1404"/>
                    <a:pt x="0" y="1404"/>
                    <a:pt x="0" y="1404"/>
                  </a:cubicBezTo>
                  <a:cubicBezTo>
                    <a:pt x="18" y="1394"/>
                    <a:pt x="18" y="1394"/>
                    <a:pt x="18" y="1394"/>
                  </a:cubicBezTo>
                  <a:cubicBezTo>
                    <a:pt x="22" y="1362"/>
                    <a:pt x="22" y="1362"/>
                    <a:pt x="22" y="1362"/>
                  </a:cubicBezTo>
                  <a:cubicBezTo>
                    <a:pt x="66" y="1338"/>
                    <a:pt x="66" y="1338"/>
                    <a:pt x="66" y="1338"/>
                  </a:cubicBezTo>
                  <a:cubicBezTo>
                    <a:pt x="66" y="1306"/>
                    <a:pt x="66" y="1306"/>
                    <a:pt x="66" y="1306"/>
                  </a:cubicBezTo>
                  <a:cubicBezTo>
                    <a:pt x="94" y="1278"/>
                    <a:pt x="94" y="1278"/>
                    <a:pt x="94" y="1278"/>
                  </a:cubicBezTo>
                  <a:cubicBezTo>
                    <a:pt x="94" y="1242"/>
                    <a:pt x="94" y="1242"/>
                    <a:pt x="94" y="1242"/>
                  </a:cubicBezTo>
                  <a:cubicBezTo>
                    <a:pt x="150" y="1186"/>
                    <a:pt x="150" y="1186"/>
                    <a:pt x="150" y="1186"/>
                  </a:cubicBezTo>
                  <a:cubicBezTo>
                    <a:pt x="146" y="1142"/>
                    <a:pt x="146" y="1142"/>
                    <a:pt x="146" y="1142"/>
                  </a:cubicBezTo>
                  <a:cubicBezTo>
                    <a:pt x="218" y="1094"/>
                    <a:pt x="218" y="1094"/>
                    <a:pt x="218" y="1094"/>
                  </a:cubicBezTo>
                  <a:cubicBezTo>
                    <a:pt x="210" y="1030"/>
                    <a:pt x="210" y="1030"/>
                    <a:pt x="210" y="1030"/>
                  </a:cubicBezTo>
                  <a:cubicBezTo>
                    <a:pt x="254" y="1014"/>
                    <a:pt x="254" y="1014"/>
                    <a:pt x="254" y="1014"/>
                  </a:cubicBezTo>
                  <a:cubicBezTo>
                    <a:pt x="274" y="962"/>
                    <a:pt x="274" y="962"/>
                    <a:pt x="274" y="962"/>
                  </a:cubicBezTo>
                  <a:cubicBezTo>
                    <a:pt x="274" y="898"/>
                    <a:pt x="274" y="898"/>
                    <a:pt x="274" y="898"/>
                  </a:cubicBezTo>
                  <a:cubicBezTo>
                    <a:pt x="310" y="874"/>
                    <a:pt x="310" y="874"/>
                    <a:pt x="310" y="874"/>
                  </a:cubicBezTo>
                  <a:cubicBezTo>
                    <a:pt x="322" y="874"/>
                    <a:pt x="322" y="874"/>
                    <a:pt x="322" y="874"/>
                  </a:cubicBezTo>
                  <a:cubicBezTo>
                    <a:pt x="326" y="890"/>
                    <a:pt x="326" y="890"/>
                    <a:pt x="326" y="890"/>
                  </a:cubicBezTo>
                  <a:cubicBezTo>
                    <a:pt x="358" y="882"/>
                    <a:pt x="358" y="882"/>
                    <a:pt x="358" y="882"/>
                  </a:cubicBezTo>
                  <a:cubicBezTo>
                    <a:pt x="390" y="810"/>
                    <a:pt x="390" y="810"/>
                    <a:pt x="390" y="810"/>
                  </a:cubicBezTo>
                  <a:cubicBezTo>
                    <a:pt x="426" y="794"/>
                    <a:pt x="426" y="794"/>
                    <a:pt x="426" y="794"/>
                  </a:cubicBezTo>
                  <a:cubicBezTo>
                    <a:pt x="426" y="754"/>
                    <a:pt x="426" y="754"/>
                    <a:pt x="426" y="754"/>
                  </a:cubicBezTo>
                  <a:cubicBezTo>
                    <a:pt x="434" y="718"/>
                    <a:pt x="434" y="718"/>
                    <a:pt x="434" y="718"/>
                  </a:cubicBezTo>
                  <a:cubicBezTo>
                    <a:pt x="398" y="690"/>
                    <a:pt x="398" y="690"/>
                    <a:pt x="398" y="690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78" y="658"/>
                    <a:pt x="378" y="658"/>
                    <a:pt x="378" y="658"/>
                  </a:cubicBezTo>
                  <a:cubicBezTo>
                    <a:pt x="378" y="558"/>
                    <a:pt x="378" y="558"/>
                    <a:pt x="378" y="558"/>
                  </a:cubicBezTo>
                  <a:cubicBezTo>
                    <a:pt x="334" y="538"/>
                    <a:pt x="334" y="538"/>
                    <a:pt x="334" y="538"/>
                  </a:cubicBezTo>
                  <a:cubicBezTo>
                    <a:pt x="330" y="490"/>
                    <a:pt x="330" y="490"/>
                    <a:pt x="330" y="490"/>
                  </a:cubicBezTo>
                  <a:cubicBezTo>
                    <a:pt x="362" y="434"/>
                    <a:pt x="362" y="434"/>
                    <a:pt x="362" y="434"/>
                  </a:cubicBezTo>
                  <a:cubicBezTo>
                    <a:pt x="358" y="422"/>
                    <a:pt x="358" y="422"/>
                    <a:pt x="358" y="422"/>
                  </a:cubicBezTo>
                  <a:cubicBezTo>
                    <a:pt x="278" y="438"/>
                    <a:pt x="278" y="438"/>
                    <a:pt x="278" y="438"/>
                  </a:cubicBezTo>
                  <a:cubicBezTo>
                    <a:pt x="282" y="410"/>
                    <a:pt x="282" y="410"/>
                    <a:pt x="282" y="410"/>
                  </a:cubicBezTo>
                  <a:cubicBezTo>
                    <a:pt x="298" y="382"/>
                    <a:pt x="298" y="382"/>
                    <a:pt x="298" y="382"/>
                  </a:cubicBezTo>
                  <a:cubicBezTo>
                    <a:pt x="278" y="358"/>
                    <a:pt x="278" y="358"/>
                    <a:pt x="278" y="358"/>
                  </a:cubicBezTo>
                  <a:cubicBezTo>
                    <a:pt x="278" y="322"/>
                    <a:pt x="278" y="322"/>
                    <a:pt x="278" y="322"/>
                  </a:cubicBezTo>
                  <a:cubicBezTo>
                    <a:pt x="290" y="310"/>
                    <a:pt x="290" y="310"/>
                    <a:pt x="290" y="310"/>
                  </a:cubicBezTo>
                  <a:cubicBezTo>
                    <a:pt x="242" y="250"/>
                    <a:pt x="242" y="250"/>
                    <a:pt x="242" y="250"/>
                  </a:cubicBezTo>
                  <a:cubicBezTo>
                    <a:pt x="250" y="198"/>
                    <a:pt x="250" y="198"/>
                    <a:pt x="250" y="198"/>
                  </a:cubicBezTo>
                  <a:cubicBezTo>
                    <a:pt x="214" y="146"/>
                    <a:pt x="214" y="146"/>
                    <a:pt x="214" y="146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81" y="47"/>
                    <a:pt x="281" y="47"/>
                    <a:pt x="281" y="47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96" y="52"/>
                    <a:pt x="396" y="52"/>
                    <a:pt x="396" y="52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74" y="36"/>
                    <a:pt x="474" y="36"/>
                    <a:pt x="474" y="36"/>
                  </a:cubicBezTo>
                  <a:cubicBezTo>
                    <a:pt x="511" y="26"/>
                    <a:pt x="511" y="26"/>
                    <a:pt x="511" y="26"/>
                  </a:cubicBezTo>
                  <a:cubicBezTo>
                    <a:pt x="584" y="16"/>
                    <a:pt x="584" y="16"/>
                    <a:pt x="584" y="16"/>
                  </a:cubicBezTo>
                  <a:cubicBezTo>
                    <a:pt x="625" y="26"/>
                    <a:pt x="625" y="26"/>
                    <a:pt x="625" y="26"/>
                  </a:cubicBezTo>
                  <a:cubicBezTo>
                    <a:pt x="646" y="10"/>
                    <a:pt x="646" y="10"/>
                    <a:pt x="646" y="10"/>
                  </a:cubicBezTo>
                  <a:cubicBezTo>
                    <a:pt x="703" y="6"/>
                    <a:pt x="703" y="6"/>
                    <a:pt x="703" y="6"/>
                  </a:cubicBezTo>
                  <a:cubicBezTo>
                    <a:pt x="730" y="234"/>
                    <a:pt x="730" y="234"/>
                    <a:pt x="730" y="234"/>
                  </a:cubicBezTo>
                  <a:cubicBezTo>
                    <a:pt x="730" y="354"/>
                    <a:pt x="730" y="354"/>
                    <a:pt x="730" y="354"/>
                  </a:cubicBezTo>
                  <a:lnTo>
                    <a:pt x="758" y="39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" name="ตาก">
              <a:extLst>
                <a:ext uri="{FF2B5EF4-FFF2-40B4-BE49-F238E27FC236}">
                  <a16:creationId xmlns:a16="http://schemas.microsoft.com/office/drawing/2014/main" id="{B82890C7-333F-4431-95C7-2E0C913F1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1271" y="1984626"/>
              <a:ext cx="630955" cy="1020500"/>
            </a:xfrm>
            <a:custGeom>
              <a:avLst/>
              <a:gdLst>
                <a:gd name="T0" fmla="*/ 1513 w 1539"/>
                <a:gd name="T1" fmla="*/ 913 h 2499"/>
                <a:gd name="T2" fmla="*/ 1388 w 1539"/>
                <a:gd name="T3" fmla="*/ 965 h 2499"/>
                <a:gd name="T4" fmla="*/ 1325 w 1539"/>
                <a:gd name="T5" fmla="*/ 1132 h 2499"/>
                <a:gd name="T6" fmla="*/ 1211 w 1539"/>
                <a:gd name="T7" fmla="*/ 1283 h 2499"/>
                <a:gd name="T8" fmla="*/ 1101 w 1539"/>
                <a:gd name="T9" fmla="*/ 1273 h 2499"/>
                <a:gd name="T10" fmla="*/ 1122 w 1539"/>
                <a:gd name="T11" fmla="*/ 1362 h 2499"/>
                <a:gd name="T12" fmla="*/ 1179 w 1539"/>
                <a:gd name="T13" fmla="*/ 1523 h 2499"/>
                <a:gd name="T14" fmla="*/ 1211 w 1539"/>
                <a:gd name="T15" fmla="*/ 1659 h 2499"/>
                <a:gd name="T16" fmla="*/ 1188 w 1539"/>
                <a:gd name="T17" fmla="*/ 1806 h 2499"/>
                <a:gd name="T18" fmla="*/ 1231 w 1539"/>
                <a:gd name="T19" fmla="*/ 1904 h 2499"/>
                <a:gd name="T20" fmla="*/ 1200 w 1539"/>
                <a:gd name="T21" fmla="*/ 2081 h 2499"/>
                <a:gd name="T22" fmla="*/ 1179 w 1539"/>
                <a:gd name="T23" fmla="*/ 2175 h 2499"/>
                <a:gd name="T24" fmla="*/ 1143 w 1539"/>
                <a:gd name="T25" fmla="*/ 2316 h 2499"/>
                <a:gd name="T26" fmla="*/ 1112 w 1539"/>
                <a:gd name="T27" fmla="*/ 2499 h 2499"/>
                <a:gd name="T28" fmla="*/ 1002 w 1539"/>
                <a:gd name="T29" fmla="*/ 2353 h 2499"/>
                <a:gd name="T30" fmla="*/ 894 w 1539"/>
                <a:gd name="T31" fmla="*/ 2198 h 2499"/>
                <a:gd name="T32" fmla="*/ 799 w 1539"/>
                <a:gd name="T33" fmla="*/ 2061 h 2499"/>
                <a:gd name="T34" fmla="*/ 715 w 1539"/>
                <a:gd name="T35" fmla="*/ 2029 h 2499"/>
                <a:gd name="T36" fmla="*/ 764 w 1539"/>
                <a:gd name="T37" fmla="*/ 1827 h 2499"/>
                <a:gd name="T38" fmla="*/ 760 w 1539"/>
                <a:gd name="T39" fmla="*/ 1735 h 2499"/>
                <a:gd name="T40" fmla="*/ 768 w 1539"/>
                <a:gd name="T41" fmla="*/ 1683 h 2499"/>
                <a:gd name="T42" fmla="*/ 808 w 1539"/>
                <a:gd name="T43" fmla="*/ 1615 h 2499"/>
                <a:gd name="T44" fmla="*/ 936 w 1539"/>
                <a:gd name="T45" fmla="*/ 1623 h 2499"/>
                <a:gd name="T46" fmla="*/ 1028 w 1539"/>
                <a:gd name="T47" fmla="*/ 1479 h 2499"/>
                <a:gd name="T48" fmla="*/ 1028 w 1539"/>
                <a:gd name="T49" fmla="*/ 1399 h 2499"/>
                <a:gd name="T50" fmla="*/ 948 w 1539"/>
                <a:gd name="T51" fmla="*/ 1331 h 2499"/>
                <a:gd name="T52" fmla="*/ 848 w 1539"/>
                <a:gd name="T53" fmla="*/ 1471 h 2499"/>
                <a:gd name="T54" fmla="*/ 792 w 1539"/>
                <a:gd name="T55" fmla="*/ 1387 h 2499"/>
                <a:gd name="T56" fmla="*/ 804 w 1539"/>
                <a:gd name="T57" fmla="*/ 1295 h 2499"/>
                <a:gd name="T58" fmla="*/ 708 w 1539"/>
                <a:gd name="T59" fmla="*/ 1127 h 2499"/>
                <a:gd name="T60" fmla="*/ 636 w 1539"/>
                <a:gd name="T61" fmla="*/ 1059 h 2499"/>
                <a:gd name="T62" fmla="*/ 660 w 1539"/>
                <a:gd name="T63" fmla="*/ 939 h 2499"/>
                <a:gd name="T64" fmla="*/ 648 w 1539"/>
                <a:gd name="T65" fmla="*/ 839 h 2499"/>
                <a:gd name="T66" fmla="*/ 524 w 1539"/>
                <a:gd name="T67" fmla="*/ 751 h 2499"/>
                <a:gd name="T68" fmla="*/ 324 w 1539"/>
                <a:gd name="T69" fmla="*/ 507 h 2499"/>
                <a:gd name="T70" fmla="*/ 264 w 1539"/>
                <a:gd name="T71" fmla="*/ 403 h 2499"/>
                <a:gd name="T72" fmla="*/ 192 w 1539"/>
                <a:gd name="T73" fmla="*/ 323 h 2499"/>
                <a:gd name="T74" fmla="*/ 16 w 1539"/>
                <a:gd name="T75" fmla="*/ 131 h 2499"/>
                <a:gd name="T76" fmla="*/ 21 w 1539"/>
                <a:gd name="T77" fmla="*/ 63 h 2499"/>
                <a:gd name="T78" fmla="*/ 141 w 1539"/>
                <a:gd name="T79" fmla="*/ 37 h 2499"/>
                <a:gd name="T80" fmla="*/ 230 w 1539"/>
                <a:gd name="T81" fmla="*/ 73 h 2499"/>
                <a:gd name="T82" fmla="*/ 298 w 1539"/>
                <a:gd name="T83" fmla="*/ 209 h 2499"/>
                <a:gd name="T84" fmla="*/ 444 w 1539"/>
                <a:gd name="T85" fmla="*/ 272 h 2499"/>
                <a:gd name="T86" fmla="*/ 512 w 1539"/>
                <a:gd name="T87" fmla="*/ 402 h 2499"/>
                <a:gd name="T88" fmla="*/ 512 w 1539"/>
                <a:gd name="T89" fmla="*/ 459 h 2499"/>
                <a:gd name="T90" fmla="*/ 553 w 1539"/>
                <a:gd name="T91" fmla="*/ 564 h 2499"/>
                <a:gd name="T92" fmla="*/ 710 w 1539"/>
                <a:gd name="T93" fmla="*/ 532 h 2499"/>
                <a:gd name="T94" fmla="*/ 715 w 1539"/>
                <a:gd name="T95" fmla="*/ 402 h 2499"/>
                <a:gd name="T96" fmla="*/ 694 w 1539"/>
                <a:gd name="T97" fmla="*/ 199 h 2499"/>
                <a:gd name="T98" fmla="*/ 694 w 1539"/>
                <a:gd name="T99" fmla="*/ 42 h 2499"/>
                <a:gd name="T100" fmla="*/ 772 w 1539"/>
                <a:gd name="T101" fmla="*/ 73 h 2499"/>
                <a:gd name="T102" fmla="*/ 830 w 1539"/>
                <a:gd name="T103" fmla="*/ 58 h 2499"/>
                <a:gd name="T104" fmla="*/ 882 w 1539"/>
                <a:gd name="T105" fmla="*/ 141 h 2499"/>
                <a:gd name="T106" fmla="*/ 830 w 1539"/>
                <a:gd name="T107" fmla="*/ 183 h 2499"/>
                <a:gd name="T108" fmla="*/ 830 w 1539"/>
                <a:gd name="T109" fmla="*/ 386 h 2499"/>
                <a:gd name="T110" fmla="*/ 1002 w 1539"/>
                <a:gd name="T111" fmla="*/ 345 h 2499"/>
                <a:gd name="T112" fmla="*/ 1085 w 1539"/>
                <a:gd name="T113" fmla="*/ 360 h 2499"/>
                <a:gd name="T114" fmla="*/ 1231 w 1539"/>
                <a:gd name="T115" fmla="*/ 480 h 2499"/>
                <a:gd name="T116" fmla="*/ 1341 w 1539"/>
                <a:gd name="T117" fmla="*/ 423 h 2499"/>
                <a:gd name="T118" fmla="*/ 1392 w 1539"/>
                <a:gd name="T119" fmla="*/ 550 h 2499"/>
                <a:gd name="T120" fmla="*/ 1430 w 1539"/>
                <a:gd name="T121" fmla="*/ 710 h 2499"/>
                <a:gd name="T122" fmla="*/ 1492 w 1539"/>
                <a:gd name="T123" fmla="*/ 814 h 2499"/>
                <a:gd name="T124" fmla="*/ 1539 w 1539"/>
                <a:gd name="T125" fmla="*/ 871 h 2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9" h="2499">
                  <a:moveTo>
                    <a:pt x="1539" y="871"/>
                  </a:moveTo>
                  <a:cubicBezTo>
                    <a:pt x="1536" y="876"/>
                    <a:pt x="1536" y="876"/>
                    <a:pt x="1536" y="876"/>
                  </a:cubicBezTo>
                  <a:cubicBezTo>
                    <a:pt x="1513" y="913"/>
                    <a:pt x="1513" y="913"/>
                    <a:pt x="1513" y="913"/>
                  </a:cubicBezTo>
                  <a:cubicBezTo>
                    <a:pt x="1451" y="913"/>
                    <a:pt x="1451" y="913"/>
                    <a:pt x="1451" y="913"/>
                  </a:cubicBezTo>
                  <a:cubicBezTo>
                    <a:pt x="1445" y="965"/>
                    <a:pt x="1445" y="965"/>
                    <a:pt x="1445" y="965"/>
                  </a:cubicBezTo>
                  <a:cubicBezTo>
                    <a:pt x="1388" y="965"/>
                    <a:pt x="1388" y="965"/>
                    <a:pt x="1388" y="965"/>
                  </a:cubicBezTo>
                  <a:cubicBezTo>
                    <a:pt x="1367" y="997"/>
                    <a:pt x="1367" y="997"/>
                    <a:pt x="1367" y="997"/>
                  </a:cubicBezTo>
                  <a:cubicBezTo>
                    <a:pt x="1378" y="1033"/>
                    <a:pt x="1378" y="1033"/>
                    <a:pt x="1378" y="1033"/>
                  </a:cubicBezTo>
                  <a:cubicBezTo>
                    <a:pt x="1325" y="1132"/>
                    <a:pt x="1325" y="1132"/>
                    <a:pt x="1325" y="1132"/>
                  </a:cubicBezTo>
                  <a:cubicBezTo>
                    <a:pt x="1325" y="1221"/>
                    <a:pt x="1325" y="1221"/>
                    <a:pt x="1325" y="1221"/>
                  </a:cubicBezTo>
                  <a:cubicBezTo>
                    <a:pt x="1284" y="1221"/>
                    <a:pt x="1284" y="1221"/>
                    <a:pt x="1284" y="1221"/>
                  </a:cubicBezTo>
                  <a:cubicBezTo>
                    <a:pt x="1211" y="1283"/>
                    <a:pt x="1211" y="1283"/>
                    <a:pt x="1211" y="1283"/>
                  </a:cubicBezTo>
                  <a:cubicBezTo>
                    <a:pt x="1143" y="1283"/>
                    <a:pt x="1143" y="1283"/>
                    <a:pt x="1143" y="1283"/>
                  </a:cubicBezTo>
                  <a:cubicBezTo>
                    <a:pt x="1117" y="1263"/>
                    <a:pt x="1117" y="1263"/>
                    <a:pt x="1117" y="1263"/>
                  </a:cubicBezTo>
                  <a:cubicBezTo>
                    <a:pt x="1101" y="1273"/>
                    <a:pt x="1101" y="1273"/>
                    <a:pt x="1101" y="1273"/>
                  </a:cubicBezTo>
                  <a:cubicBezTo>
                    <a:pt x="1101" y="1294"/>
                    <a:pt x="1101" y="1294"/>
                    <a:pt x="1101" y="1294"/>
                  </a:cubicBezTo>
                  <a:cubicBezTo>
                    <a:pt x="1127" y="1325"/>
                    <a:pt x="1127" y="1325"/>
                    <a:pt x="1127" y="1325"/>
                  </a:cubicBezTo>
                  <a:cubicBezTo>
                    <a:pt x="1127" y="1325"/>
                    <a:pt x="1122" y="1356"/>
                    <a:pt x="1122" y="1362"/>
                  </a:cubicBezTo>
                  <a:cubicBezTo>
                    <a:pt x="1122" y="1367"/>
                    <a:pt x="1158" y="1383"/>
                    <a:pt x="1158" y="1383"/>
                  </a:cubicBezTo>
                  <a:cubicBezTo>
                    <a:pt x="1148" y="1471"/>
                    <a:pt x="1148" y="1471"/>
                    <a:pt x="1148" y="1471"/>
                  </a:cubicBezTo>
                  <a:cubicBezTo>
                    <a:pt x="1179" y="1523"/>
                    <a:pt x="1179" y="1523"/>
                    <a:pt x="1179" y="1523"/>
                  </a:cubicBezTo>
                  <a:cubicBezTo>
                    <a:pt x="1148" y="1586"/>
                    <a:pt x="1148" y="1586"/>
                    <a:pt x="1148" y="1586"/>
                  </a:cubicBezTo>
                  <a:cubicBezTo>
                    <a:pt x="1179" y="1596"/>
                    <a:pt x="1179" y="1596"/>
                    <a:pt x="1179" y="1596"/>
                  </a:cubicBezTo>
                  <a:cubicBezTo>
                    <a:pt x="1211" y="1659"/>
                    <a:pt x="1211" y="1659"/>
                    <a:pt x="1211" y="1659"/>
                  </a:cubicBezTo>
                  <a:cubicBezTo>
                    <a:pt x="1211" y="1659"/>
                    <a:pt x="1174" y="1742"/>
                    <a:pt x="1174" y="1748"/>
                  </a:cubicBezTo>
                  <a:cubicBezTo>
                    <a:pt x="1174" y="1753"/>
                    <a:pt x="1190" y="1784"/>
                    <a:pt x="1190" y="1784"/>
                  </a:cubicBezTo>
                  <a:cubicBezTo>
                    <a:pt x="1188" y="1806"/>
                    <a:pt x="1188" y="1806"/>
                    <a:pt x="1188" y="1806"/>
                  </a:cubicBezTo>
                  <a:cubicBezTo>
                    <a:pt x="1185" y="1858"/>
                    <a:pt x="1185" y="1858"/>
                    <a:pt x="1185" y="1858"/>
                  </a:cubicBezTo>
                  <a:cubicBezTo>
                    <a:pt x="1185" y="1862"/>
                    <a:pt x="1185" y="1862"/>
                    <a:pt x="1185" y="1862"/>
                  </a:cubicBezTo>
                  <a:cubicBezTo>
                    <a:pt x="1231" y="1904"/>
                    <a:pt x="1231" y="1904"/>
                    <a:pt x="1231" y="1904"/>
                  </a:cubicBezTo>
                  <a:cubicBezTo>
                    <a:pt x="1231" y="1977"/>
                    <a:pt x="1231" y="1977"/>
                    <a:pt x="1231" y="1977"/>
                  </a:cubicBezTo>
                  <a:cubicBezTo>
                    <a:pt x="1200" y="2008"/>
                    <a:pt x="1200" y="2008"/>
                    <a:pt x="1200" y="2008"/>
                  </a:cubicBezTo>
                  <a:cubicBezTo>
                    <a:pt x="1200" y="2081"/>
                    <a:pt x="1200" y="2081"/>
                    <a:pt x="1200" y="2081"/>
                  </a:cubicBezTo>
                  <a:cubicBezTo>
                    <a:pt x="1153" y="2107"/>
                    <a:pt x="1153" y="2107"/>
                    <a:pt x="1153" y="2107"/>
                  </a:cubicBezTo>
                  <a:cubicBezTo>
                    <a:pt x="1158" y="2139"/>
                    <a:pt x="1158" y="2139"/>
                    <a:pt x="1158" y="2139"/>
                  </a:cubicBezTo>
                  <a:cubicBezTo>
                    <a:pt x="1179" y="2175"/>
                    <a:pt x="1179" y="2175"/>
                    <a:pt x="1179" y="2175"/>
                  </a:cubicBezTo>
                  <a:cubicBezTo>
                    <a:pt x="1158" y="2207"/>
                    <a:pt x="1158" y="2207"/>
                    <a:pt x="1158" y="2207"/>
                  </a:cubicBezTo>
                  <a:cubicBezTo>
                    <a:pt x="1169" y="2274"/>
                    <a:pt x="1169" y="2274"/>
                    <a:pt x="1169" y="2274"/>
                  </a:cubicBezTo>
                  <a:cubicBezTo>
                    <a:pt x="1143" y="2316"/>
                    <a:pt x="1143" y="2316"/>
                    <a:pt x="1143" y="2316"/>
                  </a:cubicBezTo>
                  <a:cubicBezTo>
                    <a:pt x="1148" y="2363"/>
                    <a:pt x="1148" y="2363"/>
                    <a:pt x="1148" y="2363"/>
                  </a:cubicBezTo>
                  <a:cubicBezTo>
                    <a:pt x="1122" y="2400"/>
                    <a:pt x="1122" y="2400"/>
                    <a:pt x="1122" y="2400"/>
                  </a:cubicBezTo>
                  <a:cubicBezTo>
                    <a:pt x="1112" y="2499"/>
                    <a:pt x="1112" y="2499"/>
                    <a:pt x="1112" y="2499"/>
                  </a:cubicBezTo>
                  <a:cubicBezTo>
                    <a:pt x="1065" y="2410"/>
                    <a:pt x="1065" y="2410"/>
                    <a:pt x="1065" y="2410"/>
                  </a:cubicBezTo>
                  <a:cubicBezTo>
                    <a:pt x="1012" y="2394"/>
                    <a:pt x="1012" y="2394"/>
                    <a:pt x="1012" y="2394"/>
                  </a:cubicBezTo>
                  <a:cubicBezTo>
                    <a:pt x="1002" y="2353"/>
                    <a:pt x="1002" y="2353"/>
                    <a:pt x="1002" y="2353"/>
                  </a:cubicBezTo>
                  <a:cubicBezTo>
                    <a:pt x="898" y="2243"/>
                    <a:pt x="898" y="2243"/>
                    <a:pt x="898" y="2243"/>
                  </a:cubicBezTo>
                  <a:cubicBezTo>
                    <a:pt x="898" y="2201"/>
                    <a:pt x="898" y="2201"/>
                    <a:pt x="898" y="2201"/>
                  </a:cubicBezTo>
                  <a:cubicBezTo>
                    <a:pt x="898" y="2200"/>
                    <a:pt x="896" y="2199"/>
                    <a:pt x="894" y="2198"/>
                  </a:cubicBezTo>
                  <a:cubicBezTo>
                    <a:pt x="885" y="2190"/>
                    <a:pt x="856" y="2175"/>
                    <a:pt x="856" y="2175"/>
                  </a:cubicBezTo>
                  <a:cubicBezTo>
                    <a:pt x="861" y="2149"/>
                    <a:pt x="861" y="2149"/>
                    <a:pt x="861" y="2149"/>
                  </a:cubicBezTo>
                  <a:cubicBezTo>
                    <a:pt x="799" y="2061"/>
                    <a:pt x="799" y="2061"/>
                    <a:pt x="799" y="2061"/>
                  </a:cubicBezTo>
                  <a:cubicBezTo>
                    <a:pt x="762" y="2061"/>
                    <a:pt x="762" y="2061"/>
                    <a:pt x="762" y="2061"/>
                  </a:cubicBezTo>
                  <a:cubicBezTo>
                    <a:pt x="741" y="2034"/>
                    <a:pt x="741" y="2034"/>
                    <a:pt x="741" y="2034"/>
                  </a:cubicBezTo>
                  <a:cubicBezTo>
                    <a:pt x="715" y="2029"/>
                    <a:pt x="715" y="2029"/>
                    <a:pt x="715" y="2029"/>
                  </a:cubicBezTo>
                  <a:cubicBezTo>
                    <a:pt x="708" y="1991"/>
                    <a:pt x="708" y="1991"/>
                    <a:pt x="708" y="1991"/>
                  </a:cubicBezTo>
                  <a:cubicBezTo>
                    <a:pt x="711" y="1983"/>
                    <a:pt x="711" y="1983"/>
                    <a:pt x="711" y="1983"/>
                  </a:cubicBezTo>
                  <a:cubicBezTo>
                    <a:pt x="764" y="1827"/>
                    <a:pt x="764" y="1827"/>
                    <a:pt x="764" y="1827"/>
                  </a:cubicBezTo>
                  <a:cubicBezTo>
                    <a:pt x="744" y="1827"/>
                    <a:pt x="744" y="1827"/>
                    <a:pt x="744" y="1827"/>
                  </a:cubicBezTo>
                  <a:cubicBezTo>
                    <a:pt x="736" y="1787"/>
                    <a:pt x="736" y="1787"/>
                    <a:pt x="736" y="1787"/>
                  </a:cubicBezTo>
                  <a:cubicBezTo>
                    <a:pt x="760" y="1735"/>
                    <a:pt x="760" y="1735"/>
                    <a:pt x="760" y="1735"/>
                  </a:cubicBezTo>
                  <a:cubicBezTo>
                    <a:pt x="716" y="1679"/>
                    <a:pt x="716" y="1679"/>
                    <a:pt x="716" y="1679"/>
                  </a:cubicBezTo>
                  <a:cubicBezTo>
                    <a:pt x="740" y="1647"/>
                    <a:pt x="740" y="1647"/>
                    <a:pt x="740" y="1647"/>
                  </a:cubicBezTo>
                  <a:cubicBezTo>
                    <a:pt x="768" y="1683"/>
                    <a:pt x="768" y="1683"/>
                    <a:pt x="768" y="1683"/>
                  </a:cubicBezTo>
                  <a:cubicBezTo>
                    <a:pt x="776" y="1659"/>
                    <a:pt x="776" y="1659"/>
                    <a:pt x="776" y="1659"/>
                  </a:cubicBezTo>
                  <a:cubicBezTo>
                    <a:pt x="808" y="1655"/>
                    <a:pt x="808" y="1655"/>
                    <a:pt x="808" y="1655"/>
                  </a:cubicBezTo>
                  <a:cubicBezTo>
                    <a:pt x="808" y="1615"/>
                    <a:pt x="808" y="1615"/>
                    <a:pt x="808" y="1615"/>
                  </a:cubicBezTo>
                  <a:cubicBezTo>
                    <a:pt x="840" y="1591"/>
                    <a:pt x="840" y="1591"/>
                    <a:pt x="840" y="1591"/>
                  </a:cubicBezTo>
                  <a:cubicBezTo>
                    <a:pt x="920" y="1599"/>
                    <a:pt x="920" y="1599"/>
                    <a:pt x="920" y="1599"/>
                  </a:cubicBezTo>
                  <a:cubicBezTo>
                    <a:pt x="936" y="1623"/>
                    <a:pt x="936" y="1623"/>
                    <a:pt x="936" y="1623"/>
                  </a:cubicBezTo>
                  <a:cubicBezTo>
                    <a:pt x="972" y="1595"/>
                    <a:pt x="972" y="1595"/>
                    <a:pt x="972" y="1595"/>
                  </a:cubicBezTo>
                  <a:cubicBezTo>
                    <a:pt x="976" y="1507"/>
                    <a:pt x="976" y="1507"/>
                    <a:pt x="976" y="1507"/>
                  </a:cubicBezTo>
                  <a:cubicBezTo>
                    <a:pt x="1028" y="1479"/>
                    <a:pt x="1028" y="1479"/>
                    <a:pt x="1028" y="1479"/>
                  </a:cubicBezTo>
                  <a:cubicBezTo>
                    <a:pt x="1032" y="1435"/>
                    <a:pt x="1032" y="1435"/>
                    <a:pt x="1032" y="1435"/>
                  </a:cubicBezTo>
                  <a:cubicBezTo>
                    <a:pt x="1052" y="1423"/>
                    <a:pt x="1052" y="1423"/>
                    <a:pt x="1052" y="1423"/>
                  </a:cubicBezTo>
                  <a:cubicBezTo>
                    <a:pt x="1028" y="1399"/>
                    <a:pt x="1028" y="1399"/>
                    <a:pt x="1028" y="1399"/>
                  </a:cubicBezTo>
                  <a:cubicBezTo>
                    <a:pt x="1036" y="1363"/>
                    <a:pt x="1036" y="1363"/>
                    <a:pt x="1036" y="1363"/>
                  </a:cubicBezTo>
                  <a:cubicBezTo>
                    <a:pt x="1000" y="1327"/>
                    <a:pt x="1000" y="1327"/>
                    <a:pt x="1000" y="1327"/>
                  </a:cubicBezTo>
                  <a:cubicBezTo>
                    <a:pt x="948" y="1331"/>
                    <a:pt x="948" y="1331"/>
                    <a:pt x="948" y="1331"/>
                  </a:cubicBezTo>
                  <a:cubicBezTo>
                    <a:pt x="912" y="1399"/>
                    <a:pt x="912" y="1399"/>
                    <a:pt x="912" y="1399"/>
                  </a:cubicBezTo>
                  <a:cubicBezTo>
                    <a:pt x="876" y="1395"/>
                    <a:pt x="876" y="1395"/>
                    <a:pt x="876" y="1395"/>
                  </a:cubicBezTo>
                  <a:cubicBezTo>
                    <a:pt x="848" y="1471"/>
                    <a:pt x="848" y="1471"/>
                    <a:pt x="848" y="1471"/>
                  </a:cubicBezTo>
                  <a:cubicBezTo>
                    <a:pt x="820" y="1467"/>
                    <a:pt x="820" y="1467"/>
                    <a:pt x="820" y="1467"/>
                  </a:cubicBezTo>
                  <a:cubicBezTo>
                    <a:pt x="808" y="1395"/>
                    <a:pt x="808" y="1395"/>
                    <a:pt x="808" y="1395"/>
                  </a:cubicBezTo>
                  <a:cubicBezTo>
                    <a:pt x="792" y="1387"/>
                    <a:pt x="792" y="1387"/>
                    <a:pt x="792" y="1387"/>
                  </a:cubicBezTo>
                  <a:cubicBezTo>
                    <a:pt x="804" y="1347"/>
                    <a:pt x="804" y="1347"/>
                    <a:pt x="804" y="1347"/>
                  </a:cubicBezTo>
                  <a:cubicBezTo>
                    <a:pt x="780" y="1339"/>
                    <a:pt x="780" y="1339"/>
                    <a:pt x="780" y="1339"/>
                  </a:cubicBezTo>
                  <a:cubicBezTo>
                    <a:pt x="804" y="1295"/>
                    <a:pt x="804" y="1295"/>
                    <a:pt x="804" y="1295"/>
                  </a:cubicBezTo>
                  <a:cubicBezTo>
                    <a:pt x="732" y="1207"/>
                    <a:pt x="732" y="1207"/>
                    <a:pt x="732" y="1207"/>
                  </a:cubicBezTo>
                  <a:cubicBezTo>
                    <a:pt x="740" y="1171"/>
                    <a:pt x="740" y="1171"/>
                    <a:pt x="740" y="1171"/>
                  </a:cubicBezTo>
                  <a:cubicBezTo>
                    <a:pt x="708" y="1127"/>
                    <a:pt x="708" y="1127"/>
                    <a:pt x="708" y="1127"/>
                  </a:cubicBezTo>
                  <a:cubicBezTo>
                    <a:pt x="672" y="1127"/>
                    <a:pt x="672" y="1127"/>
                    <a:pt x="672" y="1127"/>
                  </a:cubicBezTo>
                  <a:cubicBezTo>
                    <a:pt x="676" y="1083"/>
                    <a:pt x="676" y="1083"/>
                    <a:pt x="676" y="1083"/>
                  </a:cubicBezTo>
                  <a:cubicBezTo>
                    <a:pt x="636" y="1059"/>
                    <a:pt x="636" y="1059"/>
                    <a:pt x="636" y="1059"/>
                  </a:cubicBezTo>
                  <a:cubicBezTo>
                    <a:pt x="632" y="1023"/>
                    <a:pt x="632" y="1023"/>
                    <a:pt x="632" y="1023"/>
                  </a:cubicBezTo>
                  <a:cubicBezTo>
                    <a:pt x="664" y="983"/>
                    <a:pt x="664" y="983"/>
                    <a:pt x="664" y="983"/>
                  </a:cubicBezTo>
                  <a:cubicBezTo>
                    <a:pt x="660" y="939"/>
                    <a:pt x="660" y="939"/>
                    <a:pt x="660" y="939"/>
                  </a:cubicBezTo>
                  <a:cubicBezTo>
                    <a:pt x="692" y="903"/>
                    <a:pt x="692" y="903"/>
                    <a:pt x="692" y="903"/>
                  </a:cubicBezTo>
                  <a:cubicBezTo>
                    <a:pt x="692" y="871"/>
                    <a:pt x="692" y="871"/>
                    <a:pt x="692" y="871"/>
                  </a:cubicBezTo>
                  <a:cubicBezTo>
                    <a:pt x="648" y="839"/>
                    <a:pt x="648" y="839"/>
                    <a:pt x="648" y="839"/>
                  </a:cubicBezTo>
                  <a:cubicBezTo>
                    <a:pt x="644" y="803"/>
                    <a:pt x="644" y="803"/>
                    <a:pt x="644" y="803"/>
                  </a:cubicBezTo>
                  <a:cubicBezTo>
                    <a:pt x="592" y="751"/>
                    <a:pt x="592" y="751"/>
                    <a:pt x="592" y="751"/>
                  </a:cubicBezTo>
                  <a:cubicBezTo>
                    <a:pt x="524" y="751"/>
                    <a:pt x="524" y="751"/>
                    <a:pt x="524" y="751"/>
                  </a:cubicBezTo>
                  <a:cubicBezTo>
                    <a:pt x="488" y="711"/>
                    <a:pt x="488" y="711"/>
                    <a:pt x="488" y="711"/>
                  </a:cubicBezTo>
                  <a:cubicBezTo>
                    <a:pt x="484" y="663"/>
                    <a:pt x="484" y="663"/>
                    <a:pt x="484" y="663"/>
                  </a:cubicBezTo>
                  <a:cubicBezTo>
                    <a:pt x="324" y="507"/>
                    <a:pt x="324" y="507"/>
                    <a:pt x="324" y="507"/>
                  </a:cubicBezTo>
                  <a:cubicBezTo>
                    <a:pt x="324" y="439"/>
                    <a:pt x="324" y="439"/>
                    <a:pt x="324" y="439"/>
                  </a:cubicBezTo>
                  <a:cubicBezTo>
                    <a:pt x="300" y="439"/>
                    <a:pt x="300" y="439"/>
                    <a:pt x="300" y="439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379"/>
                    <a:pt x="268" y="379"/>
                    <a:pt x="268" y="379"/>
                  </a:cubicBezTo>
                  <a:cubicBezTo>
                    <a:pt x="216" y="323"/>
                    <a:pt x="216" y="323"/>
                    <a:pt x="216" y="323"/>
                  </a:cubicBezTo>
                  <a:cubicBezTo>
                    <a:pt x="192" y="323"/>
                    <a:pt x="192" y="323"/>
                    <a:pt x="192" y="323"/>
                  </a:cubicBezTo>
                  <a:cubicBezTo>
                    <a:pt x="148" y="287"/>
                    <a:pt x="148" y="287"/>
                    <a:pt x="148" y="287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30" y="73"/>
                    <a:pt x="230" y="73"/>
                    <a:pt x="230" y="73"/>
                  </a:cubicBezTo>
                  <a:cubicBezTo>
                    <a:pt x="230" y="73"/>
                    <a:pt x="251" y="157"/>
                    <a:pt x="251" y="162"/>
                  </a:cubicBezTo>
                  <a:cubicBezTo>
                    <a:pt x="251" y="166"/>
                    <a:pt x="281" y="190"/>
                    <a:pt x="302" y="206"/>
                  </a:cubicBezTo>
                  <a:cubicBezTo>
                    <a:pt x="298" y="209"/>
                    <a:pt x="298" y="209"/>
                    <a:pt x="298" y="209"/>
                  </a:cubicBezTo>
                  <a:cubicBezTo>
                    <a:pt x="298" y="209"/>
                    <a:pt x="340" y="287"/>
                    <a:pt x="345" y="292"/>
                  </a:cubicBezTo>
                  <a:cubicBezTo>
                    <a:pt x="350" y="298"/>
                    <a:pt x="402" y="303"/>
                    <a:pt x="407" y="298"/>
                  </a:cubicBezTo>
                  <a:cubicBezTo>
                    <a:pt x="413" y="292"/>
                    <a:pt x="444" y="272"/>
                    <a:pt x="444" y="272"/>
                  </a:cubicBezTo>
                  <a:cubicBezTo>
                    <a:pt x="486" y="272"/>
                    <a:pt x="486" y="272"/>
                    <a:pt x="486" y="272"/>
                  </a:cubicBezTo>
                  <a:cubicBezTo>
                    <a:pt x="501" y="319"/>
                    <a:pt x="501" y="319"/>
                    <a:pt x="501" y="319"/>
                  </a:cubicBezTo>
                  <a:cubicBezTo>
                    <a:pt x="512" y="402"/>
                    <a:pt x="512" y="402"/>
                    <a:pt x="512" y="402"/>
                  </a:cubicBezTo>
                  <a:cubicBezTo>
                    <a:pt x="486" y="412"/>
                    <a:pt x="486" y="412"/>
                    <a:pt x="486" y="412"/>
                  </a:cubicBezTo>
                  <a:cubicBezTo>
                    <a:pt x="486" y="433"/>
                    <a:pt x="486" y="433"/>
                    <a:pt x="486" y="433"/>
                  </a:cubicBezTo>
                  <a:cubicBezTo>
                    <a:pt x="512" y="459"/>
                    <a:pt x="512" y="459"/>
                    <a:pt x="512" y="459"/>
                  </a:cubicBezTo>
                  <a:cubicBezTo>
                    <a:pt x="507" y="512"/>
                    <a:pt x="507" y="512"/>
                    <a:pt x="507" y="512"/>
                  </a:cubicBezTo>
                  <a:cubicBezTo>
                    <a:pt x="543" y="532"/>
                    <a:pt x="543" y="532"/>
                    <a:pt x="543" y="532"/>
                  </a:cubicBezTo>
                  <a:cubicBezTo>
                    <a:pt x="553" y="564"/>
                    <a:pt x="553" y="564"/>
                    <a:pt x="553" y="564"/>
                  </a:cubicBezTo>
                  <a:cubicBezTo>
                    <a:pt x="590" y="569"/>
                    <a:pt x="590" y="569"/>
                    <a:pt x="590" y="569"/>
                  </a:cubicBezTo>
                  <a:cubicBezTo>
                    <a:pt x="626" y="543"/>
                    <a:pt x="626" y="543"/>
                    <a:pt x="626" y="543"/>
                  </a:cubicBezTo>
                  <a:cubicBezTo>
                    <a:pt x="710" y="532"/>
                    <a:pt x="710" y="532"/>
                    <a:pt x="710" y="532"/>
                  </a:cubicBezTo>
                  <a:cubicBezTo>
                    <a:pt x="720" y="485"/>
                    <a:pt x="720" y="485"/>
                    <a:pt x="720" y="485"/>
                  </a:cubicBezTo>
                  <a:cubicBezTo>
                    <a:pt x="699" y="449"/>
                    <a:pt x="699" y="449"/>
                    <a:pt x="699" y="449"/>
                  </a:cubicBezTo>
                  <a:cubicBezTo>
                    <a:pt x="715" y="402"/>
                    <a:pt x="715" y="402"/>
                    <a:pt x="715" y="402"/>
                  </a:cubicBezTo>
                  <a:cubicBezTo>
                    <a:pt x="684" y="350"/>
                    <a:pt x="684" y="350"/>
                    <a:pt x="684" y="350"/>
                  </a:cubicBezTo>
                  <a:cubicBezTo>
                    <a:pt x="699" y="282"/>
                    <a:pt x="699" y="282"/>
                    <a:pt x="699" y="282"/>
                  </a:cubicBezTo>
                  <a:cubicBezTo>
                    <a:pt x="694" y="199"/>
                    <a:pt x="694" y="199"/>
                    <a:pt x="694" y="199"/>
                  </a:cubicBezTo>
                  <a:cubicBezTo>
                    <a:pt x="658" y="58"/>
                    <a:pt x="658" y="58"/>
                    <a:pt x="658" y="58"/>
                  </a:cubicBezTo>
                  <a:cubicBezTo>
                    <a:pt x="673" y="32"/>
                    <a:pt x="673" y="32"/>
                    <a:pt x="673" y="32"/>
                  </a:cubicBezTo>
                  <a:cubicBezTo>
                    <a:pt x="694" y="42"/>
                    <a:pt x="694" y="42"/>
                    <a:pt x="694" y="42"/>
                  </a:cubicBezTo>
                  <a:cubicBezTo>
                    <a:pt x="694" y="42"/>
                    <a:pt x="720" y="63"/>
                    <a:pt x="726" y="63"/>
                  </a:cubicBezTo>
                  <a:cubicBezTo>
                    <a:pt x="731" y="63"/>
                    <a:pt x="746" y="47"/>
                    <a:pt x="746" y="47"/>
                  </a:cubicBezTo>
                  <a:cubicBezTo>
                    <a:pt x="772" y="73"/>
                    <a:pt x="772" y="73"/>
                    <a:pt x="772" y="73"/>
                  </a:cubicBezTo>
                  <a:cubicBezTo>
                    <a:pt x="783" y="47"/>
                    <a:pt x="783" y="47"/>
                    <a:pt x="783" y="47"/>
                  </a:cubicBezTo>
                  <a:cubicBezTo>
                    <a:pt x="809" y="26"/>
                    <a:pt x="809" y="26"/>
                    <a:pt x="809" y="26"/>
                  </a:cubicBezTo>
                  <a:cubicBezTo>
                    <a:pt x="830" y="58"/>
                    <a:pt x="830" y="58"/>
                    <a:pt x="830" y="58"/>
                  </a:cubicBezTo>
                  <a:cubicBezTo>
                    <a:pt x="834" y="58"/>
                    <a:pt x="834" y="58"/>
                    <a:pt x="834" y="58"/>
                  </a:cubicBezTo>
                  <a:cubicBezTo>
                    <a:pt x="830" y="73"/>
                    <a:pt x="830" y="73"/>
                    <a:pt x="830" y="73"/>
                  </a:cubicBezTo>
                  <a:cubicBezTo>
                    <a:pt x="882" y="141"/>
                    <a:pt x="882" y="141"/>
                    <a:pt x="882" y="141"/>
                  </a:cubicBezTo>
                  <a:cubicBezTo>
                    <a:pt x="877" y="167"/>
                    <a:pt x="877" y="167"/>
                    <a:pt x="877" y="167"/>
                  </a:cubicBezTo>
                  <a:cubicBezTo>
                    <a:pt x="846" y="167"/>
                    <a:pt x="846" y="167"/>
                    <a:pt x="846" y="167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30" y="246"/>
                    <a:pt x="830" y="246"/>
                    <a:pt x="830" y="246"/>
                  </a:cubicBezTo>
                  <a:cubicBezTo>
                    <a:pt x="846" y="319"/>
                    <a:pt x="846" y="319"/>
                    <a:pt x="846" y="319"/>
                  </a:cubicBezTo>
                  <a:cubicBezTo>
                    <a:pt x="830" y="386"/>
                    <a:pt x="830" y="386"/>
                    <a:pt x="830" y="386"/>
                  </a:cubicBezTo>
                  <a:cubicBezTo>
                    <a:pt x="830" y="386"/>
                    <a:pt x="877" y="371"/>
                    <a:pt x="882" y="365"/>
                  </a:cubicBezTo>
                  <a:cubicBezTo>
                    <a:pt x="887" y="360"/>
                    <a:pt x="960" y="324"/>
                    <a:pt x="960" y="324"/>
                  </a:cubicBezTo>
                  <a:cubicBezTo>
                    <a:pt x="1002" y="345"/>
                    <a:pt x="1002" y="345"/>
                    <a:pt x="1002" y="345"/>
                  </a:cubicBezTo>
                  <a:cubicBezTo>
                    <a:pt x="1034" y="307"/>
                    <a:pt x="1034" y="307"/>
                    <a:pt x="1034" y="307"/>
                  </a:cubicBezTo>
                  <a:cubicBezTo>
                    <a:pt x="1049" y="360"/>
                    <a:pt x="1049" y="360"/>
                    <a:pt x="1049" y="360"/>
                  </a:cubicBezTo>
                  <a:cubicBezTo>
                    <a:pt x="1085" y="360"/>
                    <a:pt x="1085" y="360"/>
                    <a:pt x="1085" y="360"/>
                  </a:cubicBezTo>
                  <a:cubicBezTo>
                    <a:pt x="1174" y="454"/>
                    <a:pt x="1174" y="454"/>
                    <a:pt x="1174" y="454"/>
                  </a:cubicBezTo>
                  <a:cubicBezTo>
                    <a:pt x="1211" y="454"/>
                    <a:pt x="1211" y="454"/>
                    <a:pt x="1211" y="454"/>
                  </a:cubicBezTo>
                  <a:cubicBezTo>
                    <a:pt x="1231" y="480"/>
                    <a:pt x="1231" y="480"/>
                    <a:pt x="1231" y="480"/>
                  </a:cubicBezTo>
                  <a:cubicBezTo>
                    <a:pt x="1268" y="480"/>
                    <a:pt x="1268" y="480"/>
                    <a:pt x="1268" y="480"/>
                  </a:cubicBezTo>
                  <a:cubicBezTo>
                    <a:pt x="1304" y="423"/>
                    <a:pt x="1304" y="423"/>
                    <a:pt x="1304" y="423"/>
                  </a:cubicBezTo>
                  <a:cubicBezTo>
                    <a:pt x="1341" y="423"/>
                    <a:pt x="1341" y="423"/>
                    <a:pt x="1341" y="423"/>
                  </a:cubicBezTo>
                  <a:cubicBezTo>
                    <a:pt x="1341" y="454"/>
                    <a:pt x="1341" y="454"/>
                    <a:pt x="1341" y="454"/>
                  </a:cubicBezTo>
                  <a:cubicBezTo>
                    <a:pt x="1362" y="538"/>
                    <a:pt x="1362" y="538"/>
                    <a:pt x="1362" y="538"/>
                  </a:cubicBezTo>
                  <a:cubicBezTo>
                    <a:pt x="1392" y="550"/>
                    <a:pt x="1392" y="550"/>
                    <a:pt x="1392" y="550"/>
                  </a:cubicBezTo>
                  <a:cubicBezTo>
                    <a:pt x="1388" y="663"/>
                    <a:pt x="1388" y="663"/>
                    <a:pt x="1388" y="663"/>
                  </a:cubicBezTo>
                  <a:cubicBezTo>
                    <a:pt x="1398" y="710"/>
                    <a:pt x="1398" y="710"/>
                    <a:pt x="1398" y="710"/>
                  </a:cubicBezTo>
                  <a:cubicBezTo>
                    <a:pt x="1430" y="710"/>
                    <a:pt x="1430" y="710"/>
                    <a:pt x="1430" y="710"/>
                  </a:cubicBezTo>
                  <a:cubicBezTo>
                    <a:pt x="1461" y="725"/>
                    <a:pt x="1461" y="725"/>
                    <a:pt x="1461" y="725"/>
                  </a:cubicBezTo>
                  <a:cubicBezTo>
                    <a:pt x="1451" y="762"/>
                    <a:pt x="1451" y="762"/>
                    <a:pt x="1451" y="762"/>
                  </a:cubicBezTo>
                  <a:cubicBezTo>
                    <a:pt x="1492" y="814"/>
                    <a:pt x="1492" y="814"/>
                    <a:pt x="1492" y="814"/>
                  </a:cubicBezTo>
                  <a:cubicBezTo>
                    <a:pt x="1513" y="814"/>
                    <a:pt x="1513" y="814"/>
                    <a:pt x="1513" y="814"/>
                  </a:cubicBezTo>
                  <a:cubicBezTo>
                    <a:pt x="1521" y="831"/>
                    <a:pt x="1521" y="831"/>
                    <a:pt x="1521" y="831"/>
                  </a:cubicBezTo>
                  <a:lnTo>
                    <a:pt x="1539" y="87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" name="กาญจนบุรี">
              <a:extLst>
                <a:ext uri="{FF2B5EF4-FFF2-40B4-BE49-F238E27FC236}">
                  <a16:creationId xmlns:a16="http://schemas.microsoft.com/office/drawing/2014/main" id="{B3D0F8A1-9497-4D4E-832E-377336E89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6724" y="2813098"/>
              <a:ext cx="618152" cy="726055"/>
            </a:xfrm>
            <a:custGeom>
              <a:avLst/>
              <a:gdLst>
                <a:gd name="T0" fmla="*/ 1507 w 1509"/>
                <a:gd name="T1" fmla="*/ 1567 h 1780"/>
                <a:gd name="T2" fmla="*/ 1378 w 1509"/>
                <a:gd name="T3" fmla="*/ 1680 h 1780"/>
                <a:gd name="T4" fmla="*/ 1264 w 1509"/>
                <a:gd name="T5" fmla="*/ 1721 h 1780"/>
                <a:gd name="T6" fmla="*/ 1138 w 1509"/>
                <a:gd name="T7" fmla="*/ 1701 h 1780"/>
                <a:gd name="T8" fmla="*/ 1013 w 1509"/>
                <a:gd name="T9" fmla="*/ 1737 h 1780"/>
                <a:gd name="T10" fmla="*/ 924 w 1509"/>
                <a:gd name="T11" fmla="*/ 1747 h 1780"/>
                <a:gd name="T12" fmla="*/ 872 w 1509"/>
                <a:gd name="T13" fmla="*/ 1759 h 1780"/>
                <a:gd name="T14" fmla="*/ 832 w 1509"/>
                <a:gd name="T15" fmla="*/ 1667 h 1780"/>
                <a:gd name="T16" fmla="*/ 816 w 1509"/>
                <a:gd name="T17" fmla="*/ 1611 h 1780"/>
                <a:gd name="T18" fmla="*/ 744 w 1509"/>
                <a:gd name="T19" fmla="*/ 1571 h 1780"/>
                <a:gd name="T20" fmla="*/ 692 w 1509"/>
                <a:gd name="T21" fmla="*/ 1483 h 1780"/>
                <a:gd name="T22" fmla="*/ 612 w 1509"/>
                <a:gd name="T23" fmla="*/ 1411 h 1780"/>
                <a:gd name="T24" fmla="*/ 476 w 1509"/>
                <a:gd name="T25" fmla="*/ 1299 h 1780"/>
                <a:gd name="T26" fmla="*/ 368 w 1509"/>
                <a:gd name="T27" fmla="*/ 1219 h 1780"/>
                <a:gd name="T28" fmla="*/ 348 w 1509"/>
                <a:gd name="T29" fmla="*/ 1179 h 1780"/>
                <a:gd name="T30" fmla="*/ 244 w 1509"/>
                <a:gd name="T31" fmla="*/ 1031 h 1780"/>
                <a:gd name="T32" fmla="*/ 140 w 1509"/>
                <a:gd name="T33" fmla="*/ 883 h 1780"/>
                <a:gd name="T34" fmla="*/ 68 w 1509"/>
                <a:gd name="T35" fmla="*/ 726 h 1780"/>
                <a:gd name="T36" fmla="*/ 48 w 1509"/>
                <a:gd name="T37" fmla="*/ 686 h 1780"/>
                <a:gd name="T38" fmla="*/ 48 w 1509"/>
                <a:gd name="T39" fmla="*/ 634 h 1780"/>
                <a:gd name="T40" fmla="*/ 28 w 1509"/>
                <a:gd name="T41" fmla="*/ 606 h 1780"/>
                <a:gd name="T42" fmla="*/ 0 w 1509"/>
                <a:gd name="T43" fmla="*/ 506 h 1780"/>
                <a:gd name="T44" fmla="*/ 16 w 1509"/>
                <a:gd name="T45" fmla="*/ 390 h 1780"/>
                <a:gd name="T46" fmla="*/ 108 w 1509"/>
                <a:gd name="T47" fmla="*/ 350 h 1780"/>
                <a:gd name="T48" fmla="*/ 196 w 1509"/>
                <a:gd name="T49" fmla="*/ 366 h 1780"/>
                <a:gd name="T50" fmla="*/ 188 w 1509"/>
                <a:gd name="T51" fmla="*/ 298 h 1780"/>
                <a:gd name="T52" fmla="*/ 236 w 1509"/>
                <a:gd name="T53" fmla="*/ 266 h 1780"/>
                <a:gd name="T54" fmla="*/ 336 w 1509"/>
                <a:gd name="T55" fmla="*/ 290 h 1780"/>
                <a:gd name="T56" fmla="*/ 360 w 1509"/>
                <a:gd name="T57" fmla="*/ 142 h 1780"/>
                <a:gd name="T58" fmla="*/ 361 w 1509"/>
                <a:gd name="T59" fmla="*/ 5 h 1780"/>
                <a:gd name="T60" fmla="*/ 419 w 1509"/>
                <a:gd name="T61" fmla="*/ 32 h 1780"/>
                <a:gd name="T62" fmla="*/ 476 w 1509"/>
                <a:gd name="T63" fmla="*/ 146 h 1780"/>
                <a:gd name="T64" fmla="*/ 518 w 1509"/>
                <a:gd name="T65" fmla="*/ 172 h 1780"/>
                <a:gd name="T66" fmla="*/ 622 w 1509"/>
                <a:gd name="T67" fmla="*/ 324 h 1780"/>
                <a:gd name="T68" fmla="*/ 685 w 1509"/>
                <a:gd name="T69" fmla="*/ 381 h 1780"/>
                <a:gd name="T70" fmla="*/ 737 w 1509"/>
                <a:gd name="T71" fmla="*/ 553 h 1780"/>
                <a:gd name="T72" fmla="*/ 841 w 1509"/>
                <a:gd name="T73" fmla="*/ 564 h 1780"/>
                <a:gd name="T74" fmla="*/ 893 w 1509"/>
                <a:gd name="T75" fmla="*/ 585 h 1780"/>
                <a:gd name="T76" fmla="*/ 945 w 1509"/>
                <a:gd name="T77" fmla="*/ 616 h 1780"/>
                <a:gd name="T78" fmla="*/ 977 w 1509"/>
                <a:gd name="T79" fmla="*/ 610 h 1780"/>
                <a:gd name="T80" fmla="*/ 1008 w 1509"/>
                <a:gd name="T81" fmla="*/ 704 h 1780"/>
                <a:gd name="T82" fmla="*/ 1050 w 1509"/>
                <a:gd name="T83" fmla="*/ 809 h 1780"/>
                <a:gd name="T84" fmla="*/ 1123 w 1509"/>
                <a:gd name="T85" fmla="*/ 856 h 1780"/>
                <a:gd name="T86" fmla="*/ 1232 w 1509"/>
                <a:gd name="T87" fmla="*/ 850 h 1780"/>
                <a:gd name="T88" fmla="*/ 1321 w 1509"/>
                <a:gd name="T89" fmla="*/ 762 h 1780"/>
                <a:gd name="T90" fmla="*/ 1420 w 1509"/>
                <a:gd name="T91" fmla="*/ 882 h 1780"/>
                <a:gd name="T92" fmla="*/ 1430 w 1509"/>
                <a:gd name="T93" fmla="*/ 960 h 1780"/>
                <a:gd name="T94" fmla="*/ 1456 w 1509"/>
                <a:gd name="T95" fmla="*/ 1054 h 1780"/>
                <a:gd name="T96" fmla="*/ 1399 w 1509"/>
                <a:gd name="T97" fmla="*/ 1356 h 1780"/>
                <a:gd name="T98" fmla="*/ 1442 w 1509"/>
                <a:gd name="T99" fmla="*/ 1446 h 1780"/>
                <a:gd name="T100" fmla="*/ 1483 w 1509"/>
                <a:gd name="T101" fmla="*/ 1476 h 1780"/>
                <a:gd name="T102" fmla="*/ 1481 w 1509"/>
                <a:gd name="T103" fmla="*/ 1527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9" h="1780">
                  <a:moveTo>
                    <a:pt x="1509" y="1565"/>
                  </a:moveTo>
                  <a:cubicBezTo>
                    <a:pt x="1507" y="1567"/>
                    <a:pt x="1507" y="1567"/>
                    <a:pt x="1507" y="1567"/>
                  </a:cubicBezTo>
                  <a:cubicBezTo>
                    <a:pt x="1436" y="1674"/>
                    <a:pt x="1436" y="1674"/>
                    <a:pt x="1436" y="1674"/>
                  </a:cubicBezTo>
                  <a:cubicBezTo>
                    <a:pt x="1378" y="1680"/>
                    <a:pt x="1378" y="1680"/>
                    <a:pt x="1378" y="1680"/>
                  </a:cubicBezTo>
                  <a:cubicBezTo>
                    <a:pt x="1321" y="1654"/>
                    <a:pt x="1321" y="1654"/>
                    <a:pt x="1321" y="1654"/>
                  </a:cubicBezTo>
                  <a:cubicBezTo>
                    <a:pt x="1321" y="1654"/>
                    <a:pt x="1269" y="1716"/>
                    <a:pt x="1264" y="1721"/>
                  </a:cubicBezTo>
                  <a:cubicBezTo>
                    <a:pt x="1258" y="1727"/>
                    <a:pt x="1175" y="1727"/>
                    <a:pt x="1175" y="1727"/>
                  </a:cubicBezTo>
                  <a:cubicBezTo>
                    <a:pt x="1138" y="1701"/>
                    <a:pt x="1138" y="1701"/>
                    <a:pt x="1138" y="1701"/>
                  </a:cubicBezTo>
                  <a:cubicBezTo>
                    <a:pt x="1076" y="1737"/>
                    <a:pt x="1076" y="1737"/>
                    <a:pt x="1076" y="1737"/>
                  </a:cubicBezTo>
                  <a:cubicBezTo>
                    <a:pt x="1013" y="1737"/>
                    <a:pt x="1013" y="1737"/>
                    <a:pt x="1013" y="1737"/>
                  </a:cubicBezTo>
                  <a:cubicBezTo>
                    <a:pt x="966" y="1753"/>
                    <a:pt x="966" y="1753"/>
                    <a:pt x="966" y="1753"/>
                  </a:cubicBezTo>
                  <a:cubicBezTo>
                    <a:pt x="924" y="1747"/>
                    <a:pt x="924" y="1747"/>
                    <a:pt x="924" y="1747"/>
                  </a:cubicBezTo>
                  <a:cubicBezTo>
                    <a:pt x="872" y="1780"/>
                    <a:pt x="872" y="1780"/>
                    <a:pt x="872" y="1780"/>
                  </a:cubicBezTo>
                  <a:cubicBezTo>
                    <a:pt x="872" y="1759"/>
                    <a:pt x="872" y="1759"/>
                    <a:pt x="872" y="1759"/>
                  </a:cubicBezTo>
                  <a:cubicBezTo>
                    <a:pt x="828" y="1723"/>
                    <a:pt x="828" y="1723"/>
                    <a:pt x="828" y="1723"/>
                  </a:cubicBezTo>
                  <a:cubicBezTo>
                    <a:pt x="832" y="1667"/>
                    <a:pt x="832" y="1667"/>
                    <a:pt x="832" y="1667"/>
                  </a:cubicBezTo>
                  <a:cubicBezTo>
                    <a:pt x="816" y="1667"/>
                    <a:pt x="816" y="1667"/>
                    <a:pt x="816" y="1667"/>
                  </a:cubicBezTo>
                  <a:cubicBezTo>
                    <a:pt x="816" y="1611"/>
                    <a:pt x="816" y="1611"/>
                    <a:pt x="816" y="1611"/>
                  </a:cubicBezTo>
                  <a:cubicBezTo>
                    <a:pt x="792" y="1611"/>
                    <a:pt x="792" y="1611"/>
                    <a:pt x="792" y="1611"/>
                  </a:cubicBezTo>
                  <a:cubicBezTo>
                    <a:pt x="792" y="1611"/>
                    <a:pt x="784" y="1579"/>
                    <a:pt x="744" y="1571"/>
                  </a:cubicBezTo>
                  <a:cubicBezTo>
                    <a:pt x="740" y="1559"/>
                    <a:pt x="724" y="1495"/>
                    <a:pt x="724" y="1495"/>
                  </a:cubicBezTo>
                  <a:cubicBezTo>
                    <a:pt x="692" y="1483"/>
                    <a:pt x="692" y="1483"/>
                    <a:pt x="692" y="1483"/>
                  </a:cubicBezTo>
                  <a:cubicBezTo>
                    <a:pt x="692" y="1431"/>
                    <a:pt x="692" y="1431"/>
                    <a:pt x="692" y="1431"/>
                  </a:cubicBezTo>
                  <a:cubicBezTo>
                    <a:pt x="612" y="1411"/>
                    <a:pt x="612" y="1411"/>
                    <a:pt x="612" y="1411"/>
                  </a:cubicBezTo>
                  <a:cubicBezTo>
                    <a:pt x="612" y="1383"/>
                    <a:pt x="612" y="1383"/>
                    <a:pt x="612" y="1383"/>
                  </a:cubicBezTo>
                  <a:cubicBezTo>
                    <a:pt x="476" y="1299"/>
                    <a:pt x="476" y="1299"/>
                    <a:pt x="476" y="1299"/>
                  </a:cubicBezTo>
                  <a:cubicBezTo>
                    <a:pt x="468" y="1275"/>
                    <a:pt x="468" y="1275"/>
                    <a:pt x="468" y="1275"/>
                  </a:cubicBezTo>
                  <a:cubicBezTo>
                    <a:pt x="368" y="1219"/>
                    <a:pt x="368" y="1219"/>
                    <a:pt x="368" y="1219"/>
                  </a:cubicBezTo>
                  <a:cubicBezTo>
                    <a:pt x="368" y="1175"/>
                    <a:pt x="368" y="1175"/>
                    <a:pt x="368" y="1175"/>
                  </a:cubicBezTo>
                  <a:cubicBezTo>
                    <a:pt x="348" y="1179"/>
                    <a:pt x="348" y="1179"/>
                    <a:pt x="348" y="1179"/>
                  </a:cubicBezTo>
                  <a:cubicBezTo>
                    <a:pt x="280" y="1023"/>
                    <a:pt x="280" y="1023"/>
                    <a:pt x="280" y="1023"/>
                  </a:cubicBezTo>
                  <a:cubicBezTo>
                    <a:pt x="244" y="1031"/>
                    <a:pt x="244" y="1031"/>
                    <a:pt x="244" y="1031"/>
                  </a:cubicBezTo>
                  <a:cubicBezTo>
                    <a:pt x="244" y="983"/>
                    <a:pt x="244" y="983"/>
                    <a:pt x="244" y="983"/>
                  </a:cubicBezTo>
                  <a:cubicBezTo>
                    <a:pt x="244" y="983"/>
                    <a:pt x="228" y="947"/>
                    <a:pt x="140" y="883"/>
                  </a:cubicBezTo>
                  <a:cubicBezTo>
                    <a:pt x="104" y="851"/>
                    <a:pt x="60" y="754"/>
                    <a:pt x="60" y="754"/>
                  </a:cubicBezTo>
                  <a:cubicBezTo>
                    <a:pt x="68" y="726"/>
                    <a:pt x="68" y="726"/>
                    <a:pt x="68" y="726"/>
                  </a:cubicBezTo>
                  <a:cubicBezTo>
                    <a:pt x="48" y="707"/>
                    <a:pt x="48" y="707"/>
                    <a:pt x="48" y="707"/>
                  </a:cubicBezTo>
                  <a:cubicBezTo>
                    <a:pt x="48" y="686"/>
                    <a:pt x="48" y="686"/>
                    <a:pt x="48" y="686"/>
                  </a:cubicBezTo>
                  <a:cubicBezTo>
                    <a:pt x="60" y="670"/>
                    <a:pt x="60" y="670"/>
                    <a:pt x="60" y="670"/>
                  </a:cubicBezTo>
                  <a:cubicBezTo>
                    <a:pt x="48" y="634"/>
                    <a:pt x="48" y="634"/>
                    <a:pt x="48" y="634"/>
                  </a:cubicBezTo>
                  <a:cubicBezTo>
                    <a:pt x="28" y="626"/>
                    <a:pt x="28" y="626"/>
                    <a:pt x="28" y="626"/>
                  </a:cubicBezTo>
                  <a:cubicBezTo>
                    <a:pt x="28" y="606"/>
                    <a:pt x="28" y="606"/>
                    <a:pt x="28" y="606"/>
                  </a:cubicBezTo>
                  <a:cubicBezTo>
                    <a:pt x="48" y="566"/>
                    <a:pt x="48" y="566"/>
                    <a:pt x="48" y="56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28" y="434"/>
                    <a:pt x="28" y="434"/>
                    <a:pt x="28" y="434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72" y="390"/>
                    <a:pt x="72" y="390"/>
                    <a:pt x="72" y="390"/>
                  </a:cubicBezTo>
                  <a:cubicBezTo>
                    <a:pt x="72" y="390"/>
                    <a:pt x="96" y="362"/>
                    <a:pt x="108" y="350"/>
                  </a:cubicBezTo>
                  <a:cubicBezTo>
                    <a:pt x="108" y="322"/>
                    <a:pt x="108" y="322"/>
                    <a:pt x="108" y="322"/>
                  </a:cubicBezTo>
                  <a:cubicBezTo>
                    <a:pt x="108" y="322"/>
                    <a:pt x="168" y="326"/>
                    <a:pt x="196" y="366"/>
                  </a:cubicBezTo>
                  <a:cubicBezTo>
                    <a:pt x="210" y="357"/>
                    <a:pt x="215" y="355"/>
                    <a:pt x="216" y="354"/>
                  </a:cubicBezTo>
                  <a:cubicBezTo>
                    <a:pt x="188" y="298"/>
                    <a:pt x="188" y="298"/>
                    <a:pt x="188" y="298"/>
                  </a:cubicBezTo>
                  <a:cubicBezTo>
                    <a:pt x="208" y="266"/>
                    <a:pt x="208" y="266"/>
                    <a:pt x="208" y="266"/>
                  </a:cubicBezTo>
                  <a:cubicBezTo>
                    <a:pt x="236" y="266"/>
                    <a:pt x="236" y="266"/>
                    <a:pt x="236" y="266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336" y="290"/>
                    <a:pt x="336" y="290"/>
                    <a:pt x="336" y="290"/>
                  </a:cubicBezTo>
                  <a:cubicBezTo>
                    <a:pt x="360" y="266"/>
                    <a:pt x="360" y="266"/>
                    <a:pt x="360" y="266"/>
                  </a:cubicBezTo>
                  <a:cubicBezTo>
                    <a:pt x="360" y="142"/>
                    <a:pt x="360" y="142"/>
                    <a:pt x="360" y="142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61" y="5"/>
                    <a:pt x="361" y="5"/>
                    <a:pt x="361" y="5"/>
                  </a:cubicBezTo>
                  <a:cubicBezTo>
                    <a:pt x="382" y="32"/>
                    <a:pt x="382" y="32"/>
                    <a:pt x="382" y="32"/>
                  </a:cubicBezTo>
                  <a:cubicBezTo>
                    <a:pt x="419" y="32"/>
                    <a:pt x="419" y="32"/>
                    <a:pt x="419" y="32"/>
                  </a:cubicBezTo>
                  <a:cubicBezTo>
                    <a:pt x="481" y="120"/>
                    <a:pt x="481" y="120"/>
                    <a:pt x="481" y="120"/>
                  </a:cubicBezTo>
                  <a:cubicBezTo>
                    <a:pt x="476" y="146"/>
                    <a:pt x="476" y="146"/>
                    <a:pt x="476" y="146"/>
                  </a:cubicBezTo>
                  <a:cubicBezTo>
                    <a:pt x="476" y="146"/>
                    <a:pt x="505" y="161"/>
                    <a:pt x="514" y="169"/>
                  </a:cubicBezTo>
                  <a:cubicBezTo>
                    <a:pt x="516" y="170"/>
                    <a:pt x="518" y="171"/>
                    <a:pt x="518" y="172"/>
                  </a:cubicBezTo>
                  <a:cubicBezTo>
                    <a:pt x="518" y="214"/>
                    <a:pt x="518" y="214"/>
                    <a:pt x="518" y="214"/>
                  </a:cubicBezTo>
                  <a:cubicBezTo>
                    <a:pt x="622" y="324"/>
                    <a:pt x="622" y="324"/>
                    <a:pt x="622" y="324"/>
                  </a:cubicBezTo>
                  <a:cubicBezTo>
                    <a:pt x="632" y="365"/>
                    <a:pt x="632" y="365"/>
                    <a:pt x="632" y="365"/>
                  </a:cubicBezTo>
                  <a:cubicBezTo>
                    <a:pt x="685" y="381"/>
                    <a:pt x="685" y="381"/>
                    <a:pt x="685" y="381"/>
                  </a:cubicBezTo>
                  <a:cubicBezTo>
                    <a:pt x="732" y="470"/>
                    <a:pt x="732" y="470"/>
                    <a:pt x="732" y="470"/>
                  </a:cubicBezTo>
                  <a:cubicBezTo>
                    <a:pt x="737" y="553"/>
                    <a:pt x="737" y="553"/>
                    <a:pt x="737" y="553"/>
                  </a:cubicBezTo>
                  <a:cubicBezTo>
                    <a:pt x="789" y="574"/>
                    <a:pt x="789" y="574"/>
                    <a:pt x="789" y="574"/>
                  </a:cubicBezTo>
                  <a:cubicBezTo>
                    <a:pt x="841" y="564"/>
                    <a:pt x="841" y="564"/>
                    <a:pt x="841" y="564"/>
                  </a:cubicBezTo>
                  <a:cubicBezTo>
                    <a:pt x="867" y="590"/>
                    <a:pt x="867" y="590"/>
                    <a:pt x="867" y="590"/>
                  </a:cubicBezTo>
                  <a:cubicBezTo>
                    <a:pt x="893" y="585"/>
                    <a:pt x="893" y="585"/>
                    <a:pt x="893" y="585"/>
                  </a:cubicBezTo>
                  <a:cubicBezTo>
                    <a:pt x="898" y="584"/>
                    <a:pt x="898" y="584"/>
                    <a:pt x="898" y="584"/>
                  </a:cubicBezTo>
                  <a:cubicBezTo>
                    <a:pt x="945" y="616"/>
                    <a:pt x="945" y="616"/>
                    <a:pt x="945" y="616"/>
                  </a:cubicBezTo>
                  <a:cubicBezTo>
                    <a:pt x="976" y="611"/>
                    <a:pt x="976" y="611"/>
                    <a:pt x="976" y="611"/>
                  </a:cubicBezTo>
                  <a:cubicBezTo>
                    <a:pt x="977" y="610"/>
                    <a:pt x="977" y="610"/>
                    <a:pt x="977" y="610"/>
                  </a:cubicBezTo>
                  <a:cubicBezTo>
                    <a:pt x="1003" y="631"/>
                    <a:pt x="1003" y="631"/>
                    <a:pt x="1003" y="631"/>
                  </a:cubicBezTo>
                  <a:cubicBezTo>
                    <a:pt x="1008" y="704"/>
                    <a:pt x="1008" y="704"/>
                    <a:pt x="1008" y="704"/>
                  </a:cubicBezTo>
                  <a:cubicBezTo>
                    <a:pt x="982" y="746"/>
                    <a:pt x="982" y="746"/>
                    <a:pt x="982" y="746"/>
                  </a:cubicBezTo>
                  <a:cubicBezTo>
                    <a:pt x="1050" y="809"/>
                    <a:pt x="1050" y="809"/>
                    <a:pt x="1050" y="809"/>
                  </a:cubicBezTo>
                  <a:cubicBezTo>
                    <a:pt x="1097" y="809"/>
                    <a:pt x="1097" y="809"/>
                    <a:pt x="1097" y="809"/>
                  </a:cubicBezTo>
                  <a:cubicBezTo>
                    <a:pt x="1123" y="856"/>
                    <a:pt x="1123" y="856"/>
                    <a:pt x="1123" y="856"/>
                  </a:cubicBezTo>
                  <a:cubicBezTo>
                    <a:pt x="1180" y="876"/>
                    <a:pt x="1180" y="876"/>
                    <a:pt x="1180" y="876"/>
                  </a:cubicBezTo>
                  <a:cubicBezTo>
                    <a:pt x="1232" y="850"/>
                    <a:pt x="1232" y="850"/>
                    <a:pt x="1232" y="850"/>
                  </a:cubicBezTo>
                  <a:cubicBezTo>
                    <a:pt x="1243" y="798"/>
                    <a:pt x="1243" y="798"/>
                    <a:pt x="1243" y="798"/>
                  </a:cubicBezTo>
                  <a:cubicBezTo>
                    <a:pt x="1321" y="762"/>
                    <a:pt x="1321" y="762"/>
                    <a:pt x="1321" y="762"/>
                  </a:cubicBezTo>
                  <a:cubicBezTo>
                    <a:pt x="1357" y="850"/>
                    <a:pt x="1357" y="850"/>
                    <a:pt x="1357" y="850"/>
                  </a:cubicBezTo>
                  <a:cubicBezTo>
                    <a:pt x="1420" y="882"/>
                    <a:pt x="1420" y="882"/>
                    <a:pt x="1420" y="882"/>
                  </a:cubicBezTo>
                  <a:cubicBezTo>
                    <a:pt x="1456" y="939"/>
                    <a:pt x="1456" y="939"/>
                    <a:pt x="1456" y="939"/>
                  </a:cubicBezTo>
                  <a:cubicBezTo>
                    <a:pt x="1430" y="960"/>
                    <a:pt x="1430" y="960"/>
                    <a:pt x="1430" y="960"/>
                  </a:cubicBezTo>
                  <a:cubicBezTo>
                    <a:pt x="1425" y="1017"/>
                    <a:pt x="1425" y="1017"/>
                    <a:pt x="1425" y="1017"/>
                  </a:cubicBezTo>
                  <a:cubicBezTo>
                    <a:pt x="1456" y="1054"/>
                    <a:pt x="1456" y="1054"/>
                    <a:pt x="1456" y="1054"/>
                  </a:cubicBezTo>
                  <a:cubicBezTo>
                    <a:pt x="1456" y="1054"/>
                    <a:pt x="1456" y="1309"/>
                    <a:pt x="1451" y="1309"/>
                  </a:cubicBezTo>
                  <a:cubicBezTo>
                    <a:pt x="1446" y="1309"/>
                    <a:pt x="1399" y="1356"/>
                    <a:pt x="1399" y="1356"/>
                  </a:cubicBezTo>
                  <a:cubicBezTo>
                    <a:pt x="1420" y="1429"/>
                    <a:pt x="1420" y="1429"/>
                    <a:pt x="1420" y="1429"/>
                  </a:cubicBezTo>
                  <a:cubicBezTo>
                    <a:pt x="1442" y="1446"/>
                    <a:pt x="1442" y="1446"/>
                    <a:pt x="1442" y="1446"/>
                  </a:cubicBezTo>
                  <a:cubicBezTo>
                    <a:pt x="1468" y="1465"/>
                    <a:pt x="1468" y="1465"/>
                    <a:pt x="1468" y="1465"/>
                  </a:cubicBezTo>
                  <a:cubicBezTo>
                    <a:pt x="1483" y="1476"/>
                    <a:pt x="1483" y="1476"/>
                    <a:pt x="1483" y="1476"/>
                  </a:cubicBezTo>
                  <a:cubicBezTo>
                    <a:pt x="1467" y="1508"/>
                    <a:pt x="1467" y="1508"/>
                    <a:pt x="1467" y="1508"/>
                  </a:cubicBezTo>
                  <a:cubicBezTo>
                    <a:pt x="1481" y="1527"/>
                    <a:pt x="1481" y="1527"/>
                    <a:pt x="1481" y="1527"/>
                  </a:cubicBezTo>
                  <a:lnTo>
                    <a:pt x="1509" y="156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" name="===ภาคตะวันตก===">
              <a:extLst>
                <a:ext uri="{FF2B5EF4-FFF2-40B4-BE49-F238E27FC236}">
                  <a16:creationId xmlns:a16="http://schemas.microsoft.com/office/drawing/2014/main" id="{3708E80A-7D34-48AE-8A26-AAA42521ED21}"/>
                </a:ext>
              </a:extLst>
            </p:cNvPr>
            <p:cNvSpPr txBox="1"/>
            <p:nvPr/>
          </p:nvSpPr>
          <p:spPr>
            <a:xfrm>
              <a:off x="1509076" y="2999641"/>
              <a:ext cx="7056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ภาคตะวันตก</a:t>
              </a:r>
            </a:p>
          </p:txBody>
        </p:sp>
        <p:sp>
          <p:nvSpPr>
            <p:cNvPr id="34" name="สระแก้ว">
              <a:extLst>
                <a:ext uri="{FF2B5EF4-FFF2-40B4-BE49-F238E27FC236}">
                  <a16:creationId xmlns:a16="http://schemas.microsoft.com/office/drawing/2014/main" id="{562DC5D5-C1CA-484F-8CB0-56D50A8C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616" y="3367240"/>
              <a:ext cx="385889" cy="341996"/>
            </a:xfrm>
            <a:custGeom>
              <a:avLst/>
              <a:gdLst>
                <a:gd name="T0" fmla="*/ 915 w 943"/>
                <a:gd name="T1" fmla="*/ 147 h 840"/>
                <a:gd name="T2" fmla="*/ 875 w 943"/>
                <a:gd name="T3" fmla="*/ 159 h 840"/>
                <a:gd name="T4" fmla="*/ 795 w 943"/>
                <a:gd name="T5" fmla="*/ 239 h 840"/>
                <a:gd name="T6" fmla="*/ 791 w 943"/>
                <a:gd name="T7" fmla="*/ 291 h 840"/>
                <a:gd name="T8" fmla="*/ 751 w 943"/>
                <a:gd name="T9" fmla="*/ 343 h 840"/>
                <a:gd name="T10" fmla="*/ 751 w 943"/>
                <a:gd name="T11" fmla="*/ 375 h 840"/>
                <a:gd name="T12" fmla="*/ 639 w 943"/>
                <a:gd name="T13" fmla="*/ 411 h 840"/>
                <a:gd name="T14" fmla="*/ 599 w 943"/>
                <a:gd name="T15" fmla="*/ 471 h 840"/>
                <a:gd name="T16" fmla="*/ 651 w 943"/>
                <a:gd name="T17" fmla="*/ 515 h 840"/>
                <a:gd name="T18" fmla="*/ 619 w 943"/>
                <a:gd name="T19" fmla="*/ 527 h 840"/>
                <a:gd name="T20" fmla="*/ 599 w 943"/>
                <a:gd name="T21" fmla="*/ 547 h 840"/>
                <a:gd name="T22" fmla="*/ 559 w 943"/>
                <a:gd name="T23" fmla="*/ 559 h 840"/>
                <a:gd name="T24" fmla="*/ 471 w 943"/>
                <a:gd name="T25" fmla="*/ 555 h 840"/>
                <a:gd name="T26" fmla="*/ 431 w 943"/>
                <a:gd name="T27" fmla="*/ 535 h 840"/>
                <a:gd name="T28" fmla="*/ 399 w 943"/>
                <a:gd name="T29" fmla="*/ 579 h 840"/>
                <a:gd name="T30" fmla="*/ 427 w 943"/>
                <a:gd name="T31" fmla="*/ 603 h 840"/>
                <a:gd name="T32" fmla="*/ 415 w 943"/>
                <a:gd name="T33" fmla="*/ 807 h 840"/>
                <a:gd name="T34" fmla="*/ 415 w 943"/>
                <a:gd name="T35" fmla="*/ 808 h 840"/>
                <a:gd name="T36" fmla="*/ 371 w 943"/>
                <a:gd name="T37" fmla="*/ 804 h 840"/>
                <a:gd name="T38" fmla="*/ 334 w 943"/>
                <a:gd name="T39" fmla="*/ 840 h 840"/>
                <a:gd name="T40" fmla="*/ 287 w 943"/>
                <a:gd name="T41" fmla="*/ 835 h 840"/>
                <a:gd name="T42" fmla="*/ 266 w 943"/>
                <a:gd name="T43" fmla="*/ 783 h 840"/>
                <a:gd name="T44" fmla="*/ 219 w 943"/>
                <a:gd name="T45" fmla="*/ 772 h 840"/>
                <a:gd name="T46" fmla="*/ 188 w 943"/>
                <a:gd name="T47" fmla="*/ 830 h 840"/>
                <a:gd name="T48" fmla="*/ 131 w 943"/>
                <a:gd name="T49" fmla="*/ 840 h 840"/>
                <a:gd name="T50" fmla="*/ 115 w 943"/>
                <a:gd name="T51" fmla="*/ 814 h 840"/>
                <a:gd name="T52" fmla="*/ 94 w 943"/>
                <a:gd name="T53" fmla="*/ 777 h 840"/>
                <a:gd name="T54" fmla="*/ 94 w 943"/>
                <a:gd name="T55" fmla="*/ 715 h 840"/>
                <a:gd name="T56" fmla="*/ 68 w 943"/>
                <a:gd name="T57" fmla="*/ 694 h 840"/>
                <a:gd name="T58" fmla="*/ 52 w 943"/>
                <a:gd name="T59" fmla="*/ 647 h 840"/>
                <a:gd name="T60" fmla="*/ 16 w 943"/>
                <a:gd name="T61" fmla="*/ 647 h 840"/>
                <a:gd name="T62" fmla="*/ 3 w 943"/>
                <a:gd name="T63" fmla="*/ 605 h 840"/>
                <a:gd name="T64" fmla="*/ 0 w 943"/>
                <a:gd name="T65" fmla="*/ 595 h 840"/>
                <a:gd name="T66" fmla="*/ 24 w 943"/>
                <a:gd name="T67" fmla="*/ 555 h 840"/>
                <a:gd name="T68" fmla="*/ 63 w 943"/>
                <a:gd name="T69" fmla="*/ 491 h 840"/>
                <a:gd name="T70" fmla="*/ 68 w 943"/>
                <a:gd name="T71" fmla="*/ 360 h 840"/>
                <a:gd name="T72" fmla="*/ 37 w 943"/>
                <a:gd name="T73" fmla="*/ 298 h 840"/>
                <a:gd name="T74" fmla="*/ 26 w 943"/>
                <a:gd name="T75" fmla="*/ 230 h 840"/>
                <a:gd name="T76" fmla="*/ 68 w 943"/>
                <a:gd name="T77" fmla="*/ 209 h 840"/>
                <a:gd name="T78" fmla="*/ 42 w 943"/>
                <a:gd name="T79" fmla="*/ 136 h 840"/>
                <a:gd name="T80" fmla="*/ 167 w 943"/>
                <a:gd name="T81" fmla="*/ 136 h 840"/>
                <a:gd name="T82" fmla="*/ 167 w 943"/>
                <a:gd name="T83" fmla="*/ 73 h 840"/>
                <a:gd name="T84" fmla="*/ 199 w 943"/>
                <a:gd name="T85" fmla="*/ 36 h 840"/>
                <a:gd name="T86" fmla="*/ 225 w 943"/>
                <a:gd name="T87" fmla="*/ 52 h 840"/>
                <a:gd name="T88" fmla="*/ 286 w 943"/>
                <a:gd name="T89" fmla="*/ 16 h 840"/>
                <a:gd name="T90" fmla="*/ 287 w 943"/>
                <a:gd name="T91" fmla="*/ 16 h 840"/>
                <a:gd name="T92" fmla="*/ 371 w 943"/>
                <a:gd name="T93" fmla="*/ 52 h 840"/>
                <a:gd name="T94" fmla="*/ 499 w 943"/>
                <a:gd name="T95" fmla="*/ 19 h 840"/>
                <a:gd name="T96" fmla="*/ 517 w 943"/>
                <a:gd name="T97" fmla="*/ 37 h 840"/>
                <a:gd name="T98" fmla="*/ 590 w 943"/>
                <a:gd name="T99" fmla="*/ 37 h 840"/>
                <a:gd name="T100" fmla="*/ 642 w 943"/>
                <a:gd name="T101" fmla="*/ 6 h 840"/>
                <a:gd name="T102" fmla="*/ 689 w 943"/>
                <a:gd name="T103" fmla="*/ 11 h 840"/>
                <a:gd name="T104" fmla="*/ 720 w 943"/>
                <a:gd name="T105" fmla="*/ 37 h 840"/>
                <a:gd name="T106" fmla="*/ 772 w 943"/>
                <a:gd name="T107" fmla="*/ 37 h 840"/>
                <a:gd name="T108" fmla="*/ 803 w 943"/>
                <a:gd name="T109" fmla="*/ 11 h 840"/>
                <a:gd name="T110" fmla="*/ 866 w 943"/>
                <a:gd name="T111" fmla="*/ 11 h 840"/>
                <a:gd name="T112" fmla="*/ 932 w 943"/>
                <a:gd name="T113" fmla="*/ 0 h 840"/>
                <a:gd name="T114" fmla="*/ 931 w 943"/>
                <a:gd name="T115" fmla="*/ 3 h 840"/>
                <a:gd name="T116" fmla="*/ 943 w 943"/>
                <a:gd name="T117" fmla="*/ 35 h 840"/>
                <a:gd name="T118" fmla="*/ 907 w 943"/>
                <a:gd name="T119" fmla="*/ 75 h 840"/>
                <a:gd name="T120" fmla="*/ 915 w 943"/>
                <a:gd name="T121" fmla="*/ 147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3" h="840">
                  <a:moveTo>
                    <a:pt x="915" y="147"/>
                  </a:moveTo>
                  <a:cubicBezTo>
                    <a:pt x="875" y="159"/>
                    <a:pt x="875" y="159"/>
                    <a:pt x="875" y="159"/>
                  </a:cubicBezTo>
                  <a:cubicBezTo>
                    <a:pt x="875" y="159"/>
                    <a:pt x="795" y="235"/>
                    <a:pt x="795" y="239"/>
                  </a:cubicBezTo>
                  <a:cubicBezTo>
                    <a:pt x="795" y="243"/>
                    <a:pt x="791" y="291"/>
                    <a:pt x="791" y="291"/>
                  </a:cubicBezTo>
                  <a:cubicBezTo>
                    <a:pt x="751" y="343"/>
                    <a:pt x="751" y="343"/>
                    <a:pt x="751" y="343"/>
                  </a:cubicBezTo>
                  <a:cubicBezTo>
                    <a:pt x="751" y="375"/>
                    <a:pt x="751" y="375"/>
                    <a:pt x="751" y="375"/>
                  </a:cubicBezTo>
                  <a:cubicBezTo>
                    <a:pt x="639" y="411"/>
                    <a:pt x="639" y="411"/>
                    <a:pt x="639" y="41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651" y="515"/>
                    <a:pt x="651" y="515"/>
                    <a:pt x="651" y="515"/>
                  </a:cubicBezTo>
                  <a:cubicBezTo>
                    <a:pt x="619" y="527"/>
                    <a:pt x="619" y="527"/>
                    <a:pt x="619" y="527"/>
                  </a:cubicBezTo>
                  <a:cubicBezTo>
                    <a:pt x="599" y="547"/>
                    <a:pt x="599" y="547"/>
                    <a:pt x="599" y="547"/>
                  </a:cubicBezTo>
                  <a:cubicBezTo>
                    <a:pt x="559" y="559"/>
                    <a:pt x="559" y="559"/>
                    <a:pt x="559" y="559"/>
                  </a:cubicBezTo>
                  <a:cubicBezTo>
                    <a:pt x="471" y="555"/>
                    <a:pt x="471" y="555"/>
                    <a:pt x="471" y="555"/>
                  </a:cubicBezTo>
                  <a:cubicBezTo>
                    <a:pt x="431" y="535"/>
                    <a:pt x="431" y="535"/>
                    <a:pt x="431" y="535"/>
                  </a:cubicBezTo>
                  <a:cubicBezTo>
                    <a:pt x="399" y="579"/>
                    <a:pt x="399" y="579"/>
                    <a:pt x="399" y="579"/>
                  </a:cubicBezTo>
                  <a:cubicBezTo>
                    <a:pt x="427" y="603"/>
                    <a:pt x="427" y="603"/>
                    <a:pt x="427" y="603"/>
                  </a:cubicBezTo>
                  <a:cubicBezTo>
                    <a:pt x="415" y="807"/>
                    <a:pt x="415" y="807"/>
                    <a:pt x="415" y="807"/>
                  </a:cubicBezTo>
                  <a:cubicBezTo>
                    <a:pt x="415" y="808"/>
                    <a:pt x="415" y="808"/>
                    <a:pt x="415" y="808"/>
                  </a:cubicBezTo>
                  <a:cubicBezTo>
                    <a:pt x="371" y="804"/>
                    <a:pt x="371" y="804"/>
                    <a:pt x="371" y="804"/>
                  </a:cubicBezTo>
                  <a:cubicBezTo>
                    <a:pt x="334" y="840"/>
                    <a:pt x="334" y="840"/>
                    <a:pt x="334" y="840"/>
                  </a:cubicBezTo>
                  <a:cubicBezTo>
                    <a:pt x="287" y="835"/>
                    <a:pt x="287" y="835"/>
                    <a:pt x="287" y="835"/>
                  </a:cubicBezTo>
                  <a:cubicBezTo>
                    <a:pt x="266" y="783"/>
                    <a:pt x="266" y="783"/>
                    <a:pt x="266" y="783"/>
                  </a:cubicBezTo>
                  <a:cubicBezTo>
                    <a:pt x="219" y="772"/>
                    <a:pt x="219" y="772"/>
                    <a:pt x="219" y="772"/>
                  </a:cubicBezTo>
                  <a:cubicBezTo>
                    <a:pt x="188" y="830"/>
                    <a:pt x="188" y="830"/>
                    <a:pt x="188" y="830"/>
                  </a:cubicBezTo>
                  <a:cubicBezTo>
                    <a:pt x="131" y="840"/>
                    <a:pt x="131" y="840"/>
                    <a:pt x="131" y="840"/>
                  </a:cubicBezTo>
                  <a:cubicBezTo>
                    <a:pt x="115" y="814"/>
                    <a:pt x="115" y="814"/>
                    <a:pt x="115" y="814"/>
                  </a:cubicBezTo>
                  <a:cubicBezTo>
                    <a:pt x="94" y="777"/>
                    <a:pt x="94" y="777"/>
                    <a:pt x="94" y="777"/>
                  </a:cubicBezTo>
                  <a:cubicBezTo>
                    <a:pt x="94" y="715"/>
                    <a:pt x="94" y="715"/>
                    <a:pt x="94" y="715"/>
                  </a:cubicBezTo>
                  <a:cubicBezTo>
                    <a:pt x="68" y="694"/>
                    <a:pt x="68" y="694"/>
                    <a:pt x="68" y="694"/>
                  </a:cubicBezTo>
                  <a:cubicBezTo>
                    <a:pt x="52" y="647"/>
                    <a:pt x="52" y="647"/>
                    <a:pt x="52" y="647"/>
                  </a:cubicBezTo>
                  <a:cubicBezTo>
                    <a:pt x="16" y="647"/>
                    <a:pt x="16" y="647"/>
                    <a:pt x="16" y="647"/>
                  </a:cubicBezTo>
                  <a:cubicBezTo>
                    <a:pt x="3" y="605"/>
                    <a:pt x="3" y="605"/>
                    <a:pt x="3" y="605"/>
                  </a:cubicBezTo>
                  <a:cubicBezTo>
                    <a:pt x="0" y="595"/>
                    <a:pt x="0" y="595"/>
                    <a:pt x="0" y="595"/>
                  </a:cubicBezTo>
                  <a:cubicBezTo>
                    <a:pt x="24" y="555"/>
                    <a:pt x="24" y="555"/>
                    <a:pt x="24" y="555"/>
                  </a:cubicBezTo>
                  <a:cubicBezTo>
                    <a:pt x="63" y="491"/>
                    <a:pt x="63" y="491"/>
                    <a:pt x="63" y="491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37" y="298"/>
                    <a:pt x="37" y="298"/>
                    <a:pt x="37" y="298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167" y="136"/>
                    <a:pt x="167" y="136"/>
                    <a:pt x="167" y="136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225" y="52"/>
                    <a:pt x="225" y="52"/>
                    <a:pt x="225" y="52"/>
                  </a:cubicBezTo>
                  <a:cubicBezTo>
                    <a:pt x="286" y="16"/>
                    <a:pt x="286" y="16"/>
                    <a:pt x="286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371" y="52"/>
                    <a:pt x="371" y="52"/>
                    <a:pt x="371" y="52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517" y="37"/>
                    <a:pt x="517" y="37"/>
                    <a:pt x="517" y="37"/>
                  </a:cubicBezTo>
                  <a:cubicBezTo>
                    <a:pt x="590" y="37"/>
                    <a:pt x="590" y="37"/>
                    <a:pt x="590" y="37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89" y="11"/>
                    <a:pt x="689" y="11"/>
                    <a:pt x="689" y="11"/>
                  </a:cubicBezTo>
                  <a:cubicBezTo>
                    <a:pt x="720" y="37"/>
                    <a:pt x="720" y="37"/>
                    <a:pt x="720" y="37"/>
                  </a:cubicBezTo>
                  <a:cubicBezTo>
                    <a:pt x="772" y="37"/>
                    <a:pt x="772" y="37"/>
                    <a:pt x="772" y="37"/>
                  </a:cubicBezTo>
                  <a:cubicBezTo>
                    <a:pt x="803" y="11"/>
                    <a:pt x="803" y="11"/>
                    <a:pt x="803" y="11"/>
                  </a:cubicBezTo>
                  <a:cubicBezTo>
                    <a:pt x="866" y="11"/>
                    <a:pt x="866" y="11"/>
                    <a:pt x="866" y="11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31" y="3"/>
                    <a:pt x="931" y="3"/>
                    <a:pt x="931" y="3"/>
                  </a:cubicBezTo>
                  <a:cubicBezTo>
                    <a:pt x="943" y="35"/>
                    <a:pt x="943" y="35"/>
                    <a:pt x="943" y="35"/>
                  </a:cubicBezTo>
                  <a:cubicBezTo>
                    <a:pt x="943" y="35"/>
                    <a:pt x="911" y="67"/>
                    <a:pt x="907" y="75"/>
                  </a:cubicBezTo>
                  <a:cubicBezTo>
                    <a:pt x="903" y="83"/>
                    <a:pt x="915" y="147"/>
                    <a:pt x="915" y="147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" name="ระยอง">
              <a:extLst>
                <a:ext uri="{FF2B5EF4-FFF2-40B4-BE49-F238E27FC236}">
                  <a16:creationId xmlns:a16="http://schemas.microsoft.com/office/drawing/2014/main" id="{36BE8B62-ED6C-4035-8E40-0B1B239F8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080" y="3743983"/>
              <a:ext cx="307247" cy="210319"/>
            </a:xfrm>
            <a:custGeom>
              <a:avLst/>
              <a:gdLst>
                <a:gd name="T0" fmla="*/ 168 w 168"/>
                <a:gd name="T1" fmla="*/ 67 h 115"/>
                <a:gd name="T2" fmla="*/ 162 w 168"/>
                <a:gd name="T3" fmla="*/ 88 h 115"/>
                <a:gd name="T4" fmla="*/ 159 w 168"/>
                <a:gd name="T5" fmla="*/ 96 h 115"/>
                <a:gd name="T6" fmla="*/ 153 w 168"/>
                <a:gd name="T7" fmla="*/ 92 h 115"/>
                <a:gd name="T8" fmla="*/ 144 w 168"/>
                <a:gd name="T9" fmla="*/ 93 h 115"/>
                <a:gd name="T10" fmla="*/ 133 w 168"/>
                <a:gd name="T11" fmla="*/ 104 h 115"/>
                <a:gd name="T12" fmla="*/ 118 w 168"/>
                <a:gd name="T13" fmla="*/ 104 h 115"/>
                <a:gd name="T14" fmla="*/ 116 w 168"/>
                <a:gd name="T15" fmla="*/ 109 h 115"/>
                <a:gd name="T16" fmla="*/ 106 w 168"/>
                <a:gd name="T17" fmla="*/ 109 h 115"/>
                <a:gd name="T18" fmla="*/ 105 w 168"/>
                <a:gd name="T19" fmla="*/ 106 h 115"/>
                <a:gd name="T20" fmla="*/ 94 w 168"/>
                <a:gd name="T21" fmla="*/ 106 h 115"/>
                <a:gd name="T22" fmla="*/ 91 w 168"/>
                <a:gd name="T23" fmla="*/ 115 h 115"/>
                <a:gd name="T24" fmla="*/ 84 w 168"/>
                <a:gd name="T25" fmla="*/ 114 h 115"/>
                <a:gd name="T26" fmla="*/ 76 w 168"/>
                <a:gd name="T27" fmla="*/ 107 h 115"/>
                <a:gd name="T28" fmla="*/ 63 w 168"/>
                <a:gd name="T29" fmla="*/ 103 h 115"/>
                <a:gd name="T30" fmla="*/ 57 w 168"/>
                <a:gd name="T31" fmla="*/ 101 h 115"/>
                <a:gd name="T32" fmla="*/ 29 w 168"/>
                <a:gd name="T33" fmla="*/ 100 h 115"/>
                <a:gd name="T34" fmla="*/ 24 w 168"/>
                <a:gd name="T35" fmla="*/ 97 h 115"/>
                <a:gd name="T36" fmla="*/ 16 w 168"/>
                <a:gd name="T37" fmla="*/ 99 h 115"/>
                <a:gd name="T38" fmla="*/ 15 w 168"/>
                <a:gd name="T39" fmla="*/ 101 h 115"/>
                <a:gd name="T40" fmla="*/ 2 w 168"/>
                <a:gd name="T41" fmla="*/ 103 h 115"/>
                <a:gd name="T42" fmla="*/ 0 w 168"/>
                <a:gd name="T43" fmla="*/ 94 h 115"/>
                <a:gd name="T44" fmla="*/ 9 w 168"/>
                <a:gd name="T45" fmla="*/ 81 h 115"/>
                <a:gd name="T46" fmla="*/ 7 w 168"/>
                <a:gd name="T47" fmla="*/ 73 h 115"/>
                <a:gd name="T48" fmla="*/ 16 w 168"/>
                <a:gd name="T49" fmla="*/ 67 h 115"/>
                <a:gd name="T50" fmla="*/ 24 w 168"/>
                <a:gd name="T51" fmla="*/ 45 h 115"/>
                <a:gd name="T52" fmla="*/ 21 w 168"/>
                <a:gd name="T53" fmla="*/ 34 h 115"/>
                <a:gd name="T54" fmla="*/ 22 w 168"/>
                <a:gd name="T55" fmla="*/ 26 h 115"/>
                <a:gd name="T56" fmla="*/ 31 w 168"/>
                <a:gd name="T57" fmla="*/ 30 h 115"/>
                <a:gd name="T58" fmla="*/ 39 w 168"/>
                <a:gd name="T59" fmla="*/ 23 h 115"/>
                <a:gd name="T60" fmla="*/ 42 w 168"/>
                <a:gd name="T61" fmla="*/ 16 h 115"/>
                <a:gd name="T62" fmla="*/ 58 w 168"/>
                <a:gd name="T63" fmla="*/ 19 h 115"/>
                <a:gd name="T64" fmla="*/ 71 w 168"/>
                <a:gd name="T65" fmla="*/ 16 h 115"/>
                <a:gd name="T66" fmla="*/ 81 w 168"/>
                <a:gd name="T67" fmla="*/ 28 h 115"/>
                <a:gd name="T68" fmla="*/ 111 w 168"/>
                <a:gd name="T69" fmla="*/ 21 h 115"/>
                <a:gd name="T70" fmla="*/ 120 w 168"/>
                <a:gd name="T71" fmla="*/ 6 h 115"/>
                <a:gd name="T72" fmla="*/ 130 w 168"/>
                <a:gd name="T73" fmla="*/ 0 h 115"/>
                <a:gd name="T74" fmla="*/ 142 w 168"/>
                <a:gd name="T75" fmla="*/ 2 h 115"/>
                <a:gd name="T76" fmla="*/ 140 w 168"/>
                <a:gd name="T77" fmla="*/ 6 h 115"/>
                <a:gd name="T78" fmla="*/ 142 w 168"/>
                <a:gd name="T79" fmla="*/ 25 h 115"/>
                <a:gd name="T80" fmla="*/ 153 w 168"/>
                <a:gd name="T81" fmla="*/ 29 h 115"/>
                <a:gd name="T82" fmla="*/ 148 w 168"/>
                <a:gd name="T83" fmla="*/ 40 h 115"/>
                <a:gd name="T84" fmla="*/ 153 w 168"/>
                <a:gd name="T85" fmla="*/ 47 h 115"/>
                <a:gd name="T86" fmla="*/ 161 w 168"/>
                <a:gd name="T87" fmla="*/ 47 h 115"/>
                <a:gd name="T88" fmla="*/ 168 w 168"/>
                <a:gd name="T89" fmla="*/ 6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8" h="115">
                  <a:moveTo>
                    <a:pt x="168" y="67"/>
                  </a:moveTo>
                  <a:lnTo>
                    <a:pt x="162" y="88"/>
                  </a:lnTo>
                  <a:lnTo>
                    <a:pt x="159" y="96"/>
                  </a:lnTo>
                  <a:lnTo>
                    <a:pt x="153" y="92"/>
                  </a:lnTo>
                  <a:lnTo>
                    <a:pt x="144" y="93"/>
                  </a:lnTo>
                  <a:lnTo>
                    <a:pt x="133" y="104"/>
                  </a:lnTo>
                  <a:lnTo>
                    <a:pt x="118" y="104"/>
                  </a:lnTo>
                  <a:lnTo>
                    <a:pt x="116" y="109"/>
                  </a:lnTo>
                  <a:lnTo>
                    <a:pt x="106" y="109"/>
                  </a:lnTo>
                  <a:lnTo>
                    <a:pt x="105" y="106"/>
                  </a:lnTo>
                  <a:lnTo>
                    <a:pt x="94" y="106"/>
                  </a:lnTo>
                  <a:lnTo>
                    <a:pt x="91" y="115"/>
                  </a:lnTo>
                  <a:lnTo>
                    <a:pt x="84" y="114"/>
                  </a:lnTo>
                  <a:lnTo>
                    <a:pt x="76" y="107"/>
                  </a:lnTo>
                  <a:lnTo>
                    <a:pt x="63" y="103"/>
                  </a:lnTo>
                  <a:lnTo>
                    <a:pt x="57" y="101"/>
                  </a:lnTo>
                  <a:lnTo>
                    <a:pt x="29" y="100"/>
                  </a:lnTo>
                  <a:lnTo>
                    <a:pt x="24" y="97"/>
                  </a:lnTo>
                  <a:lnTo>
                    <a:pt x="16" y="99"/>
                  </a:lnTo>
                  <a:lnTo>
                    <a:pt x="15" y="101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9" y="81"/>
                  </a:lnTo>
                  <a:lnTo>
                    <a:pt x="7" y="73"/>
                  </a:lnTo>
                  <a:lnTo>
                    <a:pt x="16" y="67"/>
                  </a:lnTo>
                  <a:lnTo>
                    <a:pt x="24" y="45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31" y="30"/>
                  </a:lnTo>
                  <a:lnTo>
                    <a:pt x="39" y="23"/>
                  </a:lnTo>
                  <a:lnTo>
                    <a:pt x="42" y="16"/>
                  </a:lnTo>
                  <a:lnTo>
                    <a:pt x="58" y="19"/>
                  </a:lnTo>
                  <a:lnTo>
                    <a:pt x="71" y="16"/>
                  </a:lnTo>
                  <a:lnTo>
                    <a:pt x="81" y="28"/>
                  </a:lnTo>
                  <a:lnTo>
                    <a:pt x="111" y="21"/>
                  </a:lnTo>
                  <a:lnTo>
                    <a:pt x="120" y="6"/>
                  </a:lnTo>
                  <a:lnTo>
                    <a:pt x="130" y="0"/>
                  </a:lnTo>
                  <a:lnTo>
                    <a:pt x="142" y="2"/>
                  </a:lnTo>
                  <a:lnTo>
                    <a:pt x="140" y="6"/>
                  </a:lnTo>
                  <a:lnTo>
                    <a:pt x="142" y="25"/>
                  </a:lnTo>
                  <a:lnTo>
                    <a:pt x="153" y="29"/>
                  </a:lnTo>
                  <a:lnTo>
                    <a:pt x="148" y="40"/>
                  </a:lnTo>
                  <a:lnTo>
                    <a:pt x="153" y="47"/>
                  </a:lnTo>
                  <a:lnTo>
                    <a:pt x="161" y="47"/>
                  </a:lnTo>
                  <a:lnTo>
                    <a:pt x="168" y="6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" name="ปราจีนบุรี">
              <a:extLst>
                <a:ext uri="{FF2B5EF4-FFF2-40B4-BE49-F238E27FC236}">
                  <a16:creationId xmlns:a16="http://schemas.microsoft.com/office/drawing/2014/main" id="{A0585F0D-A438-4420-AA31-C44C8B90A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945" y="3262995"/>
              <a:ext cx="352969" cy="329194"/>
            </a:xfrm>
            <a:custGeom>
              <a:avLst/>
              <a:gdLst>
                <a:gd name="T0" fmla="*/ 862 w 862"/>
                <a:gd name="T1" fmla="*/ 291 h 810"/>
                <a:gd name="T2" fmla="*/ 830 w 862"/>
                <a:gd name="T3" fmla="*/ 328 h 810"/>
                <a:gd name="T4" fmla="*/ 830 w 862"/>
                <a:gd name="T5" fmla="*/ 391 h 810"/>
                <a:gd name="T6" fmla="*/ 705 w 862"/>
                <a:gd name="T7" fmla="*/ 391 h 810"/>
                <a:gd name="T8" fmla="*/ 731 w 862"/>
                <a:gd name="T9" fmla="*/ 464 h 810"/>
                <a:gd name="T10" fmla="*/ 689 w 862"/>
                <a:gd name="T11" fmla="*/ 485 h 810"/>
                <a:gd name="T12" fmla="*/ 700 w 862"/>
                <a:gd name="T13" fmla="*/ 553 h 810"/>
                <a:gd name="T14" fmla="*/ 731 w 862"/>
                <a:gd name="T15" fmla="*/ 615 h 810"/>
                <a:gd name="T16" fmla="*/ 726 w 862"/>
                <a:gd name="T17" fmla="*/ 746 h 810"/>
                <a:gd name="T18" fmla="*/ 687 w 862"/>
                <a:gd name="T19" fmla="*/ 810 h 810"/>
                <a:gd name="T20" fmla="*/ 663 w 862"/>
                <a:gd name="T21" fmla="*/ 766 h 810"/>
                <a:gd name="T22" fmla="*/ 632 w 862"/>
                <a:gd name="T23" fmla="*/ 756 h 810"/>
                <a:gd name="T24" fmla="*/ 622 w 862"/>
                <a:gd name="T25" fmla="*/ 730 h 810"/>
                <a:gd name="T26" fmla="*/ 632 w 862"/>
                <a:gd name="T27" fmla="*/ 714 h 810"/>
                <a:gd name="T28" fmla="*/ 632 w 862"/>
                <a:gd name="T29" fmla="*/ 688 h 810"/>
                <a:gd name="T30" fmla="*/ 601 w 862"/>
                <a:gd name="T31" fmla="*/ 688 h 810"/>
                <a:gd name="T32" fmla="*/ 590 w 862"/>
                <a:gd name="T33" fmla="*/ 657 h 810"/>
                <a:gd name="T34" fmla="*/ 549 w 862"/>
                <a:gd name="T35" fmla="*/ 626 h 810"/>
                <a:gd name="T36" fmla="*/ 486 w 862"/>
                <a:gd name="T37" fmla="*/ 646 h 810"/>
                <a:gd name="T38" fmla="*/ 429 w 862"/>
                <a:gd name="T39" fmla="*/ 657 h 810"/>
                <a:gd name="T40" fmla="*/ 387 w 862"/>
                <a:gd name="T41" fmla="*/ 615 h 810"/>
                <a:gd name="T42" fmla="*/ 350 w 862"/>
                <a:gd name="T43" fmla="*/ 615 h 810"/>
                <a:gd name="T44" fmla="*/ 309 w 862"/>
                <a:gd name="T45" fmla="*/ 579 h 810"/>
                <a:gd name="T46" fmla="*/ 225 w 862"/>
                <a:gd name="T47" fmla="*/ 553 h 810"/>
                <a:gd name="T48" fmla="*/ 204 w 862"/>
                <a:gd name="T49" fmla="*/ 532 h 810"/>
                <a:gd name="T50" fmla="*/ 105 w 862"/>
                <a:gd name="T51" fmla="*/ 537 h 810"/>
                <a:gd name="T52" fmla="*/ 74 w 862"/>
                <a:gd name="T53" fmla="*/ 516 h 810"/>
                <a:gd name="T54" fmla="*/ 27 w 862"/>
                <a:gd name="T55" fmla="*/ 542 h 810"/>
                <a:gd name="T56" fmla="*/ 22 w 862"/>
                <a:gd name="T57" fmla="*/ 500 h 810"/>
                <a:gd name="T58" fmla="*/ 32 w 862"/>
                <a:gd name="T59" fmla="*/ 474 h 810"/>
                <a:gd name="T60" fmla="*/ 6 w 862"/>
                <a:gd name="T61" fmla="*/ 443 h 810"/>
                <a:gd name="T62" fmla="*/ 0 w 862"/>
                <a:gd name="T63" fmla="*/ 443 h 810"/>
                <a:gd name="T64" fmla="*/ 11 w 862"/>
                <a:gd name="T65" fmla="*/ 417 h 810"/>
                <a:gd name="T66" fmla="*/ 53 w 862"/>
                <a:gd name="T67" fmla="*/ 407 h 810"/>
                <a:gd name="T68" fmla="*/ 74 w 862"/>
                <a:gd name="T69" fmla="*/ 370 h 810"/>
                <a:gd name="T70" fmla="*/ 173 w 862"/>
                <a:gd name="T71" fmla="*/ 360 h 810"/>
                <a:gd name="T72" fmla="*/ 147 w 862"/>
                <a:gd name="T73" fmla="*/ 292 h 810"/>
                <a:gd name="T74" fmla="*/ 183 w 862"/>
                <a:gd name="T75" fmla="*/ 240 h 810"/>
                <a:gd name="T76" fmla="*/ 246 w 862"/>
                <a:gd name="T77" fmla="*/ 229 h 810"/>
                <a:gd name="T78" fmla="*/ 246 w 862"/>
                <a:gd name="T79" fmla="*/ 208 h 810"/>
                <a:gd name="T80" fmla="*/ 225 w 862"/>
                <a:gd name="T81" fmla="*/ 198 h 810"/>
                <a:gd name="T82" fmla="*/ 230 w 862"/>
                <a:gd name="T83" fmla="*/ 172 h 810"/>
                <a:gd name="T84" fmla="*/ 288 w 862"/>
                <a:gd name="T85" fmla="*/ 177 h 810"/>
                <a:gd name="T86" fmla="*/ 329 w 862"/>
                <a:gd name="T87" fmla="*/ 167 h 810"/>
                <a:gd name="T88" fmla="*/ 329 w 862"/>
                <a:gd name="T89" fmla="*/ 104 h 810"/>
                <a:gd name="T90" fmla="*/ 272 w 862"/>
                <a:gd name="T91" fmla="*/ 62 h 810"/>
                <a:gd name="T92" fmla="*/ 283 w 862"/>
                <a:gd name="T93" fmla="*/ 15 h 810"/>
                <a:gd name="T94" fmla="*/ 288 w 862"/>
                <a:gd name="T95" fmla="*/ 13 h 810"/>
                <a:gd name="T96" fmla="*/ 319 w 862"/>
                <a:gd name="T97" fmla="*/ 0 h 810"/>
                <a:gd name="T98" fmla="*/ 356 w 862"/>
                <a:gd name="T99" fmla="*/ 21 h 810"/>
                <a:gd name="T100" fmla="*/ 423 w 862"/>
                <a:gd name="T101" fmla="*/ 15 h 810"/>
                <a:gd name="T102" fmla="*/ 522 w 862"/>
                <a:gd name="T103" fmla="*/ 120 h 810"/>
                <a:gd name="T104" fmla="*/ 559 w 862"/>
                <a:gd name="T105" fmla="*/ 83 h 810"/>
                <a:gd name="T106" fmla="*/ 606 w 862"/>
                <a:gd name="T107" fmla="*/ 83 h 810"/>
                <a:gd name="T108" fmla="*/ 648 w 862"/>
                <a:gd name="T109" fmla="*/ 120 h 810"/>
                <a:gd name="T110" fmla="*/ 705 w 862"/>
                <a:gd name="T111" fmla="*/ 120 h 810"/>
                <a:gd name="T112" fmla="*/ 721 w 862"/>
                <a:gd name="T113" fmla="*/ 198 h 810"/>
                <a:gd name="T114" fmla="*/ 862 w 862"/>
                <a:gd name="T115" fmla="*/ 291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2" h="810">
                  <a:moveTo>
                    <a:pt x="862" y="291"/>
                  </a:moveTo>
                  <a:cubicBezTo>
                    <a:pt x="830" y="328"/>
                    <a:pt x="830" y="328"/>
                    <a:pt x="830" y="328"/>
                  </a:cubicBezTo>
                  <a:cubicBezTo>
                    <a:pt x="830" y="391"/>
                    <a:pt x="830" y="391"/>
                    <a:pt x="830" y="391"/>
                  </a:cubicBezTo>
                  <a:cubicBezTo>
                    <a:pt x="705" y="391"/>
                    <a:pt x="705" y="391"/>
                    <a:pt x="705" y="391"/>
                  </a:cubicBezTo>
                  <a:cubicBezTo>
                    <a:pt x="731" y="464"/>
                    <a:pt x="731" y="464"/>
                    <a:pt x="731" y="464"/>
                  </a:cubicBezTo>
                  <a:cubicBezTo>
                    <a:pt x="689" y="485"/>
                    <a:pt x="689" y="485"/>
                    <a:pt x="689" y="485"/>
                  </a:cubicBezTo>
                  <a:cubicBezTo>
                    <a:pt x="700" y="553"/>
                    <a:pt x="700" y="553"/>
                    <a:pt x="700" y="553"/>
                  </a:cubicBezTo>
                  <a:cubicBezTo>
                    <a:pt x="731" y="615"/>
                    <a:pt x="731" y="615"/>
                    <a:pt x="731" y="615"/>
                  </a:cubicBezTo>
                  <a:cubicBezTo>
                    <a:pt x="726" y="746"/>
                    <a:pt x="726" y="746"/>
                    <a:pt x="726" y="746"/>
                  </a:cubicBezTo>
                  <a:cubicBezTo>
                    <a:pt x="687" y="810"/>
                    <a:pt x="687" y="810"/>
                    <a:pt x="687" y="810"/>
                  </a:cubicBezTo>
                  <a:cubicBezTo>
                    <a:pt x="663" y="766"/>
                    <a:pt x="663" y="766"/>
                    <a:pt x="663" y="766"/>
                  </a:cubicBezTo>
                  <a:cubicBezTo>
                    <a:pt x="632" y="756"/>
                    <a:pt x="632" y="756"/>
                    <a:pt x="632" y="756"/>
                  </a:cubicBezTo>
                  <a:cubicBezTo>
                    <a:pt x="622" y="730"/>
                    <a:pt x="622" y="730"/>
                    <a:pt x="622" y="730"/>
                  </a:cubicBezTo>
                  <a:cubicBezTo>
                    <a:pt x="632" y="714"/>
                    <a:pt x="632" y="714"/>
                    <a:pt x="632" y="714"/>
                  </a:cubicBezTo>
                  <a:cubicBezTo>
                    <a:pt x="632" y="688"/>
                    <a:pt x="632" y="688"/>
                    <a:pt x="632" y="688"/>
                  </a:cubicBezTo>
                  <a:cubicBezTo>
                    <a:pt x="601" y="688"/>
                    <a:pt x="601" y="688"/>
                    <a:pt x="601" y="688"/>
                  </a:cubicBezTo>
                  <a:cubicBezTo>
                    <a:pt x="590" y="657"/>
                    <a:pt x="590" y="657"/>
                    <a:pt x="590" y="657"/>
                  </a:cubicBezTo>
                  <a:cubicBezTo>
                    <a:pt x="549" y="626"/>
                    <a:pt x="549" y="626"/>
                    <a:pt x="549" y="626"/>
                  </a:cubicBezTo>
                  <a:cubicBezTo>
                    <a:pt x="549" y="626"/>
                    <a:pt x="491" y="646"/>
                    <a:pt x="486" y="646"/>
                  </a:cubicBezTo>
                  <a:cubicBezTo>
                    <a:pt x="481" y="646"/>
                    <a:pt x="429" y="657"/>
                    <a:pt x="429" y="657"/>
                  </a:cubicBezTo>
                  <a:cubicBezTo>
                    <a:pt x="387" y="615"/>
                    <a:pt x="387" y="615"/>
                    <a:pt x="387" y="615"/>
                  </a:cubicBezTo>
                  <a:cubicBezTo>
                    <a:pt x="350" y="615"/>
                    <a:pt x="350" y="615"/>
                    <a:pt x="350" y="615"/>
                  </a:cubicBezTo>
                  <a:cubicBezTo>
                    <a:pt x="345" y="615"/>
                    <a:pt x="309" y="579"/>
                    <a:pt x="309" y="579"/>
                  </a:cubicBezTo>
                  <a:cubicBezTo>
                    <a:pt x="225" y="553"/>
                    <a:pt x="225" y="553"/>
                    <a:pt x="225" y="553"/>
                  </a:cubicBezTo>
                  <a:cubicBezTo>
                    <a:pt x="204" y="532"/>
                    <a:pt x="204" y="532"/>
                    <a:pt x="204" y="532"/>
                  </a:cubicBezTo>
                  <a:cubicBezTo>
                    <a:pt x="105" y="537"/>
                    <a:pt x="105" y="537"/>
                    <a:pt x="105" y="537"/>
                  </a:cubicBezTo>
                  <a:cubicBezTo>
                    <a:pt x="74" y="516"/>
                    <a:pt x="74" y="516"/>
                    <a:pt x="74" y="516"/>
                  </a:cubicBezTo>
                  <a:cubicBezTo>
                    <a:pt x="27" y="542"/>
                    <a:pt x="27" y="542"/>
                    <a:pt x="27" y="542"/>
                  </a:cubicBezTo>
                  <a:cubicBezTo>
                    <a:pt x="22" y="500"/>
                    <a:pt x="22" y="500"/>
                    <a:pt x="22" y="500"/>
                  </a:cubicBezTo>
                  <a:cubicBezTo>
                    <a:pt x="32" y="474"/>
                    <a:pt x="32" y="474"/>
                    <a:pt x="32" y="474"/>
                  </a:cubicBezTo>
                  <a:cubicBezTo>
                    <a:pt x="6" y="443"/>
                    <a:pt x="6" y="443"/>
                    <a:pt x="6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4" y="370"/>
                    <a:pt x="74" y="370"/>
                    <a:pt x="74" y="370"/>
                  </a:cubicBezTo>
                  <a:cubicBezTo>
                    <a:pt x="173" y="360"/>
                    <a:pt x="173" y="360"/>
                    <a:pt x="173" y="360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08"/>
                    <a:pt x="246" y="208"/>
                    <a:pt x="246" y="20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30" y="172"/>
                    <a:pt x="230" y="172"/>
                    <a:pt x="230" y="172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329" y="167"/>
                    <a:pt x="329" y="167"/>
                    <a:pt x="329" y="167"/>
                  </a:cubicBezTo>
                  <a:cubicBezTo>
                    <a:pt x="329" y="104"/>
                    <a:pt x="329" y="104"/>
                    <a:pt x="329" y="104"/>
                  </a:cubicBezTo>
                  <a:cubicBezTo>
                    <a:pt x="272" y="62"/>
                    <a:pt x="272" y="62"/>
                    <a:pt x="272" y="62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522" y="120"/>
                    <a:pt x="522" y="120"/>
                    <a:pt x="522" y="120"/>
                  </a:cubicBezTo>
                  <a:cubicBezTo>
                    <a:pt x="559" y="83"/>
                    <a:pt x="559" y="83"/>
                    <a:pt x="559" y="83"/>
                  </a:cubicBezTo>
                  <a:cubicBezTo>
                    <a:pt x="606" y="83"/>
                    <a:pt x="606" y="83"/>
                    <a:pt x="606" y="83"/>
                  </a:cubicBezTo>
                  <a:cubicBezTo>
                    <a:pt x="648" y="120"/>
                    <a:pt x="648" y="120"/>
                    <a:pt x="648" y="120"/>
                  </a:cubicBezTo>
                  <a:cubicBezTo>
                    <a:pt x="705" y="120"/>
                    <a:pt x="705" y="120"/>
                    <a:pt x="705" y="120"/>
                  </a:cubicBezTo>
                  <a:cubicBezTo>
                    <a:pt x="721" y="198"/>
                    <a:pt x="721" y="198"/>
                    <a:pt x="721" y="198"/>
                  </a:cubicBezTo>
                  <a:lnTo>
                    <a:pt x="862" y="29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" name="ตราด (เกาะช้าง)">
              <a:extLst>
                <a:ext uri="{FF2B5EF4-FFF2-40B4-BE49-F238E27FC236}">
                  <a16:creationId xmlns:a16="http://schemas.microsoft.com/office/drawing/2014/main" id="{FDDC974B-5D49-44A1-ACB5-F89DC4C7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015" y="4148161"/>
              <a:ext cx="60353" cy="73154"/>
            </a:xfrm>
            <a:custGeom>
              <a:avLst/>
              <a:gdLst>
                <a:gd name="T0" fmla="*/ 0 w 146"/>
                <a:gd name="T1" fmla="*/ 0 h 178"/>
                <a:gd name="T2" fmla="*/ 58 w 146"/>
                <a:gd name="T3" fmla="*/ 11 h 178"/>
                <a:gd name="T4" fmla="*/ 94 w 146"/>
                <a:gd name="T5" fmla="*/ 47 h 178"/>
                <a:gd name="T6" fmla="*/ 146 w 146"/>
                <a:gd name="T7" fmla="*/ 136 h 178"/>
                <a:gd name="T8" fmla="*/ 146 w 146"/>
                <a:gd name="T9" fmla="*/ 162 h 178"/>
                <a:gd name="T10" fmla="*/ 115 w 146"/>
                <a:gd name="T11" fmla="*/ 131 h 178"/>
                <a:gd name="T12" fmla="*/ 99 w 146"/>
                <a:gd name="T13" fmla="*/ 136 h 178"/>
                <a:gd name="T14" fmla="*/ 120 w 146"/>
                <a:gd name="T15" fmla="*/ 167 h 178"/>
                <a:gd name="T16" fmla="*/ 84 w 146"/>
                <a:gd name="T17" fmla="*/ 178 h 178"/>
                <a:gd name="T18" fmla="*/ 26 w 146"/>
                <a:gd name="T19" fmla="*/ 146 h 178"/>
                <a:gd name="T20" fmla="*/ 21 w 146"/>
                <a:gd name="T21" fmla="*/ 73 h 178"/>
                <a:gd name="T22" fmla="*/ 0 w 146"/>
                <a:gd name="T23" fmla="*/ 42 h 178"/>
                <a:gd name="T24" fmla="*/ 0 w 146"/>
                <a:gd name="T2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78">
                  <a:moveTo>
                    <a:pt x="0" y="0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62"/>
                    <a:pt x="146" y="162"/>
                    <a:pt x="146" y="162"/>
                  </a:cubicBezTo>
                  <a:cubicBezTo>
                    <a:pt x="115" y="131"/>
                    <a:pt x="115" y="131"/>
                    <a:pt x="115" y="131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94" y="178"/>
                    <a:pt x="84" y="178"/>
                  </a:cubicBezTo>
                  <a:cubicBezTo>
                    <a:pt x="73" y="178"/>
                    <a:pt x="26" y="146"/>
                    <a:pt x="26" y="146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" name="ตราด">
              <a:extLst>
                <a:ext uri="{FF2B5EF4-FFF2-40B4-BE49-F238E27FC236}">
                  <a16:creationId xmlns:a16="http://schemas.microsoft.com/office/drawing/2014/main" id="{953AAC25-1182-4900-8132-97342E363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096" y="3897607"/>
              <a:ext cx="226778" cy="367600"/>
            </a:xfrm>
            <a:custGeom>
              <a:avLst/>
              <a:gdLst>
                <a:gd name="T0" fmla="*/ 400 w 557"/>
                <a:gd name="T1" fmla="*/ 348 h 902"/>
                <a:gd name="T2" fmla="*/ 384 w 557"/>
                <a:gd name="T3" fmla="*/ 520 h 902"/>
                <a:gd name="T4" fmla="*/ 440 w 557"/>
                <a:gd name="T5" fmla="*/ 608 h 902"/>
                <a:gd name="T6" fmla="*/ 447 w 557"/>
                <a:gd name="T7" fmla="*/ 662 h 902"/>
                <a:gd name="T8" fmla="*/ 452 w 557"/>
                <a:gd name="T9" fmla="*/ 704 h 902"/>
                <a:gd name="T10" fmla="*/ 557 w 557"/>
                <a:gd name="T11" fmla="*/ 902 h 902"/>
                <a:gd name="T12" fmla="*/ 447 w 557"/>
                <a:gd name="T13" fmla="*/ 756 h 902"/>
                <a:gd name="T14" fmla="*/ 432 w 557"/>
                <a:gd name="T15" fmla="*/ 662 h 902"/>
                <a:gd name="T16" fmla="*/ 320 w 557"/>
                <a:gd name="T17" fmla="*/ 548 h 902"/>
                <a:gd name="T18" fmla="*/ 344 w 557"/>
                <a:gd name="T19" fmla="*/ 532 h 902"/>
                <a:gd name="T20" fmla="*/ 292 w 557"/>
                <a:gd name="T21" fmla="*/ 484 h 902"/>
                <a:gd name="T22" fmla="*/ 260 w 557"/>
                <a:gd name="T23" fmla="*/ 508 h 902"/>
                <a:gd name="T24" fmla="*/ 260 w 557"/>
                <a:gd name="T25" fmla="*/ 604 h 902"/>
                <a:gd name="T26" fmla="*/ 280 w 557"/>
                <a:gd name="T27" fmla="*/ 640 h 902"/>
                <a:gd name="T28" fmla="*/ 224 w 557"/>
                <a:gd name="T29" fmla="*/ 608 h 902"/>
                <a:gd name="T30" fmla="*/ 228 w 557"/>
                <a:gd name="T31" fmla="*/ 580 h 902"/>
                <a:gd name="T32" fmla="*/ 184 w 557"/>
                <a:gd name="T33" fmla="*/ 528 h 902"/>
                <a:gd name="T34" fmla="*/ 116 w 557"/>
                <a:gd name="T35" fmla="*/ 528 h 902"/>
                <a:gd name="T36" fmla="*/ 96 w 557"/>
                <a:gd name="T37" fmla="*/ 500 h 902"/>
                <a:gd name="T38" fmla="*/ 16 w 557"/>
                <a:gd name="T39" fmla="*/ 500 h 902"/>
                <a:gd name="T40" fmla="*/ 3 w 557"/>
                <a:gd name="T41" fmla="*/ 437 h 902"/>
                <a:gd name="T42" fmla="*/ 0 w 557"/>
                <a:gd name="T43" fmla="*/ 424 h 902"/>
                <a:gd name="T44" fmla="*/ 44 w 557"/>
                <a:gd name="T45" fmla="*/ 416 h 902"/>
                <a:gd name="T46" fmla="*/ 80 w 557"/>
                <a:gd name="T47" fmla="*/ 372 h 902"/>
                <a:gd name="T48" fmla="*/ 61 w 557"/>
                <a:gd name="T49" fmla="*/ 346 h 902"/>
                <a:gd name="T50" fmla="*/ 61 w 557"/>
                <a:gd name="T51" fmla="*/ 344 h 902"/>
                <a:gd name="T52" fmla="*/ 77 w 557"/>
                <a:gd name="T53" fmla="*/ 323 h 902"/>
                <a:gd name="T54" fmla="*/ 40 w 557"/>
                <a:gd name="T55" fmla="*/ 297 h 902"/>
                <a:gd name="T56" fmla="*/ 40 w 557"/>
                <a:gd name="T57" fmla="*/ 250 h 902"/>
                <a:gd name="T58" fmla="*/ 30 w 557"/>
                <a:gd name="T59" fmla="*/ 209 h 902"/>
                <a:gd name="T60" fmla="*/ 35 w 557"/>
                <a:gd name="T61" fmla="*/ 167 h 902"/>
                <a:gd name="T62" fmla="*/ 82 w 557"/>
                <a:gd name="T63" fmla="*/ 141 h 902"/>
                <a:gd name="T64" fmla="*/ 103 w 557"/>
                <a:gd name="T65" fmla="*/ 125 h 902"/>
                <a:gd name="T66" fmla="*/ 93 w 557"/>
                <a:gd name="T67" fmla="*/ 57 h 902"/>
                <a:gd name="T68" fmla="*/ 160 w 557"/>
                <a:gd name="T69" fmla="*/ 0 h 902"/>
                <a:gd name="T70" fmla="*/ 198 w 557"/>
                <a:gd name="T71" fmla="*/ 0 h 902"/>
                <a:gd name="T72" fmla="*/ 196 w 557"/>
                <a:gd name="T73" fmla="*/ 4 h 902"/>
                <a:gd name="T74" fmla="*/ 200 w 557"/>
                <a:gd name="T75" fmla="*/ 56 h 902"/>
                <a:gd name="T76" fmla="*/ 232 w 557"/>
                <a:gd name="T77" fmla="*/ 84 h 902"/>
                <a:gd name="T78" fmla="*/ 272 w 557"/>
                <a:gd name="T79" fmla="*/ 80 h 902"/>
                <a:gd name="T80" fmla="*/ 275 w 557"/>
                <a:gd name="T81" fmla="*/ 84 h 902"/>
                <a:gd name="T82" fmla="*/ 277 w 557"/>
                <a:gd name="T83" fmla="*/ 85 h 902"/>
                <a:gd name="T84" fmla="*/ 293 w 557"/>
                <a:gd name="T85" fmla="*/ 98 h 902"/>
                <a:gd name="T86" fmla="*/ 295 w 557"/>
                <a:gd name="T87" fmla="*/ 100 h 902"/>
                <a:gd name="T88" fmla="*/ 298 w 557"/>
                <a:gd name="T89" fmla="*/ 102 h 902"/>
                <a:gd name="T90" fmla="*/ 332 w 557"/>
                <a:gd name="T91" fmla="*/ 128 h 902"/>
                <a:gd name="T92" fmla="*/ 352 w 557"/>
                <a:gd name="T93" fmla="*/ 180 h 902"/>
                <a:gd name="T94" fmla="*/ 400 w 557"/>
                <a:gd name="T95" fmla="*/ 208 h 902"/>
                <a:gd name="T96" fmla="*/ 396 w 557"/>
                <a:gd name="T97" fmla="*/ 236 h 902"/>
                <a:gd name="T98" fmla="*/ 456 w 557"/>
                <a:gd name="T99" fmla="*/ 288 h 902"/>
                <a:gd name="T100" fmla="*/ 452 w 557"/>
                <a:gd name="T101" fmla="*/ 312 h 902"/>
                <a:gd name="T102" fmla="*/ 400 w 557"/>
                <a:gd name="T103" fmla="*/ 348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7" h="902">
                  <a:moveTo>
                    <a:pt x="400" y="348"/>
                  </a:moveTo>
                  <a:cubicBezTo>
                    <a:pt x="384" y="520"/>
                    <a:pt x="384" y="520"/>
                    <a:pt x="384" y="520"/>
                  </a:cubicBezTo>
                  <a:cubicBezTo>
                    <a:pt x="440" y="608"/>
                    <a:pt x="440" y="608"/>
                    <a:pt x="440" y="608"/>
                  </a:cubicBezTo>
                  <a:cubicBezTo>
                    <a:pt x="447" y="662"/>
                    <a:pt x="447" y="662"/>
                    <a:pt x="447" y="662"/>
                  </a:cubicBezTo>
                  <a:cubicBezTo>
                    <a:pt x="447" y="663"/>
                    <a:pt x="452" y="703"/>
                    <a:pt x="452" y="704"/>
                  </a:cubicBezTo>
                  <a:cubicBezTo>
                    <a:pt x="557" y="902"/>
                    <a:pt x="557" y="902"/>
                    <a:pt x="557" y="902"/>
                  </a:cubicBezTo>
                  <a:cubicBezTo>
                    <a:pt x="447" y="756"/>
                    <a:pt x="447" y="756"/>
                    <a:pt x="447" y="756"/>
                  </a:cubicBezTo>
                  <a:cubicBezTo>
                    <a:pt x="432" y="662"/>
                    <a:pt x="432" y="662"/>
                    <a:pt x="432" y="662"/>
                  </a:cubicBezTo>
                  <a:cubicBezTo>
                    <a:pt x="320" y="548"/>
                    <a:pt x="320" y="548"/>
                    <a:pt x="320" y="548"/>
                  </a:cubicBezTo>
                  <a:cubicBezTo>
                    <a:pt x="344" y="532"/>
                    <a:pt x="344" y="532"/>
                    <a:pt x="344" y="532"/>
                  </a:cubicBezTo>
                  <a:cubicBezTo>
                    <a:pt x="292" y="484"/>
                    <a:pt x="292" y="484"/>
                    <a:pt x="292" y="484"/>
                  </a:cubicBezTo>
                  <a:cubicBezTo>
                    <a:pt x="260" y="508"/>
                    <a:pt x="260" y="508"/>
                    <a:pt x="260" y="508"/>
                  </a:cubicBezTo>
                  <a:cubicBezTo>
                    <a:pt x="260" y="604"/>
                    <a:pt x="260" y="604"/>
                    <a:pt x="260" y="604"/>
                  </a:cubicBezTo>
                  <a:cubicBezTo>
                    <a:pt x="280" y="640"/>
                    <a:pt x="280" y="640"/>
                    <a:pt x="280" y="640"/>
                  </a:cubicBezTo>
                  <a:cubicBezTo>
                    <a:pt x="224" y="608"/>
                    <a:pt x="224" y="608"/>
                    <a:pt x="224" y="608"/>
                  </a:cubicBezTo>
                  <a:cubicBezTo>
                    <a:pt x="228" y="580"/>
                    <a:pt x="228" y="580"/>
                    <a:pt x="228" y="580"/>
                  </a:cubicBezTo>
                  <a:cubicBezTo>
                    <a:pt x="184" y="528"/>
                    <a:pt x="184" y="528"/>
                    <a:pt x="184" y="528"/>
                  </a:cubicBezTo>
                  <a:cubicBezTo>
                    <a:pt x="116" y="528"/>
                    <a:pt x="116" y="528"/>
                    <a:pt x="116" y="528"/>
                  </a:cubicBezTo>
                  <a:cubicBezTo>
                    <a:pt x="96" y="500"/>
                    <a:pt x="96" y="500"/>
                    <a:pt x="96" y="500"/>
                  </a:cubicBezTo>
                  <a:cubicBezTo>
                    <a:pt x="16" y="500"/>
                    <a:pt x="16" y="500"/>
                    <a:pt x="16" y="500"/>
                  </a:cubicBezTo>
                  <a:cubicBezTo>
                    <a:pt x="3" y="437"/>
                    <a:pt x="3" y="437"/>
                    <a:pt x="3" y="437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44" y="416"/>
                    <a:pt x="44" y="416"/>
                    <a:pt x="44" y="416"/>
                  </a:cubicBezTo>
                  <a:cubicBezTo>
                    <a:pt x="80" y="372"/>
                    <a:pt x="80" y="372"/>
                    <a:pt x="80" y="372"/>
                  </a:cubicBezTo>
                  <a:cubicBezTo>
                    <a:pt x="61" y="346"/>
                    <a:pt x="61" y="346"/>
                    <a:pt x="61" y="346"/>
                  </a:cubicBezTo>
                  <a:cubicBezTo>
                    <a:pt x="61" y="344"/>
                    <a:pt x="61" y="344"/>
                    <a:pt x="61" y="344"/>
                  </a:cubicBezTo>
                  <a:cubicBezTo>
                    <a:pt x="77" y="323"/>
                    <a:pt x="77" y="323"/>
                    <a:pt x="77" y="323"/>
                  </a:cubicBezTo>
                  <a:cubicBezTo>
                    <a:pt x="40" y="297"/>
                    <a:pt x="40" y="297"/>
                    <a:pt x="40" y="297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3" y="125"/>
                    <a:pt x="98" y="63"/>
                    <a:pt x="93" y="57"/>
                  </a:cubicBezTo>
                  <a:cubicBezTo>
                    <a:pt x="87" y="52"/>
                    <a:pt x="160" y="0"/>
                    <a:pt x="160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200" y="56"/>
                    <a:pt x="200" y="56"/>
                    <a:pt x="200" y="56"/>
                  </a:cubicBez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72" y="76"/>
                    <a:pt x="272" y="80"/>
                  </a:cubicBezTo>
                  <a:cubicBezTo>
                    <a:pt x="272" y="80"/>
                    <a:pt x="273" y="82"/>
                    <a:pt x="275" y="84"/>
                  </a:cubicBezTo>
                  <a:cubicBezTo>
                    <a:pt x="276" y="84"/>
                    <a:pt x="276" y="85"/>
                    <a:pt x="277" y="85"/>
                  </a:cubicBezTo>
                  <a:cubicBezTo>
                    <a:pt x="280" y="88"/>
                    <a:pt x="286" y="93"/>
                    <a:pt x="293" y="98"/>
                  </a:cubicBezTo>
                  <a:cubicBezTo>
                    <a:pt x="294" y="99"/>
                    <a:pt x="295" y="100"/>
                    <a:pt x="295" y="100"/>
                  </a:cubicBezTo>
                  <a:cubicBezTo>
                    <a:pt x="296" y="101"/>
                    <a:pt x="297" y="102"/>
                    <a:pt x="298" y="102"/>
                  </a:cubicBezTo>
                  <a:cubicBezTo>
                    <a:pt x="314" y="115"/>
                    <a:pt x="332" y="128"/>
                    <a:pt x="332" y="128"/>
                  </a:cubicBezTo>
                  <a:cubicBezTo>
                    <a:pt x="352" y="180"/>
                    <a:pt x="352" y="180"/>
                    <a:pt x="352" y="180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0" y="208"/>
                    <a:pt x="392" y="236"/>
                    <a:pt x="396" y="236"/>
                  </a:cubicBezTo>
                  <a:cubicBezTo>
                    <a:pt x="400" y="236"/>
                    <a:pt x="456" y="288"/>
                    <a:pt x="456" y="288"/>
                  </a:cubicBezTo>
                  <a:cubicBezTo>
                    <a:pt x="456" y="288"/>
                    <a:pt x="456" y="308"/>
                    <a:pt x="452" y="312"/>
                  </a:cubicBezTo>
                  <a:cubicBezTo>
                    <a:pt x="448" y="316"/>
                    <a:pt x="400" y="348"/>
                    <a:pt x="400" y="348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" name="ชลบุรี">
              <a:extLst>
                <a:ext uri="{FF2B5EF4-FFF2-40B4-BE49-F238E27FC236}">
                  <a16:creationId xmlns:a16="http://schemas.microsoft.com/office/drawing/2014/main" id="{B761AFEB-674B-437A-80EF-0935CBF6F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017" y="3586702"/>
              <a:ext cx="312735" cy="367600"/>
            </a:xfrm>
            <a:custGeom>
              <a:avLst/>
              <a:gdLst>
                <a:gd name="T0" fmla="*/ 171 w 171"/>
                <a:gd name="T1" fmla="*/ 81 h 201"/>
                <a:gd name="T2" fmla="*/ 169 w 171"/>
                <a:gd name="T3" fmla="*/ 81 h 201"/>
                <a:gd name="T4" fmla="*/ 165 w 171"/>
                <a:gd name="T5" fmla="*/ 86 h 201"/>
                <a:gd name="T6" fmla="*/ 165 w 171"/>
                <a:gd name="T7" fmla="*/ 88 h 201"/>
                <a:gd name="T8" fmla="*/ 153 w 171"/>
                <a:gd name="T9" fmla="*/ 86 h 201"/>
                <a:gd name="T10" fmla="*/ 143 w 171"/>
                <a:gd name="T11" fmla="*/ 92 h 201"/>
                <a:gd name="T12" fmla="*/ 134 w 171"/>
                <a:gd name="T13" fmla="*/ 107 h 201"/>
                <a:gd name="T14" fmla="*/ 104 w 171"/>
                <a:gd name="T15" fmla="*/ 114 h 201"/>
                <a:gd name="T16" fmla="*/ 94 w 171"/>
                <a:gd name="T17" fmla="*/ 102 h 201"/>
                <a:gd name="T18" fmla="*/ 81 w 171"/>
                <a:gd name="T19" fmla="*/ 105 h 201"/>
                <a:gd name="T20" fmla="*/ 65 w 171"/>
                <a:gd name="T21" fmla="*/ 102 h 201"/>
                <a:gd name="T22" fmla="*/ 62 w 171"/>
                <a:gd name="T23" fmla="*/ 109 h 201"/>
                <a:gd name="T24" fmla="*/ 54 w 171"/>
                <a:gd name="T25" fmla="*/ 116 h 201"/>
                <a:gd name="T26" fmla="*/ 45 w 171"/>
                <a:gd name="T27" fmla="*/ 112 h 201"/>
                <a:gd name="T28" fmla="*/ 44 w 171"/>
                <a:gd name="T29" fmla="*/ 120 h 201"/>
                <a:gd name="T30" fmla="*/ 47 w 171"/>
                <a:gd name="T31" fmla="*/ 131 h 201"/>
                <a:gd name="T32" fmla="*/ 39 w 171"/>
                <a:gd name="T33" fmla="*/ 153 h 201"/>
                <a:gd name="T34" fmla="*/ 30 w 171"/>
                <a:gd name="T35" fmla="*/ 159 h 201"/>
                <a:gd name="T36" fmla="*/ 32 w 171"/>
                <a:gd name="T37" fmla="*/ 167 h 201"/>
                <a:gd name="T38" fmla="*/ 23 w 171"/>
                <a:gd name="T39" fmla="*/ 180 h 201"/>
                <a:gd name="T40" fmla="*/ 25 w 171"/>
                <a:gd name="T41" fmla="*/ 189 h 201"/>
                <a:gd name="T42" fmla="*/ 25 w 171"/>
                <a:gd name="T43" fmla="*/ 189 h 201"/>
                <a:gd name="T44" fmla="*/ 22 w 171"/>
                <a:gd name="T45" fmla="*/ 201 h 201"/>
                <a:gd name="T46" fmla="*/ 19 w 171"/>
                <a:gd name="T47" fmla="*/ 199 h 201"/>
                <a:gd name="T48" fmla="*/ 14 w 171"/>
                <a:gd name="T49" fmla="*/ 198 h 201"/>
                <a:gd name="T50" fmla="*/ 15 w 171"/>
                <a:gd name="T51" fmla="*/ 189 h 201"/>
                <a:gd name="T52" fmla="*/ 0 w 171"/>
                <a:gd name="T53" fmla="*/ 187 h 201"/>
                <a:gd name="T54" fmla="*/ 1 w 171"/>
                <a:gd name="T55" fmla="*/ 168 h 201"/>
                <a:gd name="T56" fmla="*/ 9 w 171"/>
                <a:gd name="T57" fmla="*/ 163 h 201"/>
                <a:gd name="T58" fmla="*/ 11 w 171"/>
                <a:gd name="T59" fmla="*/ 148 h 201"/>
                <a:gd name="T60" fmla="*/ 1 w 171"/>
                <a:gd name="T61" fmla="*/ 138 h 201"/>
                <a:gd name="T62" fmla="*/ 3 w 171"/>
                <a:gd name="T63" fmla="*/ 127 h 201"/>
                <a:gd name="T64" fmla="*/ 14 w 171"/>
                <a:gd name="T65" fmla="*/ 120 h 201"/>
                <a:gd name="T66" fmla="*/ 13 w 171"/>
                <a:gd name="T67" fmla="*/ 111 h 201"/>
                <a:gd name="T68" fmla="*/ 7 w 171"/>
                <a:gd name="T69" fmla="*/ 103 h 201"/>
                <a:gd name="T70" fmla="*/ 7 w 171"/>
                <a:gd name="T71" fmla="*/ 95 h 201"/>
                <a:gd name="T72" fmla="*/ 17 w 171"/>
                <a:gd name="T73" fmla="*/ 78 h 201"/>
                <a:gd name="T74" fmla="*/ 11 w 171"/>
                <a:gd name="T75" fmla="*/ 63 h 201"/>
                <a:gd name="T76" fmla="*/ 10 w 171"/>
                <a:gd name="T77" fmla="*/ 56 h 201"/>
                <a:gd name="T78" fmla="*/ 14 w 171"/>
                <a:gd name="T79" fmla="*/ 51 h 201"/>
                <a:gd name="T80" fmla="*/ 24 w 171"/>
                <a:gd name="T81" fmla="*/ 45 h 201"/>
                <a:gd name="T82" fmla="*/ 24 w 171"/>
                <a:gd name="T83" fmla="*/ 33 h 201"/>
                <a:gd name="T84" fmla="*/ 24 w 171"/>
                <a:gd name="T85" fmla="*/ 30 h 201"/>
                <a:gd name="T86" fmla="*/ 32 w 171"/>
                <a:gd name="T87" fmla="*/ 19 h 201"/>
                <a:gd name="T88" fmla="*/ 41 w 171"/>
                <a:gd name="T89" fmla="*/ 15 h 201"/>
                <a:gd name="T90" fmla="*/ 39 w 171"/>
                <a:gd name="T91" fmla="*/ 5 h 201"/>
                <a:gd name="T92" fmla="*/ 55 w 171"/>
                <a:gd name="T93" fmla="*/ 0 h 201"/>
                <a:gd name="T94" fmla="*/ 75 w 171"/>
                <a:gd name="T95" fmla="*/ 3 h 201"/>
                <a:gd name="T96" fmla="*/ 98 w 171"/>
                <a:gd name="T97" fmla="*/ 24 h 201"/>
                <a:gd name="T98" fmla="*/ 132 w 171"/>
                <a:gd name="T99" fmla="*/ 34 h 201"/>
                <a:gd name="T100" fmla="*/ 138 w 171"/>
                <a:gd name="T101" fmla="*/ 52 h 201"/>
                <a:gd name="T102" fmla="*/ 160 w 171"/>
                <a:gd name="T103" fmla="*/ 64 h 201"/>
                <a:gd name="T104" fmla="*/ 171 w 171"/>
                <a:gd name="T105" fmla="*/ 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1" h="201">
                  <a:moveTo>
                    <a:pt x="171" y="81"/>
                  </a:moveTo>
                  <a:lnTo>
                    <a:pt x="169" y="81"/>
                  </a:lnTo>
                  <a:lnTo>
                    <a:pt x="165" y="86"/>
                  </a:lnTo>
                  <a:lnTo>
                    <a:pt x="165" y="88"/>
                  </a:lnTo>
                  <a:lnTo>
                    <a:pt x="153" y="86"/>
                  </a:lnTo>
                  <a:lnTo>
                    <a:pt x="143" y="92"/>
                  </a:lnTo>
                  <a:lnTo>
                    <a:pt x="134" y="107"/>
                  </a:lnTo>
                  <a:lnTo>
                    <a:pt x="104" y="114"/>
                  </a:lnTo>
                  <a:lnTo>
                    <a:pt x="94" y="102"/>
                  </a:lnTo>
                  <a:lnTo>
                    <a:pt x="81" y="105"/>
                  </a:lnTo>
                  <a:lnTo>
                    <a:pt x="65" y="102"/>
                  </a:lnTo>
                  <a:lnTo>
                    <a:pt x="62" y="109"/>
                  </a:lnTo>
                  <a:lnTo>
                    <a:pt x="54" y="116"/>
                  </a:lnTo>
                  <a:lnTo>
                    <a:pt x="45" y="112"/>
                  </a:lnTo>
                  <a:lnTo>
                    <a:pt x="44" y="120"/>
                  </a:lnTo>
                  <a:lnTo>
                    <a:pt x="47" y="131"/>
                  </a:lnTo>
                  <a:lnTo>
                    <a:pt x="39" y="153"/>
                  </a:lnTo>
                  <a:lnTo>
                    <a:pt x="30" y="159"/>
                  </a:lnTo>
                  <a:lnTo>
                    <a:pt x="32" y="167"/>
                  </a:lnTo>
                  <a:lnTo>
                    <a:pt x="23" y="180"/>
                  </a:lnTo>
                  <a:lnTo>
                    <a:pt x="25" y="189"/>
                  </a:lnTo>
                  <a:lnTo>
                    <a:pt x="25" y="189"/>
                  </a:lnTo>
                  <a:lnTo>
                    <a:pt x="22" y="201"/>
                  </a:lnTo>
                  <a:lnTo>
                    <a:pt x="19" y="199"/>
                  </a:lnTo>
                  <a:lnTo>
                    <a:pt x="14" y="198"/>
                  </a:lnTo>
                  <a:lnTo>
                    <a:pt x="15" y="189"/>
                  </a:lnTo>
                  <a:lnTo>
                    <a:pt x="0" y="187"/>
                  </a:lnTo>
                  <a:lnTo>
                    <a:pt x="1" y="168"/>
                  </a:lnTo>
                  <a:lnTo>
                    <a:pt x="9" y="163"/>
                  </a:lnTo>
                  <a:lnTo>
                    <a:pt x="11" y="148"/>
                  </a:lnTo>
                  <a:lnTo>
                    <a:pt x="1" y="138"/>
                  </a:lnTo>
                  <a:lnTo>
                    <a:pt x="3" y="127"/>
                  </a:lnTo>
                  <a:lnTo>
                    <a:pt x="14" y="120"/>
                  </a:lnTo>
                  <a:lnTo>
                    <a:pt x="13" y="111"/>
                  </a:lnTo>
                  <a:lnTo>
                    <a:pt x="7" y="103"/>
                  </a:lnTo>
                  <a:lnTo>
                    <a:pt x="7" y="95"/>
                  </a:lnTo>
                  <a:lnTo>
                    <a:pt x="17" y="78"/>
                  </a:lnTo>
                  <a:lnTo>
                    <a:pt x="11" y="63"/>
                  </a:lnTo>
                  <a:lnTo>
                    <a:pt x="10" y="56"/>
                  </a:lnTo>
                  <a:lnTo>
                    <a:pt x="14" y="51"/>
                  </a:lnTo>
                  <a:lnTo>
                    <a:pt x="24" y="45"/>
                  </a:lnTo>
                  <a:lnTo>
                    <a:pt x="24" y="33"/>
                  </a:lnTo>
                  <a:lnTo>
                    <a:pt x="24" y="30"/>
                  </a:lnTo>
                  <a:lnTo>
                    <a:pt x="32" y="19"/>
                  </a:lnTo>
                  <a:lnTo>
                    <a:pt x="41" y="15"/>
                  </a:lnTo>
                  <a:lnTo>
                    <a:pt x="39" y="5"/>
                  </a:lnTo>
                  <a:lnTo>
                    <a:pt x="55" y="0"/>
                  </a:lnTo>
                  <a:lnTo>
                    <a:pt x="75" y="3"/>
                  </a:lnTo>
                  <a:lnTo>
                    <a:pt x="98" y="24"/>
                  </a:lnTo>
                  <a:lnTo>
                    <a:pt x="132" y="34"/>
                  </a:lnTo>
                  <a:lnTo>
                    <a:pt x="138" y="52"/>
                  </a:lnTo>
                  <a:lnTo>
                    <a:pt x="160" y="64"/>
                  </a:lnTo>
                  <a:lnTo>
                    <a:pt x="171" y="8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" name="ฉะเชิงเทรา">
              <a:extLst>
                <a:ext uri="{FF2B5EF4-FFF2-40B4-BE49-F238E27FC236}">
                  <a16:creationId xmlns:a16="http://schemas.microsoft.com/office/drawing/2014/main" id="{080C1592-768A-4870-BD52-AE2A95E9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187" y="3440394"/>
              <a:ext cx="407835" cy="294446"/>
            </a:xfrm>
            <a:custGeom>
              <a:avLst/>
              <a:gdLst>
                <a:gd name="T0" fmla="*/ 996 w 996"/>
                <a:gd name="T1" fmla="*/ 594 h 718"/>
                <a:gd name="T2" fmla="*/ 918 w 996"/>
                <a:gd name="T3" fmla="*/ 678 h 718"/>
                <a:gd name="T4" fmla="*/ 845 w 996"/>
                <a:gd name="T5" fmla="*/ 678 h 718"/>
                <a:gd name="T6" fmla="*/ 767 w 996"/>
                <a:gd name="T7" fmla="*/ 718 h 718"/>
                <a:gd name="T8" fmla="*/ 621 w 996"/>
                <a:gd name="T9" fmla="*/ 589 h 718"/>
                <a:gd name="T10" fmla="*/ 443 w 996"/>
                <a:gd name="T11" fmla="*/ 464 h 718"/>
                <a:gd name="T12" fmla="*/ 250 w 996"/>
                <a:gd name="T13" fmla="*/ 355 h 718"/>
                <a:gd name="T14" fmla="*/ 188 w 996"/>
                <a:gd name="T15" fmla="*/ 422 h 718"/>
                <a:gd name="T16" fmla="*/ 112 w 996"/>
                <a:gd name="T17" fmla="*/ 492 h 718"/>
                <a:gd name="T18" fmla="*/ 105 w 996"/>
                <a:gd name="T19" fmla="*/ 448 h 718"/>
                <a:gd name="T20" fmla="*/ 81 w 996"/>
                <a:gd name="T21" fmla="*/ 468 h 718"/>
                <a:gd name="T22" fmla="*/ 8 w 996"/>
                <a:gd name="T23" fmla="*/ 438 h 718"/>
                <a:gd name="T24" fmla="*/ 78 w 996"/>
                <a:gd name="T25" fmla="*/ 323 h 718"/>
                <a:gd name="T26" fmla="*/ 0 w 996"/>
                <a:gd name="T27" fmla="*/ 255 h 718"/>
                <a:gd name="T28" fmla="*/ 73 w 996"/>
                <a:gd name="T29" fmla="*/ 146 h 718"/>
                <a:gd name="T30" fmla="*/ 49 w 996"/>
                <a:gd name="T31" fmla="*/ 33 h 718"/>
                <a:gd name="T32" fmla="*/ 52 w 996"/>
                <a:gd name="T33" fmla="*/ 16 h 718"/>
                <a:gd name="T34" fmla="*/ 107 w 996"/>
                <a:gd name="T35" fmla="*/ 1 h 718"/>
                <a:gd name="T36" fmla="*/ 239 w 996"/>
                <a:gd name="T37" fmla="*/ 5 h 718"/>
                <a:gd name="T38" fmla="*/ 271 w 996"/>
                <a:gd name="T39" fmla="*/ 36 h 718"/>
                <a:gd name="T40" fmla="*/ 266 w 996"/>
                <a:gd name="T41" fmla="*/ 104 h 718"/>
                <a:gd name="T42" fmla="*/ 344 w 996"/>
                <a:gd name="T43" fmla="*/ 99 h 718"/>
                <a:gd name="T44" fmla="*/ 464 w 996"/>
                <a:gd name="T45" fmla="*/ 115 h 718"/>
                <a:gd name="T46" fmla="*/ 589 w 996"/>
                <a:gd name="T47" fmla="*/ 177 h 718"/>
                <a:gd name="T48" fmla="*/ 668 w 996"/>
                <a:gd name="T49" fmla="*/ 219 h 718"/>
                <a:gd name="T50" fmla="*/ 788 w 996"/>
                <a:gd name="T51" fmla="*/ 188 h 718"/>
                <a:gd name="T52" fmla="*/ 840 w 996"/>
                <a:gd name="T53" fmla="*/ 250 h 718"/>
                <a:gd name="T54" fmla="*/ 871 w 996"/>
                <a:gd name="T55" fmla="*/ 276 h 718"/>
                <a:gd name="T56" fmla="*/ 871 w 996"/>
                <a:gd name="T57" fmla="*/ 318 h 718"/>
                <a:gd name="T58" fmla="*/ 926 w 996"/>
                <a:gd name="T59" fmla="*/ 372 h 718"/>
                <a:gd name="T60" fmla="*/ 905 w 996"/>
                <a:gd name="T61" fmla="*/ 422 h 718"/>
                <a:gd name="T62" fmla="*/ 954 w 996"/>
                <a:gd name="T63" fmla="*/ 464 h 718"/>
                <a:gd name="T64" fmla="*/ 996 w 996"/>
                <a:gd name="T65" fmla="*/ 53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6" h="718">
                  <a:moveTo>
                    <a:pt x="996" y="532"/>
                  </a:moveTo>
                  <a:cubicBezTo>
                    <a:pt x="996" y="594"/>
                    <a:pt x="996" y="594"/>
                    <a:pt x="996" y="594"/>
                  </a:cubicBezTo>
                  <a:cubicBezTo>
                    <a:pt x="918" y="636"/>
                    <a:pt x="918" y="636"/>
                    <a:pt x="918" y="636"/>
                  </a:cubicBezTo>
                  <a:cubicBezTo>
                    <a:pt x="918" y="678"/>
                    <a:pt x="918" y="678"/>
                    <a:pt x="918" y="678"/>
                  </a:cubicBezTo>
                  <a:cubicBezTo>
                    <a:pt x="881" y="694"/>
                    <a:pt x="881" y="694"/>
                    <a:pt x="881" y="694"/>
                  </a:cubicBezTo>
                  <a:cubicBezTo>
                    <a:pt x="845" y="678"/>
                    <a:pt x="845" y="678"/>
                    <a:pt x="845" y="678"/>
                  </a:cubicBezTo>
                  <a:cubicBezTo>
                    <a:pt x="808" y="714"/>
                    <a:pt x="808" y="714"/>
                    <a:pt x="808" y="714"/>
                  </a:cubicBezTo>
                  <a:cubicBezTo>
                    <a:pt x="767" y="718"/>
                    <a:pt x="767" y="718"/>
                    <a:pt x="767" y="718"/>
                  </a:cubicBezTo>
                  <a:cubicBezTo>
                    <a:pt x="720" y="641"/>
                    <a:pt x="720" y="641"/>
                    <a:pt x="720" y="641"/>
                  </a:cubicBezTo>
                  <a:cubicBezTo>
                    <a:pt x="621" y="589"/>
                    <a:pt x="621" y="589"/>
                    <a:pt x="621" y="589"/>
                  </a:cubicBezTo>
                  <a:cubicBezTo>
                    <a:pt x="595" y="511"/>
                    <a:pt x="595" y="511"/>
                    <a:pt x="595" y="511"/>
                  </a:cubicBezTo>
                  <a:cubicBezTo>
                    <a:pt x="443" y="464"/>
                    <a:pt x="443" y="464"/>
                    <a:pt x="443" y="464"/>
                  </a:cubicBezTo>
                  <a:cubicBezTo>
                    <a:pt x="339" y="370"/>
                    <a:pt x="339" y="370"/>
                    <a:pt x="339" y="370"/>
                  </a:cubicBezTo>
                  <a:cubicBezTo>
                    <a:pt x="250" y="355"/>
                    <a:pt x="250" y="355"/>
                    <a:pt x="250" y="355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188" y="422"/>
                    <a:pt x="188" y="422"/>
                    <a:pt x="188" y="422"/>
                  </a:cubicBezTo>
                  <a:cubicBezTo>
                    <a:pt x="146" y="443"/>
                    <a:pt x="146" y="443"/>
                    <a:pt x="146" y="443"/>
                  </a:cubicBezTo>
                  <a:cubicBezTo>
                    <a:pt x="112" y="492"/>
                    <a:pt x="112" y="492"/>
                    <a:pt x="112" y="49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05" y="448"/>
                    <a:pt x="105" y="448"/>
                    <a:pt x="105" y="448"/>
                  </a:cubicBezTo>
                  <a:cubicBezTo>
                    <a:pt x="86" y="464"/>
                    <a:pt x="86" y="464"/>
                    <a:pt x="86" y="464"/>
                  </a:cubicBezTo>
                  <a:cubicBezTo>
                    <a:pt x="81" y="468"/>
                    <a:pt x="81" y="468"/>
                    <a:pt x="81" y="468"/>
                  </a:cubicBezTo>
                  <a:cubicBezTo>
                    <a:pt x="41" y="464"/>
                    <a:pt x="41" y="464"/>
                    <a:pt x="41" y="464"/>
                  </a:cubicBezTo>
                  <a:cubicBezTo>
                    <a:pt x="8" y="438"/>
                    <a:pt x="8" y="438"/>
                    <a:pt x="8" y="438"/>
                  </a:cubicBezTo>
                  <a:cubicBezTo>
                    <a:pt x="16" y="396"/>
                    <a:pt x="16" y="396"/>
                    <a:pt x="16" y="396"/>
                  </a:cubicBezTo>
                  <a:cubicBezTo>
                    <a:pt x="78" y="323"/>
                    <a:pt x="78" y="323"/>
                    <a:pt x="78" y="323"/>
                  </a:cubicBezTo>
                  <a:cubicBezTo>
                    <a:pt x="24" y="276"/>
                    <a:pt x="24" y="276"/>
                    <a:pt x="24" y="27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1" y="253"/>
                    <a:pt x="1" y="253"/>
                    <a:pt x="1" y="253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61" y="62"/>
                    <a:pt x="261" y="62"/>
                    <a:pt x="261" y="62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313" y="78"/>
                    <a:pt x="313" y="78"/>
                    <a:pt x="313" y="78"/>
                  </a:cubicBezTo>
                  <a:cubicBezTo>
                    <a:pt x="344" y="99"/>
                    <a:pt x="344" y="99"/>
                    <a:pt x="344" y="99"/>
                  </a:cubicBezTo>
                  <a:cubicBezTo>
                    <a:pt x="443" y="94"/>
                    <a:pt x="443" y="94"/>
                    <a:pt x="443" y="94"/>
                  </a:cubicBezTo>
                  <a:cubicBezTo>
                    <a:pt x="464" y="115"/>
                    <a:pt x="464" y="115"/>
                    <a:pt x="464" y="115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1"/>
                    <a:pt x="584" y="177"/>
                    <a:pt x="589" y="177"/>
                  </a:cubicBezTo>
                  <a:cubicBezTo>
                    <a:pt x="626" y="177"/>
                    <a:pt x="626" y="177"/>
                    <a:pt x="626" y="177"/>
                  </a:cubicBezTo>
                  <a:cubicBezTo>
                    <a:pt x="668" y="219"/>
                    <a:pt x="668" y="219"/>
                    <a:pt x="668" y="219"/>
                  </a:cubicBezTo>
                  <a:cubicBezTo>
                    <a:pt x="668" y="219"/>
                    <a:pt x="720" y="208"/>
                    <a:pt x="725" y="208"/>
                  </a:cubicBezTo>
                  <a:cubicBezTo>
                    <a:pt x="730" y="208"/>
                    <a:pt x="788" y="188"/>
                    <a:pt x="788" y="188"/>
                  </a:cubicBezTo>
                  <a:cubicBezTo>
                    <a:pt x="829" y="219"/>
                    <a:pt x="829" y="219"/>
                    <a:pt x="829" y="219"/>
                  </a:cubicBezTo>
                  <a:cubicBezTo>
                    <a:pt x="840" y="250"/>
                    <a:pt x="840" y="250"/>
                    <a:pt x="840" y="250"/>
                  </a:cubicBezTo>
                  <a:cubicBezTo>
                    <a:pt x="871" y="250"/>
                    <a:pt x="871" y="250"/>
                    <a:pt x="871" y="250"/>
                  </a:cubicBezTo>
                  <a:cubicBezTo>
                    <a:pt x="871" y="276"/>
                    <a:pt x="871" y="276"/>
                    <a:pt x="871" y="276"/>
                  </a:cubicBezTo>
                  <a:cubicBezTo>
                    <a:pt x="861" y="292"/>
                    <a:pt x="861" y="292"/>
                    <a:pt x="861" y="292"/>
                  </a:cubicBezTo>
                  <a:cubicBezTo>
                    <a:pt x="871" y="318"/>
                    <a:pt x="871" y="318"/>
                    <a:pt x="871" y="318"/>
                  </a:cubicBezTo>
                  <a:cubicBezTo>
                    <a:pt x="902" y="328"/>
                    <a:pt x="902" y="328"/>
                    <a:pt x="902" y="328"/>
                  </a:cubicBezTo>
                  <a:cubicBezTo>
                    <a:pt x="926" y="372"/>
                    <a:pt x="926" y="372"/>
                    <a:pt x="926" y="372"/>
                  </a:cubicBezTo>
                  <a:cubicBezTo>
                    <a:pt x="902" y="412"/>
                    <a:pt x="902" y="412"/>
                    <a:pt x="902" y="412"/>
                  </a:cubicBezTo>
                  <a:cubicBezTo>
                    <a:pt x="905" y="422"/>
                    <a:pt x="905" y="422"/>
                    <a:pt x="905" y="422"/>
                  </a:cubicBezTo>
                  <a:cubicBezTo>
                    <a:pt x="918" y="464"/>
                    <a:pt x="918" y="464"/>
                    <a:pt x="918" y="464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70" y="511"/>
                    <a:pt x="970" y="511"/>
                    <a:pt x="970" y="511"/>
                  </a:cubicBezTo>
                  <a:lnTo>
                    <a:pt x="996" y="53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จันทบุรี">
              <a:extLst>
                <a:ext uri="{FF2B5EF4-FFF2-40B4-BE49-F238E27FC236}">
                  <a16:creationId xmlns:a16="http://schemas.microsoft.com/office/drawing/2014/main" id="{9D82F179-769B-4901-BFBA-D605B03C9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119" y="3681802"/>
              <a:ext cx="307247" cy="374916"/>
            </a:xfrm>
            <a:custGeom>
              <a:avLst/>
              <a:gdLst>
                <a:gd name="T0" fmla="*/ 721 w 751"/>
                <a:gd name="T1" fmla="*/ 527 h 919"/>
                <a:gd name="T2" fmla="*/ 616 w 751"/>
                <a:gd name="T3" fmla="*/ 584 h 919"/>
                <a:gd name="T4" fmla="*/ 605 w 751"/>
                <a:gd name="T5" fmla="*/ 668 h 919"/>
                <a:gd name="T6" fmla="*/ 553 w 751"/>
                <a:gd name="T7" fmla="*/ 736 h 919"/>
                <a:gd name="T8" fmla="*/ 563 w 751"/>
                <a:gd name="T9" fmla="*/ 824 h 919"/>
                <a:gd name="T10" fmla="*/ 584 w 751"/>
                <a:gd name="T11" fmla="*/ 871 h 919"/>
                <a:gd name="T12" fmla="*/ 583 w 751"/>
                <a:gd name="T13" fmla="*/ 871 h 919"/>
                <a:gd name="T14" fmla="*/ 527 w 751"/>
                <a:gd name="T15" fmla="*/ 887 h 919"/>
                <a:gd name="T16" fmla="*/ 507 w 751"/>
                <a:gd name="T17" fmla="*/ 819 h 919"/>
                <a:gd name="T18" fmla="*/ 491 w 751"/>
                <a:gd name="T19" fmla="*/ 855 h 919"/>
                <a:gd name="T20" fmla="*/ 499 w 751"/>
                <a:gd name="T21" fmla="*/ 919 h 919"/>
                <a:gd name="T22" fmla="*/ 295 w 751"/>
                <a:gd name="T23" fmla="*/ 727 h 919"/>
                <a:gd name="T24" fmla="*/ 195 w 751"/>
                <a:gd name="T25" fmla="*/ 671 h 919"/>
                <a:gd name="T26" fmla="*/ 151 w 751"/>
                <a:gd name="T27" fmla="*/ 623 h 919"/>
                <a:gd name="T28" fmla="*/ 99 w 751"/>
                <a:gd name="T29" fmla="*/ 548 h 919"/>
                <a:gd name="T30" fmla="*/ 94 w 751"/>
                <a:gd name="T31" fmla="*/ 365 h 919"/>
                <a:gd name="T32" fmla="*/ 37 w 751"/>
                <a:gd name="T33" fmla="*/ 334 h 919"/>
                <a:gd name="T34" fmla="*/ 11 w 751"/>
                <a:gd name="T35" fmla="*/ 266 h 919"/>
                <a:gd name="T36" fmla="*/ 9 w 751"/>
                <a:gd name="T37" fmla="*/ 161 h 919"/>
                <a:gd name="T38" fmla="*/ 26 w 751"/>
                <a:gd name="T39" fmla="*/ 131 h 919"/>
                <a:gd name="T40" fmla="*/ 78 w 751"/>
                <a:gd name="T41" fmla="*/ 125 h 919"/>
                <a:gd name="T42" fmla="*/ 151 w 751"/>
                <a:gd name="T43" fmla="*/ 105 h 919"/>
                <a:gd name="T44" fmla="*/ 188 w 751"/>
                <a:gd name="T45" fmla="*/ 47 h 919"/>
                <a:gd name="T46" fmla="*/ 287 w 751"/>
                <a:gd name="T47" fmla="*/ 42 h 919"/>
                <a:gd name="T48" fmla="*/ 360 w 751"/>
                <a:gd name="T49" fmla="*/ 58 h 919"/>
                <a:gd name="T50" fmla="*/ 438 w 751"/>
                <a:gd name="T51" fmla="*/ 11 h 919"/>
                <a:gd name="T52" fmla="*/ 506 w 751"/>
                <a:gd name="T53" fmla="*/ 68 h 919"/>
                <a:gd name="T54" fmla="*/ 587 w 751"/>
                <a:gd name="T55" fmla="*/ 36 h 919"/>
                <a:gd name="T56" fmla="*/ 599 w 751"/>
                <a:gd name="T57" fmla="*/ 127 h 919"/>
                <a:gd name="T58" fmla="*/ 652 w 751"/>
                <a:gd name="T59" fmla="*/ 199 h 919"/>
                <a:gd name="T60" fmla="*/ 711 w 751"/>
                <a:gd name="T61" fmla="*/ 279 h 919"/>
                <a:gd name="T62" fmla="*/ 707 w 751"/>
                <a:gd name="T63" fmla="*/ 319 h 919"/>
                <a:gd name="T64" fmla="*/ 723 w 751"/>
                <a:gd name="T65" fmla="*/ 43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1" h="919">
                  <a:moveTo>
                    <a:pt x="751" y="483"/>
                  </a:moveTo>
                  <a:cubicBezTo>
                    <a:pt x="721" y="527"/>
                    <a:pt x="721" y="527"/>
                    <a:pt x="721" y="527"/>
                  </a:cubicBezTo>
                  <a:cubicBezTo>
                    <a:pt x="683" y="527"/>
                    <a:pt x="683" y="527"/>
                    <a:pt x="683" y="527"/>
                  </a:cubicBezTo>
                  <a:cubicBezTo>
                    <a:pt x="683" y="527"/>
                    <a:pt x="610" y="579"/>
                    <a:pt x="616" y="584"/>
                  </a:cubicBezTo>
                  <a:cubicBezTo>
                    <a:pt x="621" y="590"/>
                    <a:pt x="626" y="652"/>
                    <a:pt x="626" y="652"/>
                  </a:cubicBezTo>
                  <a:cubicBezTo>
                    <a:pt x="605" y="668"/>
                    <a:pt x="605" y="668"/>
                    <a:pt x="605" y="668"/>
                  </a:cubicBezTo>
                  <a:cubicBezTo>
                    <a:pt x="558" y="694"/>
                    <a:pt x="558" y="694"/>
                    <a:pt x="558" y="694"/>
                  </a:cubicBezTo>
                  <a:cubicBezTo>
                    <a:pt x="553" y="736"/>
                    <a:pt x="553" y="736"/>
                    <a:pt x="553" y="736"/>
                  </a:cubicBezTo>
                  <a:cubicBezTo>
                    <a:pt x="563" y="777"/>
                    <a:pt x="563" y="777"/>
                    <a:pt x="563" y="777"/>
                  </a:cubicBezTo>
                  <a:cubicBezTo>
                    <a:pt x="563" y="824"/>
                    <a:pt x="563" y="824"/>
                    <a:pt x="563" y="824"/>
                  </a:cubicBezTo>
                  <a:cubicBezTo>
                    <a:pt x="600" y="850"/>
                    <a:pt x="600" y="850"/>
                    <a:pt x="600" y="850"/>
                  </a:cubicBezTo>
                  <a:cubicBezTo>
                    <a:pt x="584" y="871"/>
                    <a:pt x="584" y="871"/>
                    <a:pt x="584" y="871"/>
                  </a:cubicBezTo>
                  <a:cubicBezTo>
                    <a:pt x="584" y="873"/>
                    <a:pt x="584" y="873"/>
                    <a:pt x="584" y="873"/>
                  </a:cubicBezTo>
                  <a:cubicBezTo>
                    <a:pt x="583" y="871"/>
                    <a:pt x="583" y="871"/>
                    <a:pt x="583" y="871"/>
                  </a:cubicBezTo>
                  <a:cubicBezTo>
                    <a:pt x="583" y="871"/>
                    <a:pt x="563" y="907"/>
                    <a:pt x="559" y="907"/>
                  </a:cubicBezTo>
                  <a:cubicBezTo>
                    <a:pt x="555" y="907"/>
                    <a:pt x="527" y="887"/>
                    <a:pt x="527" y="887"/>
                  </a:cubicBezTo>
                  <a:cubicBezTo>
                    <a:pt x="539" y="863"/>
                    <a:pt x="539" y="863"/>
                    <a:pt x="539" y="863"/>
                  </a:cubicBezTo>
                  <a:cubicBezTo>
                    <a:pt x="507" y="819"/>
                    <a:pt x="507" y="819"/>
                    <a:pt x="507" y="819"/>
                  </a:cubicBezTo>
                  <a:cubicBezTo>
                    <a:pt x="491" y="835"/>
                    <a:pt x="491" y="835"/>
                    <a:pt x="491" y="835"/>
                  </a:cubicBezTo>
                  <a:cubicBezTo>
                    <a:pt x="491" y="855"/>
                    <a:pt x="491" y="855"/>
                    <a:pt x="491" y="855"/>
                  </a:cubicBezTo>
                  <a:cubicBezTo>
                    <a:pt x="527" y="919"/>
                    <a:pt x="527" y="919"/>
                    <a:pt x="527" y="919"/>
                  </a:cubicBezTo>
                  <a:cubicBezTo>
                    <a:pt x="499" y="919"/>
                    <a:pt x="499" y="919"/>
                    <a:pt x="499" y="919"/>
                  </a:cubicBezTo>
                  <a:cubicBezTo>
                    <a:pt x="335" y="763"/>
                    <a:pt x="335" y="763"/>
                    <a:pt x="335" y="763"/>
                  </a:cubicBezTo>
                  <a:cubicBezTo>
                    <a:pt x="295" y="727"/>
                    <a:pt x="295" y="727"/>
                    <a:pt x="295" y="727"/>
                  </a:cubicBezTo>
                  <a:cubicBezTo>
                    <a:pt x="235" y="723"/>
                    <a:pt x="235" y="723"/>
                    <a:pt x="235" y="723"/>
                  </a:cubicBezTo>
                  <a:cubicBezTo>
                    <a:pt x="195" y="671"/>
                    <a:pt x="195" y="671"/>
                    <a:pt x="195" y="671"/>
                  </a:cubicBezTo>
                  <a:cubicBezTo>
                    <a:pt x="156" y="629"/>
                    <a:pt x="156" y="629"/>
                    <a:pt x="156" y="629"/>
                  </a:cubicBezTo>
                  <a:cubicBezTo>
                    <a:pt x="151" y="623"/>
                    <a:pt x="151" y="623"/>
                    <a:pt x="151" y="623"/>
                  </a:cubicBezTo>
                  <a:cubicBezTo>
                    <a:pt x="88" y="582"/>
                    <a:pt x="88" y="582"/>
                    <a:pt x="88" y="582"/>
                  </a:cubicBezTo>
                  <a:cubicBezTo>
                    <a:pt x="99" y="548"/>
                    <a:pt x="99" y="548"/>
                    <a:pt x="99" y="548"/>
                  </a:cubicBezTo>
                  <a:cubicBezTo>
                    <a:pt x="125" y="454"/>
                    <a:pt x="125" y="454"/>
                    <a:pt x="125" y="454"/>
                  </a:cubicBezTo>
                  <a:cubicBezTo>
                    <a:pt x="94" y="365"/>
                    <a:pt x="94" y="365"/>
                    <a:pt x="94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37" y="334"/>
                    <a:pt x="37" y="334"/>
                    <a:pt x="37" y="334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11" y="266"/>
                    <a:pt x="11" y="266"/>
                    <a:pt x="11" y="266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115" y="89"/>
                    <a:pt x="115" y="89"/>
                    <a:pt x="115" y="89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266" y="5"/>
                    <a:pt x="266" y="5"/>
                    <a:pt x="266" y="5"/>
                  </a:cubicBezTo>
                  <a:cubicBezTo>
                    <a:pt x="287" y="42"/>
                    <a:pt x="287" y="42"/>
                    <a:pt x="287" y="42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60" y="58"/>
                    <a:pt x="360" y="58"/>
                    <a:pt x="360" y="58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43" y="32"/>
                    <a:pt x="543" y="32"/>
                    <a:pt x="543" y="32"/>
                  </a:cubicBezTo>
                  <a:cubicBezTo>
                    <a:pt x="587" y="36"/>
                    <a:pt x="587" y="36"/>
                    <a:pt x="587" y="36"/>
                  </a:cubicBezTo>
                  <a:cubicBezTo>
                    <a:pt x="603" y="75"/>
                    <a:pt x="603" y="75"/>
                    <a:pt x="603" y="75"/>
                  </a:cubicBezTo>
                  <a:cubicBezTo>
                    <a:pt x="599" y="127"/>
                    <a:pt x="599" y="127"/>
                    <a:pt x="599" y="127"/>
                  </a:cubicBezTo>
                  <a:cubicBezTo>
                    <a:pt x="639" y="191"/>
                    <a:pt x="639" y="191"/>
                    <a:pt x="639" y="191"/>
                  </a:cubicBezTo>
                  <a:cubicBezTo>
                    <a:pt x="652" y="199"/>
                    <a:pt x="652" y="199"/>
                    <a:pt x="652" y="199"/>
                  </a:cubicBezTo>
                  <a:cubicBezTo>
                    <a:pt x="683" y="219"/>
                    <a:pt x="683" y="219"/>
                    <a:pt x="683" y="219"/>
                  </a:cubicBezTo>
                  <a:cubicBezTo>
                    <a:pt x="683" y="219"/>
                    <a:pt x="707" y="275"/>
                    <a:pt x="711" y="279"/>
                  </a:cubicBezTo>
                  <a:cubicBezTo>
                    <a:pt x="715" y="283"/>
                    <a:pt x="747" y="295"/>
                    <a:pt x="747" y="295"/>
                  </a:cubicBezTo>
                  <a:cubicBezTo>
                    <a:pt x="707" y="319"/>
                    <a:pt x="707" y="319"/>
                    <a:pt x="707" y="319"/>
                  </a:cubicBezTo>
                  <a:cubicBezTo>
                    <a:pt x="731" y="387"/>
                    <a:pt x="731" y="387"/>
                    <a:pt x="731" y="387"/>
                  </a:cubicBezTo>
                  <a:cubicBezTo>
                    <a:pt x="723" y="435"/>
                    <a:pt x="723" y="435"/>
                    <a:pt x="723" y="435"/>
                  </a:cubicBezTo>
                  <a:lnTo>
                    <a:pt x="751" y="48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===ภาคตะวันออก===">
              <a:extLst>
                <a:ext uri="{FF2B5EF4-FFF2-40B4-BE49-F238E27FC236}">
                  <a16:creationId xmlns:a16="http://schemas.microsoft.com/office/drawing/2014/main" id="{C1F1BA93-23F4-4717-8D4F-014CB6DC4D13}"/>
                </a:ext>
              </a:extLst>
            </p:cNvPr>
            <p:cNvSpPr txBox="1"/>
            <p:nvPr/>
          </p:nvSpPr>
          <p:spPr>
            <a:xfrm>
              <a:off x="4047793" y="3667214"/>
              <a:ext cx="7649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</a:t>
              </a:r>
            </a:p>
          </p:txBody>
        </p:sp>
        <p:sp>
          <p:nvSpPr>
            <p:cNvPr id="43" name="อุทัยธานี">
              <a:extLst>
                <a:ext uri="{FF2B5EF4-FFF2-40B4-BE49-F238E27FC236}">
                  <a16:creationId xmlns:a16="http://schemas.microsoft.com/office/drawing/2014/main" id="{FADC717A-73A3-4339-9FB3-FEEBDAE71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656" y="2763718"/>
              <a:ext cx="400519" cy="316392"/>
            </a:xfrm>
            <a:custGeom>
              <a:avLst/>
              <a:gdLst>
                <a:gd name="T0" fmla="*/ 954 w 978"/>
                <a:gd name="T1" fmla="*/ 379 h 775"/>
                <a:gd name="T2" fmla="*/ 970 w 978"/>
                <a:gd name="T3" fmla="*/ 421 h 775"/>
                <a:gd name="T4" fmla="*/ 923 w 978"/>
                <a:gd name="T5" fmla="*/ 468 h 775"/>
                <a:gd name="T6" fmla="*/ 897 w 978"/>
                <a:gd name="T7" fmla="*/ 452 h 775"/>
                <a:gd name="T8" fmla="*/ 813 w 978"/>
                <a:gd name="T9" fmla="*/ 447 h 775"/>
                <a:gd name="T10" fmla="*/ 777 w 978"/>
                <a:gd name="T11" fmla="*/ 457 h 775"/>
                <a:gd name="T12" fmla="*/ 751 w 978"/>
                <a:gd name="T13" fmla="*/ 431 h 775"/>
                <a:gd name="T14" fmla="*/ 693 w 978"/>
                <a:gd name="T15" fmla="*/ 421 h 775"/>
                <a:gd name="T16" fmla="*/ 646 w 978"/>
                <a:gd name="T17" fmla="*/ 457 h 775"/>
                <a:gd name="T18" fmla="*/ 636 w 978"/>
                <a:gd name="T19" fmla="*/ 520 h 775"/>
                <a:gd name="T20" fmla="*/ 693 w 978"/>
                <a:gd name="T21" fmla="*/ 588 h 775"/>
                <a:gd name="T22" fmla="*/ 693 w 978"/>
                <a:gd name="T23" fmla="*/ 650 h 775"/>
                <a:gd name="T24" fmla="*/ 641 w 978"/>
                <a:gd name="T25" fmla="*/ 713 h 775"/>
                <a:gd name="T26" fmla="*/ 641 w 978"/>
                <a:gd name="T27" fmla="*/ 755 h 775"/>
                <a:gd name="T28" fmla="*/ 578 w 978"/>
                <a:gd name="T29" fmla="*/ 739 h 775"/>
                <a:gd name="T30" fmla="*/ 547 w 978"/>
                <a:gd name="T31" fmla="*/ 775 h 775"/>
                <a:gd name="T32" fmla="*/ 438 w 978"/>
                <a:gd name="T33" fmla="*/ 734 h 775"/>
                <a:gd name="T34" fmla="*/ 380 w 978"/>
                <a:gd name="T35" fmla="*/ 734 h 775"/>
                <a:gd name="T36" fmla="*/ 365 w 978"/>
                <a:gd name="T37" fmla="*/ 671 h 775"/>
                <a:gd name="T38" fmla="*/ 312 w 978"/>
                <a:gd name="T39" fmla="*/ 671 h 775"/>
                <a:gd name="T40" fmla="*/ 297 w 978"/>
                <a:gd name="T41" fmla="*/ 650 h 775"/>
                <a:gd name="T42" fmla="*/ 266 w 978"/>
                <a:gd name="T43" fmla="*/ 671 h 775"/>
                <a:gd name="T44" fmla="*/ 244 w 978"/>
                <a:gd name="T45" fmla="*/ 729 h 775"/>
                <a:gd name="T46" fmla="*/ 213 w 978"/>
                <a:gd name="T47" fmla="*/ 734 h 775"/>
                <a:gd name="T48" fmla="*/ 166 w 978"/>
                <a:gd name="T49" fmla="*/ 702 h 775"/>
                <a:gd name="T50" fmla="*/ 161 w 978"/>
                <a:gd name="T51" fmla="*/ 703 h 775"/>
                <a:gd name="T52" fmla="*/ 135 w 978"/>
                <a:gd name="T53" fmla="*/ 708 h 775"/>
                <a:gd name="T54" fmla="*/ 109 w 978"/>
                <a:gd name="T55" fmla="*/ 682 h 775"/>
                <a:gd name="T56" fmla="*/ 57 w 978"/>
                <a:gd name="T57" fmla="*/ 692 h 775"/>
                <a:gd name="T58" fmla="*/ 5 w 978"/>
                <a:gd name="T59" fmla="*/ 671 h 775"/>
                <a:gd name="T60" fmla="*/ 0 w 978"/>
                <a:gd name="T61" fmla="*/ 588 h 775"/>
                <a:gd name="T62" fmla="*/ 10 w 978"/>
                <a:gd name="T63" fmla="*/ 489 h 775"/>
                <a:gd name="T64" fmla="*/ 36 w 978"/>
                <a:gd name="T65" fmla="*/ 452 h 775"/>
                <a:gd name="T66" fmla="*/ 31 w 978"/>
                <a:gd name="T67" fmla="*/ 405 h 775"/>
                <a:gd name="T68" fmla="*/ 57 w 978"/>
                <a:gd name="T69" fmla="*/ 363 h 775"/>
                <a:gd name="T70" fmla="*/ 46 w 978"/>
                <a:gd name="T71" fmla="*/ 296 h 775"/>
                <a:gd name="T72" fmla="*/ 67 w 978"/>
                <a:gd name="T73" fmla="*/ 264 h 775"/>
                <a:gd name="T74" fmla="*/ 46 w 978"/>
                <a:gd name="T75" fmla="*/ 228 h 775"/>
                <a:gd name="T76" fmla="*/ 41 w 978"/>
                <a:gd name="T77" fmla="*/ 196 h 775"/>
                <a:gd name="T78" fmla="*/ 88 w 978"/>
                <a:gd name="T79" fmla="*/ 170 h 775"/>
                <a:gd name="T80" fmla="*/ 88 w 978"/>
                <a:gd name="T81" fmla="*/ 97 h 775"/>
                <a:gd name="T82" fmla="*/ 119 w 978"/>
                <a:gd name="T83" fmla="*/ 66 h 775"/>
                <a:gd name="T84" fmla="*/ 119 w 978"/>
                <a:gd name="T85" fmla="*/ 0 h 775"/>
                <a:gd name="T86" fmla="*/ 182 w 978"/>
                <a:gd name="T87" fmla="*/ 14 h 775"/>
                <a:gd name="T88" fmla="*/ 208 w 978"/>
                <a:gd name="T89" fmla="*/ 61 h 775"/>
                <a:gd name="T90" fmla="*/ 307 w 978"/>
                <a:gd name="T91" fmla="*/ 97 h 775"/>
                <a:gd name="T92" fmla="*/ 323 w 978"/>
                <a:gd name="T93" fmla="*/ 144 h 775"/>
                <a:gd name="T94" fmla="*/ 401 w 978"/>
                <a:gd name="T95" fmla="*/ 207 h 775"/>
                <a:gd name="T96" fmla="*/ 464 w 978"/>
                <a:gd name="T97" fmla="*/ 207 h 775"/>
                <a:gd name="T98" fmla="*/ 599 w 978"/>
                <a:gd name="T99" fmla="*/ 113 h 775"/>
                <a:gd name="T100" fmla="*/ 662 w 978"/>
                <a:gd name="T101" fmla="*/ 97 h 775"/>
                <a:gd name="T102" fmla="*/ 751 w 978"/>
                <a:gd name="T103" fmla="*/ 155 h 775"/>
                <a:gd name="T104" fmla="*/ 761 w 978"/>
                <a:gd name="T105" fmla="*/ 118 h 775"/>
                <a:gd name="T106" fmla="*/ 797 w 978"/>
                <a:gd name="T107" fmla="*/ 97 h 775"/>
                <a:gd name="T108" fmla="*/ 824 w 978"/>
                <a:gd name="T109" fmla="*/ 129 h 775"/>
                <a:gd name="T110" fmla="*/ 824 w 978"/>
                <a:gd name="T111" fmla="*/ 207 h 775"/>
                <a:gd name="T112" fmla="*/ 826 w 978"/>
                <a:gd name="T113" fmla="*/ 234 h 775"/>
                <a:gd name="T114" fmla="*/ 829 w 978"/>
                <a:gd name="T115" fmla="*/ 264 h 775"/>
                <a:gd name="T116" fmla="*/ 886 w 978"/>
                <a:gd name="T117" fmla="*/ 275 h 775"/>
                <a:gd name="T118" fmla="*/ 928 w 978"/>
                <a:gd name="T119" fmla="*/ 296 h 775"/>
                <a:gd name="T120" fmla="*/ 928 w 978"/>
                <a:gd name="T121" fmla="*/ 332 h 775"/>
                <a:gd name="T122" fmla="*/ 978 w 978"/>
                <a:gd name="T123" fmla="*/ 346 h 775"/>
                <a:gd name="T124" fmla="*/ 954 w 978"/>
                <a:gd name="T125" fmla="*/ 379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775">
                  <a:moveTo>
                    <a:pt x="954" y="379"/>
                  </a:moveTo>
                  <a:cubicBezTo>
                    <a:pt x="970" y="421"/>
                    <a:pt x="970" y="421"/>
                    <a:pt x="970" y="421"/>
                  </a:cubicBezTo>
                  <a:cubicBezTo>
                    <a:pt x="923" y="468"/>
                    <a:pt x="923" y="468"/>
                    <a:pt x="923" y="468"/>
                  </a:cubicBezTo>
                  <a:cubicBezTo>
                    <a:pt x="897" y="452"/>
                    <a:pt x="897" y="452"/>
                    <a:pt x="897" y="452"/>
                  </a:cubicBezTo>
                  <a:cubicBezTo>
                    <a:pt x="813" y="447"/>
                    <a:pt x="813" y="447"/>
                    <a:pt x="813" y="447"/>
                  </a:cubicBezTo>
                  <a:cubicBezTo>
                    <a:pt x="777" y="457"/>
                    <a:pt x="777" y="457"/>
                    <a:pt x="777" y="457"/>
                  </a:cubicBezTo>
                  <a:cubicBezTo>
                    <a:pt x="751" y="431"/>
                    <a:pt x="751" y="431"/>
                    <a:pt x="751" y="431"/>
                  </a:cubicBezTo>
                  <a:cubicBezTo>
                    <a:pt x="693" y="421"/>
                    <a:pt x="693" y="421"/>
                    <a:pt x="693" y="421"/>
                  </a:cubicBezTo>
                  <a:cubicBezTo>
                    <a:pt x="646" y="457"/>
                    <a:pt x="646" y="457"/>
                    <a:pt x="646" y="457"/>
                  </a:cubicBezTo>
                  <a:cubicBezTo>
                    <a:pt x="636" y="520"/>
                    <a:pt x="636" y="520"/>
                    <a:pt x="636" y="520"/>
                  </a:cubicBezTo>
                  <a:cubicBezTo>
                    <a:pt x="693" y="588"/>
                    <a:pt x="693" y="588"/>
                    <a:pt x="693" y="588"/>
                  </a:cubicBezTo>
                  <a:cubicBezTo>
                    <a:pt x="693" y="650"/>
                    <a:pt x="693" y="650"/>
                    <a:pt x="693" y="650"/>
                  </a:cubicBezTo>
                  <a:cubicBezTo>
                    <a:pt x="641" y="713"/>
                    <a:pt x="641" y="713"/>
                    <a:pt x="641" y="713"/>
                  </a:cubicBezTo>
                  <a:cubicBezTo>
                    <a:pt x="641" y="755"/>
                    <a:pt x="641" y="755"/>
                    <a:pt x="641" y="755"/>
                  </a:cubicBezTo>
                  <a:cubicBezTo>
                    <a:pt x="578" y="739"/>
                    <a:pt x="578" y="739"/>
                    <a:pt x="578" y="739"/>
                  </a:cubicBezTo>
                  <a:cubicBezTo>
                    <a:pt x="547" y="775"/>
                    <a:pt x="547" y="775"/>
                    <a:pt x="547" y="775"/>
                  </a:cubicBezTo>
                  <a:cubicBezTo>
                    <a:pt x="438" y="734"/>
                    <a:pt x="438" y="734"/>
                    <a:pt x="438" y="734"/>
                  </a:cubicBezTo>
                  <a:cubicBezTo>
                    <a:pt x="380" y="734"/>
                    <a:pt x="380" y="734"/>
                    <a:pt x="380" y="734"/>
                  </a:cubicBezTo>
                  <a:cubicBezTo>
                    <a:pt x="365" y="671"/>
                    <a:pt x="365" y="671"/>
                    <a:pt x="365" y="671"/>
                  </a:cubicBezTo>
                  <a:cubicBezTo>
                    <a:pt x="312" y="671"/>
                    <a:pt x="312" y="671"/>
                    <a:pt x="312" y="671"/>
                  </a:cubicBezTo>
                  <a:cubicBezTo>
                    <a:pt x="297" y="650"/>
                    <a:pt x="297" y="650"/>
                    <a:pt x="297" y="650"/>
                  </a:cubicBezTo>
                  <a:cubicBezTo>
                    <a:pt x="266" y="671"/>
                    <a:pt x="266" y="671"/>
                    <a:pt x="266" y="671"/>
                  </a:cubicBezTo>
                  <a:cubicBezTo>
                    <a:pt x="244" y="729"/>
                    <a:pt x="244" y="729"/>
                    <a:pt x="244" y="729"/>
                  </a:cubicBezTo>
                  <a:cubicBezTo>
                    <a:pt x="213" y="734"/>
                    <a:pt x="213" y="734"/>
                    <a:pt x="213" y="734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1" y="703"/>
                    <a:pt x="161" y="703"/>
                    <a:pt x="161" y="703"/>
                  </a:cubicBezTo>
                  <a:cubicBezTo>
                    <a:pt x="135" y="708"/>
                    <a:pt x="135" y="708"/>
                    <a:pt x="135" y="708"/>
                  </a:cubicBezTo>
                  <a:cubicBezTo>
                    <a:pt x="109" y="682"/>
                    <a:pt x="109" y="682"/>
                    <a:pt x="109" y="682"/>
                  </a:cubicBezTo>
                  <a:cubicBezTo>
                    <a:pt x="57" y="692"/>
                    <a:pt x="57" y="692"/>
                    <a:pt x="57" y="692"/>
                  </a:cubicBezTo>
                  <a:cubicBezTo>
                    <a:pt x="5" y="671"/>
                    <a:pt x="5" y="671"/>
                    <a:pt x="5" y="671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0" y="489"/>
                    <a:pt x="10" y="489"/>
                    <a:pt x="10" y="489"/>
                  </a:cubicBezTo>
                  <a:cubicBezTo>
                    <a:pt x="36" y="452"/>
                    <a:pt x="36" y="452"/>
                    <a:pt x="36" y="452"/>
                  </a:cubicBezTo>
                  <a:cubicBezTo>
                    <a:pt x="31" y="405"/>
                    <a:pt x="31" y="405"/>
                    <a:pt x="31" y="405"/>
                  </a:cubicBezTo>
                  <a:cubicBezTo>
                    <a:pt x="57" y="363"/>
                    <a:pt x="57" y="363"/>
                    <a:pt x="57" y="363"/>
                  </a:cubicBezTo>
                  <a:cubicBezTo>
                    <a:pt x="46" y="296"/>
                    <a:pt x="46" y="296"/>
                    <a:pt x="46" y="296"/>
                  </a:cubicBezTo>
                  <a:cubicBezTo>
                    <a:pt x="67" y="264"/>
                    <a:pt x="67" y="264"/>
                    <a:pt x="67" y="264"/>
                  </a:cubicBezTo>
                  <a:cubicBezTo>
                    <a:pt x="46" y="228"/>
                    <a:pt x="46" y="228"/>
                    <a:pt x="46" y="228"/>
                  </a:cubicBezTo>
                  <a:cubicBezTo>
                    <a:pt x="41" y="196"/>
                    <a:pt x="41" y="196"/>
                    <a:pt x="41" y="196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307" y="97"/>
                    <a:pt x="307" y="97"/>
                    <a:pt x="307" y="97"/>
                  </a:cubicBezTo>
                  <a:cubicBezTo>
                    <a:pt x="323" y="144"/>
                    <a:pt x="323" y="144"/>
                    <a:pt x="323" y="144"/>
                  </a:cubicBezTo>
                  <a:cubicBezTo>
                    <a:pt x="401" y="207"/>
                    <a:pt x="401" y="207"/>
                    <a:pt x="401" y="207"/>
                  </a:cubicBezTo>
                  <a:cubicBezTo>
                    <a:pt x="464" y="207"/>
                    <a:pt x="464" y="207"/>
                    <a:pt x="464" y="207"/>
                  </a:cubicBezTo>
                  <a:cubicBezTo>
                    <a:pt x="599" y="113"/>
                    <a:pt x="599" y="113"/>
                    <a:pt x="599" y="113"/>
                  </a:cubicBezTo>
                  <a:cubicBezTo>
                    <a:pt x="662" y="97"/>
                    <a:pt x="662" y="97"/>
                    <a:pt x="662" y="97"/>
                  </a:cubicBezTo>
                  <a:cubicBezTo>
                    <a:pt x="751" y="155"/>
                    <a:pt x="751" y="155"/>
                    <a:pt x="751" y="155"/>
                  </a:cubicBezTo>
                  <a:cubicBezTo>
                    <a:pt x="761" y="118"/>
                    <a:pt x="761" y="118"/>
                    <a:pt x="761" y="118"/>
                  </a:cubicBezTo>
                  <a:cubicBezTo>
                    <a:pt x="797" y="97"/>
                    <a:pt x="797" y="97"/>
                    <a:pt x="797" y="97"/>
                  </a:cubicBezTo>
                  <a:cubicBezTo>
                    <a:pt x="824" y="129"/>
                    <a:pt x="824" y="129"/>
                    <a:pt x="824" y="129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6" y="234"/>
                    <a:pt x="826" y="234"/>
                    <a:pt x="826" y="234"/>
                  </a:cubicBezTo>
                  <a:cubicBezTo>
                    <a:pt x="829" y="264"/>
                    <a:pt x="829" y="264"/>
                    <a:pt x="829" y="264"/>
                  </a:cubicBezTo>
                  <a:cubicBezTo>
                    <a:pt x="886" y="275"/>
                    <a:pt x="886" y="275"/>
                    <a:pt x="886" y="275"/>
                  </a:cubicBezTo>
                  <a:cubicBezTo>
                    <a:pt x="928" y="296"/>
                    <a:pt x="928" y="296"/>
                    <a:pt x="928" y="296"/>
                  </a:cubicBezTo>
                  <a:cubicBezTo>
                    <a:pt x="928" y="296"/>
                    <a:pt x="923" y="327"/>
                    <a:pt x="928" y="332"/>
                  </a:cubicBezTo>
                  <a:cubicBezTo>
                    <a:pt x="932" y="336"/>
                    <a:pt x="964" y="343"/>
                    <a:pt x="978" y="346"/>
                  </a:cubicBezTo>
                  <a:lnTo>
                    <a:pt x="954" y="37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อ่างทอง">
              <a:extLst>
                <a:ext uri="{FF2B5EF4-FFF2-40B4-BE49-F238E27FC236}">
                  <a16:creationId xmlns:a16="http://schemas.microsoft.com/office/drawing/2014/main" id="{7AB77A38-3DAD-4B44-A0D8-D1E0356B0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436" y="3134976"/>
              <a:ext cx="118876" cy="133507"/>
            </a:xfrm>
            <a:custGeom>
              <a:avLst/>
              <a:gdLst>
                <a:gd name="T0" fmla="*/ 271 w 292"/>
                <a:gd name="T1" fmla="*/ 140 h 327"/>
                <a:gd name="T2" fmla="*/ 255 w 292"/>
                <a:gd name="T3" fmla="*/ 192 h 327"/>
                <a:gd name="T4" fmla="*/ 271 w 292"/>
                <a:gd name="T5" fmla="*/ 234 h 327"/>
                <a:gd name="T6" fmla="*/ 271 w 292"/>
                <a:gd name="T7" fmla="*/ 296 h 327"/>
                <a:gd name="T8" fmla="*/ 250 w 292"/>
                <a:gd name="T9" fmla="*/ 327 h 327"/>
                <a:gd name="T10" fmla="*/ 203 w 292"/>
                <a:gd name="T11" fmla="*/ 322 h 327"/>
                <a:gd name="T12" fmla="*/ 208 w 292"/>
                <a:gd name="T13" fmla="*/ 280 h 327"/>
                <a:gd name="T14" fmla="*/ 177 w 292"/>
                <a:gd name="T15" fmla="*/ 265 h 327"/>
                <a:gd name="T16" fmla="*/ 151 w 292"/>
                <a:gd name="T17" fmla="*/ 270 h 327"/>
                <a:gd name="T18" fmla="*/ 115 w 292"/>
                <a:gd name="T19" fmla="*/ 286 h 327"/>
                <a:gd name="T20" fmla="*/ 68 w 292"/>
                <a:gd name="T21" fmla="*/ 275 h 327"/>
                <a:gd name="T22" fmla="*/ 38 w 292"/>
                <a:gd name="T23" fmla="*/ 291 h 327"/>
                <a:gd name="T24" fmla="*/ 36 w 292"/>
                <a:gd name="T25" fmla="*/ 270 h 327"/>
                <a:gd name="T26" fmla="*/ 11 w 292"/>
                <a:gd name="T27" fmla="*/ 237 h 327"/>
                <a:gd name="T28" fmla="*/ 0 w 292"/>
                <a:gd name="T29" fmla="*/ 223 h 327"/>
                <a:gd name="T30" fmla="*/ 10 w 292"/>
                <a:gd name="T31" fmla="*/ 187 h 327"/>
                <a:gd name="T32" fmla="*/ 10 w 292"/>
                <a:gd name="T33" fmla="*/ 155 h 327"/>
                <a:gd name="T34" fmla="*/ 26 w 292"/>
                <a:gd name="T35" fmla="*/ 114 h 327"/>
                <a:gd name="T36" fmla="*/ 5 w 292"/>
                <a:gd name="T37" fmla="*/ 41 h 327"/>
                <a:gd name="T38" fmla="*/ 19 w 292"/>
                <a:gd name="T39" fmla="*/ 0 h 327"/>
                <a:gd name="T40" fmla="*/ 89 w 292"/>
                <a:gd name="T41" fmla="*/ 20 h 327"/>
                <a:gd name="T42" fmla="*/ 120 w 292"/>
                <a:gd name="T43" fmla="*/ 9 h 327"/>
                <a:gd name="T44" fmla="*/ 193 w 292"/>
                <a:gd name="T45" fmla="*/ 67 h 327"/>
                <a:gd name="T46" fmla="*/ 250 w 292"/>
                <a:gd name="T47" fmla="*/ 83 h 327"/>
                <a:gd name="T48" fmla="*/ 250 w 292"/>
                <a:gd name="T49" fmla="*/ 87 h 327"/>
                <a:gd name="T50" fmla="*/ 287 w 292"/>
                <a:gd name="T51" fmla="*/ 124 h 327"/>
                <a:gd name="T52" fmla="*/ 292 w 292"/>
                <a:gd name="T53" fmla="*/ 125 h 327"/>
                <a:gd name="T54" fmla="*/ 271 w 292"/>
                <a:gd name="T55" fmla="*/ 14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2" h="327">
                  <a:moveTo>
                    <a:pt x="271" y="140"/>
                  </a:moveTo>
                  <a:cubicBezTo>
                    <a:pt x="271" y="140"/>
                    <a:pt x="255" y="187"/>
                    <a:pt x="255" y="192"/>
                  </a:cubicBezTo>
                  <a:cubicBezTo>
                    <a:pt x="255" y="197"/>
                    <a:pt x="271" y="234"/>
                    <a:pt x="271" y="234"/>
                  </a:cubicBezTo>
                  <a:cubicBezTo>
                    <a:pt x="271" y="296"/>
                    <a:pt x="271" y="296"/>
                    <a:pt x="271" y="296"/>
                  </a:cubicBezTo>
                  <a:cubicBezTo>
                    <a:pt x="250" y="327"/>
                    <a:pt x="250" y="327"/>
                    <a:pt x="250" y="327"/>
                  </a:cubicBezTo>
                  <a:cubicBezTo>
                    <a:pt x="250" y="327"/>
                    <a:pt x="208" y="327"/>
                    <a:pt x="203" y="322"/>
                  </a:cubicBezTo>
                  <a:cubicBezTo>
                    <a:pt x="198" y="317"/>
                    <a:pt x="208" y="280"/>
                    <a:pt x="208" y="280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15" y="286"/>
                    <a:pt x="115" y="286"/>
                    <a:pt x="115" y="286"/>
                  </a:cubicBezTo>
                  <a:cubicBezTo>
                    <a:pt x="68" y="275"/>
                    <a:pt x="68" y="275"/>
                    <a:pt x="68" y="275"/>
                  </a:cubicBezTo>
                  <a:cubicBezTo>
                    <a:pt x="38" y="291"/>
                    <a:pt x="38" y="291"/>
                    <a:pt x="38" y="291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0" y="187"/>
                    <a:pt x="10" y="187"/>
                    <a:pt x="10" y="187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87" y="124"/>
                    <a:pt x="287" y="124"/>
                    <a:pt x="287" y="124"/>
                  </a:cubicBezTo>
                  <a:cubicBezTo>
                    <a:pt x="292" y="125"/>
                    <a:pt x="292" y="125"/>
                    <a:pt x="292" y="125"/>
                  </a:cubicBezTo>
                  <a:lnTo>
                    <a:pt x="271" y="14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สระบุรี">
              <a:extLst>
                <a:ext uri="{FF2B5EF4-FFF2-40B4-BE49-F238E27FC236}">
                  <a16:creationId xmlns:a16="http://schemas.microsoft.com/office/drawing/2014/main" id="{7B8BCFB5-12FC-4A72-9B90-2AA23FDD2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9943" y="3043533"/>
              <a:ext cx="320050" cy="298104"/>
            </a:xfrm>
            <a:custGeom>
              <a:avLst/>
              <a:gdLst>
                <a:gd name="T0" fmla="*/ 689 w 783"/>
                <a:gd name="T1" fmla="*/ 229 h 730"/>
                <a:gd name="T2" fmla="*/ 558 w 783"/>
                <a:gd name="T3" fmla="*/ 266 h 730"/>
                <a:gd name="T4" fmla="*/ 569 w 783"/>
                <a:gd name="T5" fmla="*/ 344 h 730"/>
                <a:gd name="T6" fmla="*/ 553 w 783"/>
                <a:gd name="T7" fmla="*/ 438 h 730"/>
                <a:gd name="T8" fmla="*/ 595 w 783"/>
                <a:gd name="T9" fmla="*/ 516 h 730"/>
                <a:gd name="T10" fmla="*/ 564 w 783"/>
                <a:gd name="T11" fmla="*/ 563 h 730"/>
                <a:gd name="T12" fmla="*/ 569 w 783"/>
                <a:gd name="T13" fmla="*/ 620 h 730"/>
                <a:gd name="T14" fmla="*/ 512 w 783"/>
                <a:gd name="T15" fmla="*/ 620 h 730"/>
                <a:gd name="T16" fmla="*/ 439 w 783"/>
                <a:gd name="T17" fmla="*/ 641 h 730"/>
                <a:gd name="T18" fmla="*/ 351 w 783"/>
                <a:gd name="T19" fmla="*/ 684 h 730"/>
                <a:gd name="T20" fmla="*/ 345 w 783"/>
                <a:gd name="T21" fmla="*/ 711 h 730"/>
                <a:gd name="T22" fmla="*/ 266 w 783"/>
                <a:gd name="T23" fmla="*/ 709 h 730"/>
                <a:gd name="T24" fmla="*/ 225 w 783"/>
                <a:gd name="T25" fmla="*/ 662 h 730"/>
                <a:gd name="T26" fmla="*/ 196 w 783"/>
                <a:gd name="T27" fmla="*/ 600 h 730"/>
                <a:gd name="T28" fmla="*/ 173 w 783"/>
                <a:gd name="T29" fmla="*/ 573 h 730"/>
                <a:gd name="T30" fmla="*/ 162 w 783"/>
                <a:gd name="T31" fmla="*/ 479 h 730"/>
                <a:gd name="T32" fmla="*/ 193 w 783"/>
                <a:gd name="T33" fmla="*/ 432 h 730"/>
                <a:gd name="T34" fmla="*/ 110 w 783"/>
                <a:gd name="T35" fmla="*/ 422 h 730"/>
                <a:gd name="T36" fmla="*/ 37 w 783"/>
                <a:gd name="T37" fmla="*/ 438 h 730"/>
                <a:gd name="T38" fmla="*/ 25 w 783"/>
                <a:gd name="T39" fmla="*/ 358 h 730"/>
                <a:gd name="T40" fmla="*/ 70 w 783"/>
                <a:gd name="T41" fmla="*/ 321 h 730"/>
                <a:gd name="T42" fmla="*/ 110 w 783"/>
                <a:gd name="T43" fmla="*/ 239 h 730"/>
                <a:gd name="T44" fmla="*/ 193 w 783"/>
                <a:gd name="T45" fmla="*/ 219 h 730"/>
                <a:gd name="T46" fmla="*/ 266 w 783"/>
                <a:gd name="T47" fmla="*/ 250 h 730"/>
                <a:gd name="T48" fmla="*/ 334 w 783"/>
                <a:gd name="T49" fmla="*/ 271 h 730"/>
                <a:gd name="T50" fmla="*/ 444 w 783"/>
                <a:gd name="T51" fmla="*/ 250 h 730"/>
                <a:gd name="T52" fmla="*/ 454 w 783"/>
                <a:gd name="T53" fmla="*/ 146 h 730"/>
                <a:gd name="T54" fmla="*/ 517 w 783"/>
                <a:gd name="T55" fmla="*/ 135 h 730"/>
                <a:gd name="T56" fmla="*/ 626 w 783"/>
                <a:gd name="T57" fmla="*/ 119 h 730"/>
                <a:gd name="T58" fmla="*/ 684 w 783"/>
                <a:gd name="T59" fmla="*/ 62 h 730"/>
                <a:gd name="T60" fmla="*/ 710 w 783"/>
                <a:gd name="T61" fmla="*/ 0 h 730"/>
                <a:gd name="T62" fmla="*/ 783 w 783"/>
                <a:gd name="T63" fmla="*/ 17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3" h="730">
                  <a:moveTo>
                    <a:pt x="783" y="172"/>
                  </a:moveTo>
                  <a:cubicBezTo>
                    <a:pt x="689" y="229"/>
                    <a:pt x="689" y="229"/>
                    <a:pt x="689" y="229"/>
                  </a:cubicBezTo>
                  <a:cubicBezTo>
                    <a:pt x="637" y="286"/>
                    <a:pt x="637" y="286"/>
                    <a:pt x="637" y="286"/>
                  </a:cubicBezTo>
                  <a:cubicBezTo>
                    <a:pt x="558" y="266"/>
                    <a:pt x="558" y="266"/>
                    <a:pt x="558" y="266"/>
                  </a:cubicBezTo>
                  <a:cubicBezTo>
                    <a:pt x="548" y="292"/>
                    <a:pt x="548" y="292"/>
                    <a:pt x="548" y="292"/>
                  </a:cubicBezTo>
                  <a:cubicBezTo>
                    <a:pt x="569" y="344"/>
                    <a:pt x="569" y="344"/>
                    <a:pt x="569" y="344"/>
                  </a:cubicBezTo>
                  <a:cubicBezTo>
                    <a:pt x="574" y="412"/>
                    <a:pt x="574" y="412"/>
                    <a:pt x="574" y="412"/>
                  </a:cubicBezTo>
                  <a:cubicBezTo>
                    <a:pt x="553" y="438"/>
                    <a:pt x="553" y="438"/>
                    <a:pt x="553" y="438"/>
                  </a:cubicBezTo>
                  <a:cubicBezTo>
                    <a:pt x="548" y="469"/>
                    <a:pt x="548" y="469"/>
                    <a:pt x="548" y="469"/>
                  </a:cubicBezTo>
                  <a:cubicBezTo>
                    <a:pt x="595" y="516"/>
                    <a:pt x="595" y="516"/>
                    <a:pt x="595" y="516"/>
                  </a:cubicBezTo>
                  <a:cubicBezTo>
                    <a:pt x="585" y="558"/>
                    <a:pt x="585" y="558"/>
                    <a:pt x="585" y="558"/>
                  </a:cubicBezTo>
                  <a:cubicBezTo>
                    <a:pt x="564" y="563"/>
                    <a:pt x="564" y="563"/>
                    <a:pt x="564" y="563"/>
                  </a:cubicBezTo>
                  <a:cubicBezTo>
                    <a:pt x="558" y="589"/>
                    <a:pt x="558" y="589"/>
                    <a:pt x="558" y="589"/>
                  </a:cubicBezTo>
                  <a:cubicBezTo>
                    <a:pt x="569" y="620"/>
                    <a:pt x="569" y="620"/>
                    <a:pt x="569" y="620"/>
                  </a:cubicBezTo>
                  <a:cubicBezTo>
                    <a:pt x="538" y="641"/>
                    <a:pt x="538" y="641"/>
                    <a:pt x="538" y="641"/>
                  </a:cubicBezTo>
                  <a:cubicBezTo>
                    <a:pt x="512" y="620"/>
                    <a:pt x="512" y="620"/>
                    <a:pt x="512" y="620"/>
                  </a:cubicBezTo>
                  <a:cubicBezTo>
                    <a:pt x="433" y="578"/>
                    <a:pt x="433" y="578"/>
                    <a:pt x="433" y="578"/>
                  </a:cubicBezTo>
                  <a:cubicBezTo>
                    <a:pt x="439" y="641"/>
                    <a:pt x="439" y="641"/>
                    <a:pt x="439" y="641"/>
                  </a:cubicBezTo>
                  <a:cubicBezTo>
                    <a:pt x="386" y="688"/>
                    <a:pt x="386" y="688"/>
                    <a:pt x="386" y="688"/>
                  </a:cubicBezTo>
                  <a:cubicBezTo>
                    <a:pt x="351" y="684"/>
                    <a:pt x="351" y="684"/>
                    <a:pt x="351" y="684"/>
                  </a:cubicBezTo>
                  <a:cubicBezTo>
                    <a:pt x="345" y="683"/>
                    <a:pt x="345" y="683"/>
                    <a:pt x="345" y="683"/>
                  </a:cubicBezTo>
                  <a:cubicBezTo>
                    <a:pt x="345" y="711"/>
                    <a:pt x="345" y="711"/>
                    <a:pt x="345" y="711"/>
                  </a:cubicBezTo>
                  <a:cubicBezTo>
                    <a:pt x="293" y="719"/>
                    <a:pt x="293" y="719"/>
                    <a:pt x="293" y="719"/>
                  </a:cubicBezTo>
                  <a:cubicBezTo>
                    <a:pt x="266" y="709"/>
                    <a:pt x="266" y="709"/>
                    <a:pt x="266" y="709"/>
                  </a:cubicBezTo>
                  <a:cubicBezTo>
                    <a:pt x="225" y="730"/>
                    <a:pt x="225" y="730"/>
                    <a:pt x="225" y="730"/>
                  </a:cubicBezTo>
                  <a:cubicBezTo>
                    <a:pt x="225" y="662"/>
                    <a:pt x="225" y="662"/>
                    <a:pt x="225" y="662"/>
                  </a:cubicBezTo>
                  <a:cubicBezTo>
                    <a:pt x="188" y="636"/>
                    <a:pt x="188" y="636"/>
                    <a:pt x="188" y="636"/>
                  </a:cubicBezTo>
                  <a:cubicBezTo>
                    <a:pt x="196" y="600"/>
                    <a:pt x="196" y="600"/>
                    <a:pt x="196" y="600"/>
                  </a:cubicBezTo>
                  <a:cubicBezTo>
                    <a:pt x="199" y="589"/>
                    <a:pt x="199" y="589"/>
                    <a:pt x="199" y="589"/>
                  </a:cubicBezTo>
                  <a:cubicBezTo>
                    <a:pt x="173" y="573"/>
                    <a:pt x="173" y="573"/>
                    <a:pt x="173" y="573"/>
                  </a:cubicBezTo>
                  <a:cubicBezTo>
                    <a:pt x="183" y="505"/>
                    <a:pt x="183" y="505"/>
                    <a:pt x="183" y="505"/>
                  </a:cubicBezTo>
                  <a:cubicBezTo>
                    <a:pt x="162" y="479"/>
                    <a:pt x="162" y="479"/>
                    <a:pt x="162" y="479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32"/>
                    <a:pt x="193" y="432"/>
                    <a:pt x="193" y="432"/>
                  </a:cubicBezTo>
                  <a:cubicBezTo>
                    <a:pt x="136" y="432"/>
                    <a:pt x="136" y="432"/>
                    <a:pt x="136" y="432"/>
                  </a:cubicBezTo>
                  <a:cubicBezTo>
                    <a:pt x="110" y="422"/>
                    <a:pt x="110" y="422"/>
                    <a:pt x="110" y="422"/>
                  </a:cubicBezTo>
                  <a:cubicBezTo>
                    <a:pt x="94" y="443"/>
                    <a:pt x="94" y="443"/>
                    <a:pt x="94" y="443"/>
                  </a:cubicBezTo>
                  <a:cubicBezTo>
                    <a:pt x="37" y="438"/>
                    <a:pt x="37" y="438"/>
                    <a:pt x="37" y="438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37" y="359"/>
                    <a:pt x="37" y="359"/>
                    <a:pt x="37" y="359"/>
                  </a:cubicBezTo>
                  <a:cubicBezTo>
                    <a:pt x="70" y="321"/>
                    <a:pt x="70" y="321"/>
                    <a:pt x="70" y="321"/>
                  </a:cubicBezTo>
                  <a:cubicBezTo>
                    <a:pt x="94" y="292"/>
                    <a:pt x="94" y="292"/>
                    <a:pt x="94" y="292"/>
                  </a:cubicBezTo>
                  <a:cubicBezTo>
                    <a:pt x="110" y="239"/>
                    <a:pt x="110" y="239"/>
                    <a:pt x="110" y="239"/>
                  </a:cubicBezTo>
                  <a:cubicBezTo>
                    <a:pt x="167" y="208"/>
                    <a:pt x="167" y="208"/>
                    <a:pt x="167" y="208"/>
                  </a:cubicBezTo>
                  <a:cubicBezTo>
                    <a:pt x="167" y="208"/>
                    <a:pt x="188" y="219"/>
                    <a:pt x="193" y="219"/>
                  </a:cubicBezTo>
                  <a:cubicBezTo>
                    <a:pt x="240" y="219"/>
                    <a:pt x="240" y="219"/>
                    <a:pt x="240" y="219"/>
                  </a:cubicBezTo>
                  <a:cubicBezTo>
                    <a:pt x="266" y="250"/>
                    <a:pt x="266" y="250"/>
                    <a:pt x="266" y="250"/>
                  </a:cubicBezTo>
                  <a:cubicBezTo>
                    <a:pt x="298" y="250"/>
                    <a:pt x="298" y="250"/>
                    <a:pt x="298" y="250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444" y="250"/>
                    <a:pt x="444" y="250"/>
                    <a:pt x="444" y="250"/>
                  </a:cubicBezTo>
                  <a:cubicBezTo>
                    <a:pt x="465" y="182"/>
                    <a:pt x="465" y="182"/>
                    <a:pt x="465" y="182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75" y="125"/>
                    <a:pt x="475" y="125"/>
                    <a:pt x="475" y="125"/>
                  </a:cubicBezTo>
                  <a:cubicBezTo>
                    <a:pt x="517" y="135"/>
                    <a:pt x="517" y="135"/>
                    <a:pt x="517" y="135"/>
                  </a:cubicBezTo>
                  <a:cubicBezTo>
                    <a:pt x="548" y="114"/>
                    <a:pt x="548" y="114"/>
                    <a:pt x="548" y="114"/>
                  </a:cubicBezTo>
                  <a:cubicBezTo>
                    <a:pt x="626" y="119"/>
                    <a:pt x="626" y="119"/>
                    <a:pt x="626" y="119"/>
                  </a:cubicBezTo>
                  <a:cubicBezTo>
                    <a:pt x="637" y="73"/>
                    <a:pt x="637" y="73"/>
                    <a:pt x="637" y="73"/>
                  </a:cubicBezTo>
                  <a:cubicBezTo>
                    <a:pt x="684" y="62"/>
                    <a:pt x="684" y="62"/>
                    <a:pt x="684" y="62"/>
                  </a:cubicBezTo>
                  <a:cubicBezTo>
                    <a:pt x="705" y="36"/>
                    <a:pt x="705" y="36"/>
                    <a:pt x="705" y="36"/>
                  </a:cubicBezTo>
                  <a:cubicBezTo>
                    <a:pt x="710" y="0"/>
                    <a:pt x="710" y="0"/>
                    <a:pt x="710" y="0"/>
                  </a:cubicBezTo>
                  <a:cubicBezTo>
                    <a:pt x="746" y="0"/>
                    <a:pt x="746" y="0"/>
                    <a:pt x="746" y="0"/>
                  </a:cubicBezTo>
                  <a:lnTo>
                    <a:pt x="783" y="17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สุพรรณบุรี">
              <a:extLst>
                <a:ext uri="{FF2B5EF4-FFF2-40B4-BE49-F238E27FC236}">
                  <a16:creationId xmlns:a16="http://schemas.microsoft.com/office/drawing/2014/main" id="{EC7F26B3-95B9-4D00-ABF2-D714ACC8B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7243" y="3030731"/>
              <a:ext cx="360285" cy="380402"/>
            </a:xfrm>
            <a:custGeom>
              <a:avLst/>
              <a:gdLst>
                <a:gd name="T0" fmla="*/ 882 w 882"/>
                <a:gd name="T1" fmla="*/ 689 h 933"/>
                <a:gd name="T2" fmla="*/ 856 w 882"/>
                <a:gd name="T3" fmla="*/ 751 h 933"/>
                <a:gd name="T4" fmla="*/ 840 w 882"/>
                <a:gd name="T5" fmla="*/ 803 h 933"/>
                <a:gd name="T6" fmla="*/ 757 w 882"/>
                <a:gd name="T7" fmla="*/ 856 h 933"/>
                <a:gd name="T8" fmla="*/ 559 w 882"/>
                <a:gd name="T9" fmla="*/ 871 h 933"/>
                <a:gd name="T10" fmla="*/ 466 w 882"/>
                <a:gd name="T11" fmla="*/ 914 h 933"/>
                <a:gd name="T12" fmla="*/ 423 w 882"/>
                <a:gd name="T13" fmla="*/ 824 h 933"/>
                <a:gd name="T14" fmla="*/ 480 w 882"/>
                <a:gd name="T15" fmla="*/ 522 h 933"/>
                <a:gd name="T16" fmla="*/ 454 w 882"/>
                <a:gd name="T17" fmla="*/ 428 h 933"/>
                <a:gd name="T18" fmla="*/ 444 w 882"/>
                <a:gd name="T19" fmla="*/ 350 h 933"/>
                <a:gd name="T20" fmla="*/ 345 w 882"/>
                <a:gd name="T21" fmla="*/ 230 h 933"/>
                <a:gd name="T22" fmla="*/ 256 w 882"/>
                <a:gd name="T23" fmla="*/ 318 h 933"/>
                <a:gd name="T24" fmla="*/ 147 w 882"/>
                <a:gd name="T25" fmla="*/ 324 h 933"/>
                <a:gd name="T26" fmla="*/ 74 w 882"/>
                <a:gd name="T27" fmla="*/ 277 h 933"/>
                <a:gd name="T28" fmla="*/ 32 w 882"/>
                <a:gd name="T29" fmla="*/ 172 h 933"/>
                <a:gd name="T30" fmla="*/ 1 w 882"/>
                <a:gd name="T31" fmla="*/ 78 h 933"/>
                <a:gd name="T32" fmla="*/ 22 w 882"/>
                <a:gd name="T33" fmla="*/ 21 h 933"/>
                <a:gd name="T34" fmla="*/ 68 w 882"/>
                <a:gd name="T35" fmla="*/ 21 h 933"/>
                <a:gd name="T36" fmla="*/ 136 w 882"/>
                <a:gd name="T37" fmla="*/ 84 h 933"/>
                <a:gd name="T38" fmla="*/ 303 w 882"/>
                <a:gd name="T39" fmla="*/ 125 h 933"/>
                <a:gd name="T40" fmla="*/ 397 w 882"/>
                <a:gd name="T41" fmla="*/ 105 h 933"/>
                <a:gd name="T42" fmla="*/ 454 w 882"/>
                <a:gd name="T43" fmla="*/ 136 h 933"/>
                <a:gd name="T44" fmla="*/ 653 w 882"/>
                <a:gd name="T45" fmla="*/ 151 h 933"/>
                <a:gd name="T46" fmla="*/ 720 w 882"/>
                <a:gd name="T47" fmla="*/ 125 h 933"/>
                <a:gd name="T48" fmla="*/ 757 w 882"/>
                <a:gd name="T49" fmla="*/ 151 h 933"/>
                <a:gd name="T50" fmla="*/ 830 w 882"/>
                <a:gd name="T51" fmla="*/ 172 h 933"/>
                <a:gd name="T52" fmla="*/ 819 w 882"/>
                <a:gd name="T53" fmla="*/ 214 h 933"/>
                <a:gd name="T54" fmla="*/ 823 w 882"/>
                <a:gd name="T55" fmla="*/ 257 h 933"/>
                <a:gd name="T56" fmla="*/ 830 w 882"/>
                <a:gd name="T57" fmla="*/ 371 h 933"/>
                <a:gd name="T58" fmla="*/ 814 w 882"/>
                <a:gd name="T59" fmla="*/ 444 h 933"/>
                <a:gd name="T60" fmla="*/ 815 w 882"/>
                <a:gd name="T61" fmla="*/ 494 h 933"/>
                <a:gd name="T62" fmla="*/ 842 w 882"/>
                <a:gd name="T63" fmla="*/ 548 h 933"/>
                <a:gd name="T64" fmla="*/ 882 w 882"/>
                <a:gd name="T65" fmla="*/ 62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2" h="933">
                  <a:moveTo>
                    <a:pt x="882" y="621"/>
                  </a:moveTo>
                  <a:cubicBezTo>
                    <a:pt x="882" y="689"/>
                    <a:pt x="882" y="689"/>
                    <a:pt x="882" y="689"/>
                  </a:cubicBezTo>
                  <a:cubicBezTo>
                    <a:pt x="856" y="715"/>
                    <a:pt x="856" y="715"/>
                    <a:pt x="856" y="715"/>
                  </a:cubicBezTo>
                  <a:cubicBezTo>
                    <a:pt x="856" y="751"/>
                    <a:pt x="856" y="751"/>
                    <a:pt x="856" y="751"/>
                  </a:cubicBezTo>
                  <a:cubicBezTo>
                    <a:pt x="843" y="793"/>
                    <a:pt x="843" y="793"/>
                    <a:pt x="843" y="793"/>
                  </a:cubicBezTo>
                  <a:cubicBezTo>
                    <a:pt x="840" y="803"/>
                    <a:pt x="840" y="803"/>
                    <a:pt x="840" y="803"/>
                  </a:cubicBezTo>
                  <a:cubicBezTo>
                    <a:pt x="819" y="817"/>
                    <a:pt x="819" y="817"/>
                    <a:pt x="819" y="817"/>
                  </a:cubicBezTo>
                  <a:cubicBezTo>
                    <a:pt x="757" y="856"/>
                    <a:pt x="757" y="856"/>
                    <a:pt x="757" y="856"/>
                  </a:cubicBezTo>
                  <a:cubicBezTo>
                    <a:pt x="658" y="845"/>
                    <a:pt x="658" y="845"/>
                    <a:pt x="658" y="845"/>
                  </a:cubicBezTo>
                  <a:cubicBezTo>
                    <a:pt x="559" y="871"/>
                    <a:pt x="559" y="871"/>
                    <a:pt x="559" y="871"/>
                  </a:cubicBezTo>
                  <a:cubicBezTo>
                    <a:pt x="492" y="933"/>
                    <a:pt x="492" y="933"/>
                    <a:pt x="492" y="933"/>
                  </a:cubicBezTo>
                  <a:cubicBezTo>
                    <a:pt x="466" y="914"/>
                    <a:pt x="466" y="914"/>
                    <a:pt x="466" y="914"/>
                  </a:cubicBezTo>
                  <a:cubicBezTo>
                    <a:pt x="444" y="897"/>
                    <a:pt x="444" y="897"/>
                    <a:pt x="444" y="897"/>
                  </a:cubicBezTo>
                  <a:cubicBezTo>
                    <a:pt x="423" y="824"/>
                    <a:pt x="423" y="824"/>
                    <a:pt x="423" y="824"/>
                  </a:cubicBezTo>
                  <a:cubicBezTo>
                    <a:pt x="423" y="824"/>
                    <a:pt x="470" y="777"/>
                    <a:pt x="475" y="777"/>
                  </a:cubicBezTo>
                  <a:cubicBezTo>
                    <a:pt x="480" y="777"/>
                    <a:pt x="480" y="522"/>
                    <a:pt x="480" y="522"/>
                  </a:cubicBezTo>
                  <a:cubicBezTo>
                    <a:pt x="449" y="485"/>
                    <a:pt x="449" y="485"/>
                    <a:pt x="449" y="485"/>
                  </a:cubicBezTo>
                  <a:cubicBezTo>
                    <a:pt x="454" y="428"/>
                    <a:pt x="454" y="428"/>
                    <a:pt x="454" y="428"/>
                  </a:cubicBezTo>
                  <a:cubicBezTo>
                    <a:pt x="480" y="407"/>
                    <a:pt x="480" y="407"/>
                    <a:pt x="480" y="407"/>
                  </a:cubicBezTo>
                  <a:cubicBezTo>
                    <a:pt x="444" y="350"/>
                    <a:pt x="444" y="350"/>
                    <a:pt x="444" y="350"/>
                  </a:cubicBezTo>
                  <a:cubicBezTo>
                    <a:pt x="381" y="318"/>
                    <a:pt x="381" y="318"/>
                    <a:pt x="381" y="318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267" y="266"/>
                    <a:pt x="267" y="266"/>
                    <a:pt x="267" y="266"/>
                  </a:cubicBezTo>
                  <a:cubicBezTo>
                    <a:pt x="256" y="318"/>
                    <a:pt x="256" y="318"/>
                    <a:pt x="256" y="318"/>
                  </a:cubicBezTo>
                  <a:cubicBezTo>
                    <a:pt x="204" y="344"/>
                    <a:pt x="204" y="344"/>
                    <a:pt x="204" y="344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6" y="214"/>
                    <a:pt x="6" y="214"/>
                    <a:pt x="6" y="214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94" y="84"/>
                    <a:pt x="194" y="84"/>
                    <a:pt x="194" y="84"/>
                  </a:cubicBezTo>
                  <a:cubicBezTo>
                    <a:pt x="303" y="125"/>
                    <a:pt x="303" y="125"/>
                    <a:pt x="303" y="125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7" y="102"/>
                    <a:pt x="397" y="102"/>
                    <a:pt x="397" y="102"/>
                  </a:cubicBezTo>
                  <a:cubicBezTo>
                    <a:pt x="454" y="136"/>
                    <a:pt x="454" y="136"/>
                    <a:pt x="454" y="136"/>
                  </a:cubicBezTo>
                  <a:cubicBezTo>
                    <a:pt x="564" y="162"/>
                    <a:pt x="564" y="162"/>
                    <a:pt x="564" y="162"/>
                  </a:cubicBezTo>
                  <a:cubicBezTo>
                    <a:pt x="653" y="151"/>
                    <a:pt x="653" y="151"/>
                    <a:pt x="653" y="151"/>
                  </a:cubicBezTo>
                  <a:cubicBezTo>
                    <a:pt x="668" y="110"/>
                    <a:pt x="668" y="110"/>
                    <a:pt x="668" y="110"/>
                  </a:cubicBezTo>
                  <a:cubicBezTo>
                    <a:pt x="720" y="125"/>
                    <a:pt x="720" y="125"/>
                    <a:pt x="720" y="125"/>
                  </a:cubicBezTo>
                  <a:cubicBezTo>
                    <a:pt x="755" y="150"/>
                    <a:pt x="755" y="150"/>
                    <a:pt x="755" y="150"/>
                  </a:cubicBezTo>
                  <a:cubicBezTo>
                    <a:pt x="757" y="151"/>
                    <a:pt x="757" y="151"/>
                    <a:pt x="757" y="151"/>
                  </a:cubicBezTo>
                  <a:cubicBezTo>
                    <a:pt x="788" y="130"/>
                    <a:pt x="788" y="130"/>
                    <a:pt x="788" y="130"/>
                  </a:cubicBezTo>
                  <a:cubicBezTo>
                    <a:pt x="830" y="172"/>
                    <a:pt x="830" y="172"/>
                    <a:pt x="830" y="172"/>
                  </a:cubicBezTo>
                  <a:cubicBezTo>
                    <a:pt x="827" y="186"/>
                    <a:pt x="827" y="186"/>
                    <a:pt x="827" y="186"/>
                  </a:cubicBezTo>
                  <a:cubicBezTo>
                    <a:pt x="819" y="214"/>
                    <a:pt x="819" y="214"/>
                    <a:pt x="819" y="214"/>
                  </a:cubicBezTo>
                  <a:cubicBezTo>
                    <a:pt x="825" y="251"/>
                    <a:pt x="825" y="251"/>
                    <a:pt x="825" y="251"/>
                  </a:cubicBezTo>
                  <a:cubicBezTo>
                    <a:pt x="823" y="257"/>
                    <a:pt x="823" y="257"/>
                    <a:pt x="823" y="257"/>
                  </a:cubicBezTo>
                  <a:cubicBezTo>
                    <a:pt x="809" y="298"/>
                    <a:pt x="809" y="298"/>
                    <a:pt x="809" y="298"/>
                  </a:cubicBezTo>
                  <a:cubicBezTo>
                    <a:pt x="830" y="371"/>
                    <a:pt x="830" y="371"/>
                    <a:pt x="830" y="371"/>
                  </a:cubicBezTo>
                  <a:cubicBezTo>
                    <a:pt x="814" y="412"/>
                    <a:pt x="814" y="412"/>
                    <a:pt x="814" y="412"/>
                  </a:cubicBezTo>
                  <a:cubicBezTo>
                    <a:pt x="814" y="444"/>
                    <a:pt x="814" y="444"/>
                    <a:pt x="814" y="444"/>
                  </a:cubicBezTo>
                  <a:cubicBezTo>
                    <a:pt x="804" y="480"/>
                    <a:pt x="804" y="480"/>
                    <a:pt x="804" y="480"/>
                  </a:cubicBezTo>
                  <a:cubicBezTo>
                    <a:pt x="815" y="494"/>
                    <a:pt x="815" y="494"/>
                    <a:pt x="815" y="494"/>
                  </a:cubicBezTo>
                  <a:cubicBezTo>
                    <a:pt x="840" y="527"/>
                    <a:pt x="840" y="527"/>
                    <a:pt x="840" y="527"/>
                  </a:cubicBezTo>
                  <a:cubicBezTo>
                    <a:pt x="842" y="548"/>
                    <a:pt x="842" y="548"/>
                    <a:pt x="842" y="548"/>
                  </a:cubicBezTo>
                  <a:cubicBezTo>
                    <a:pt x="846" y="579"/>
                    <a:pt x="846" y="579"/>
                    <a:pt x="846" y="579"/>
                  </a:cubicBezTo>
                  <a:lnTo>
                    <a:pt x="882" y="621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สุโขทัย">
              <a:extLst>
                <a:ext uri="{FF2B5EF4-FFF2-40B4-BE49-F238E27FC236}">
                  <a16:creationId xmlns:a16="http://schemas.microsoft.com/office/drawing/2014/main" id="{51144FAC-A570-492D-94A1-ED9B92CD8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045" y="1999257"/>
              <a:ext cx="285301" cy="427952"/>
            </a:xfrm>
            <a:custGeom>
              <a:avLst/>
              <a:gdLst>
                <a:gd name="T0" fmla="*/ 699 w 699"/>
                <a:gd name="T1" fmla="*/ 845 h 1048"/>
                <a:gd name="T2" fmla="*/ 610 w 699"/>
                <a:gd name="T3" fmla="*/ 860 h 1048"/>
                <a:gd name="T4" fmla="*/ 558 w 699"/>
                <a:gd name="T5" fmla="*/ 892 h 1048"/>
                <a:gd name="T6" fmla="*/ 516 w 699"/>
                <a:gd name="T7" fmla="*/ 949 h 1048"/>
                <a:gd name="T8" fmla="*/ 485 w 699"/>
                <a:gd name="T9" fmla="*/ 1020 h 1048"/>
                <a:gd name="T10" fmla="*/ 464 w 699"/>
                <a:gd name="T11" fmla="*/ 1012 h 1048"/>
                <a:gd name="T12" fmla="*/ 375 w 699"/>
                <a:gd name="T13" fmla="*/ 996 h 1048"/>
                <a:gd name="T14" fmla="*/ 266 w 699"/>
                <a:gd name="T15" fmla="*/ 980 h 1048"/>
                <a:gd name="T16" fmla="*/ 224 w 699"/>
                <a:gd name="T17" fmla="*/ 892 h 1048"/>
                <a:gd name="T18" fmla="*/ 193 w 699"/>
                <a:gd name="T19" fmla="*/ 913 h 1048"/>
                <a:gd name="T20" fmla="*/ 151 w 699"/>
                <a:gd name="T21" fmla="*/ 840 h 1048"/>
                <a:gd name="T22" fmla="*/ 151 w 699"/>
                <a:gd name="T23" fmla="*/ 834 h 1048"/>
                <a:gd name="T24" fmla="*/ 125 w 699"/>
                <a:gd name="T25" fmla="*/ 777 h 1048"/>
                <a:gd name="T26" fmla="*/ 63 w 699"/>
                <a:gd name="T27" fmla="*/ 725 h 1048"/>
                <a:gd name="T28" fmla="*/ 42 w 699"/>
                <a:gd name="T29" fmla="*/ 673 h 1048"/>
                <a:gd name="T30" fmla="*/ 0 w 699"/>
                <a:gd name="T31" fmla="*/ 626 h 1048"/>
                <a:gd name="T32" fmla="*/ 10 w 699"/>
                <a:gd name="T33" fmla="*/ 516 h 1048"/>
                <a:gd name="T34" fmla="*/ 120 w 699"/>
                <a:gd name="T35" fmla="*/ 516 h 1048"/>
                <a:gd name="T36" fmla="*/ 136 w 699"/>
                <a:gd name="T37" fmla="*/ 428 h 1048"/>
                <a:gd name="T38" fmla="*/ 104 w 699"/>
                <a:gd name="T39" fmla="*/ 360 h 1048"/>
                <a:gd name="T40" fmla="*/ 104 w 699"/>
                <a:gd name="T41" fmla="*/ 276 h 1048"/>
                <a:gd name="T42" fmla="*/ 120 w 699"/>
                <a:gd name="T43" fmla="*/ 209 h 1048"/>
                <a:gd name="T44" fmla="*/ 136 w 699"/>
                <a:gd name="T45" fmla="*/ 120 h 1048"/>
                <a:gd name="T46" fmla="*/ 130 w 699"/>
                <a:gd name="T47" fmla="*/ 87 h 1048"/>
                <a:gd name="T48" fmla="*/ 250 w 699"/>
                <a:gd name="T49" fmla="*/ 0 h 1048"/>
                <a:gd name="T50" fmla="*/ 349 w 699"/>
                <a:gd name="T51" fmla="*/ 89 h 1048"/>
                <a:gd name="T52" fmla="*/ 511 w 699"/>
                <a:gd name="T53" fmla="*/ 16 h 1048"/>
                <a:gd name="T54" fmla="*/ 527 w 699"/>
                <a:gd name="T55" fmla="*/ 52 h 1048"/>
                <a:gd name="T56" fmla="*/ 579 w 699"/>
                <a:gd name="T57" fmla="*/ 167 h 1048"/>
                <a:gd name="T58" fmla="*/ 548 w 699"/>
                <a:gd name="T59" fmla="*/ 282 h 1048"/>
                <a:gd name="T60" fmla="*/ 615 w 699"/>
                <a:gd name="T61" fmla="*/ 365 h 1048"/>
                <a:gd name="T62" fmla="*/ 603 w 699"/>
                <a:gd name="T63" fmla="*/ 416 h 1048"/>
                <a:gd name="T64" fmla="*/ 610 w 699"/>
                <a:gd name="T65" fmla="*/ 469 h 1048"/>
                <a:gd name="T66" fmla="*/ 563 w 699"/>
                <a:gd name="T67" fmla="*/ 521 h 1048"/>
                <a:gd name="T68" fmla="*/ 584 w 699"/>
                <a:gd name="T69" fmla="*/ 592 h 1048"/>
                <a:gd name="T70" fmla="*/ 558 w 699"/>
                <a:gd name="T71" fmla="*/ 636 h 1048"/>
                <a:gd name="T72" fmla="*/ 589 w 699"/>
                <a:gd name="T73" fmla="*/ 683 h 1048"/>
                <a:gd name="T74" fmla="*/ 621 w 699"/>
                <a:gd name="T75" fmla="*/ 73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9" h="1048">
                  <a:moveTo>
                    <a:pt x="699" y="782"/>
                  </a:moveTo>
                  <a:cubicBezTo>
                    <a:pt x="699" y="845"/>
                    <a:pt x="699" y="845"/>
                    <a:pt x="699" y="845"/>
                  </a:cubicBezTo>
                  <a:cubicBezTo>
                    <a:pt x="699" y="845"/>
                    <a:pt x="673" y="871"/>
                    <a:pt x="662" y="866"/>
                  </a:cubicBezTo>
                  <a:cubicBezTo>
                    <a:pt x="652" y="860"/>
                    <a:pt x="610" y="860"/>
                    <a:pt x="610" y="860"/>
                  </a:cubicBezTo>
                  <a:cubicBezTo>
                    <a:pt x="605" y="881"/>
                    <a:pt x="605" y="881"/>
                    <a:pt x="605" y="881"/>
                  </a:cubicBezTo>
                  <a:cubicBezTo>
                    <a:pt x="558" y="892"/>
                    <a:pt x="558" y="892"/>
                    <a:pt x="558" y="892"/>
                  </a:cubicBezTo>
                  <a:cubicBezTo>
                    <a:pt x="558" y="928"/>
                    <a:pt x="558" y="928"/>
                    <a:pt x="558" y="928"/>
                  </a:cubicBezTo>
                  <a:cubicBezTo>
                    <a:pt x="516" y="949"/>
                    <a:pt x="516" y="949"/>
                    <a:pt x="516" y="949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85" y="1020"/>
                    <a:pt x="485" y="1020"/>
                    <a:pt x="485" y="1020"/>
                  </a:cubicBezTo>
                  <a:cubicBezTo>
                    <a:pt x="485" y="1022"/>
                    <a:pt x="485" y="1022"/>
                    <a:pt x="485" y="1022"/>
                  </a:cubicBezTo>
                  <a:cubicBezTo>
                    <a:pt x="485" y="1022"/>
                    <a:pt x="469" y="1012"/>
                    <a:pt x="464" y="1012"/>
                  </a:cubicBezTo>
                  <a:cubicBezTo>
                    <a:pt x="459" y="1012"/>
                    <a:pt x="402" y="1048"/>
                    <a:pt x="402" y="1048"/>
                  </a:cubicBezTo>
                  <a:cubicBezTo>
                    <a:pt x="375" y="996"/>
                    <a:pt x="375" y="996"/>
                    <a:pt x="375" y="996"/>
                  </a:cubicBezTo>
                  <a:cubicBezTo>
                    <a:pt x="344" y="1017"/>
                    <a:pt x="344" y="1017"/>
                    <a:pt x="344" y="1017"/>
                  </a:cubicBezTo>
                  <a:cubicBezTo>
                    <a:pt x="266" y="980"/>
                    <a:pt x="266" y="980"/>
                    <a:pt x="266" y="980"/>
                  </a:cubicBezTo>
                  <a:cubicBezTo>
                    <a:pt x="224" y="928"/>
                    <a:pt x="224" y="928"/>
                    <a:pt x="224" y="928"/>
                  </a:cubicBezTo>
                  <a:cubicBezTo>
                    <a:pt x="224" y="892"/>
                    <a:pt x="224" y="892"/>
                    <a:pt x="224" y="892"/>
                  </a:cubicBezTo>
                  <a:cubicBezTo>
                    <a:pt x="203" y="887"/>
                    <a:pt x="203" y="887"/>
                    <a:pt x="203" y="887"/>
                  </a:cubicBezTo>
                  <a:cubicBezTo>
                    <a:pt x="193" y="913"/>
                    <a:pt x="193" y="913"/>
                    <a:pt x="193" y="913"/>
                  </a:cubicBezTo>
                  <a:cubicBezTo>
                    <a:pt x="182" y="923"/>
                    <a:pt x="182" y="923"/>
                    <a:pt x="182" y="923"/>
                  </a:cubicBezTo>
                  <a:cubicBezTo>
                    <a:pt x="151" y="840"/>
                    <a:pt x="151" y="840"/>
                    <a:pt x="151" y="840"/>
                  </a:cubicBezTo>
                  <a:cubicBezTo>
                    <a:pt x="148" y="839"/>
                    <a:pt x="148" y="839"/>
                    <a:pt x="148" y="839"/>
                  </a:cubicBezTo>
                  <a:cubicBezTo>
                    <a:pt x="151" y="834"/>
                    <a:pt x="151" y="834"/>
                    <a:pt x="151" y="834"/>
                  </a:cubicBezTo>
                  <a:cubicBezTo>
                    <a:pt x="133" y="794"/>
                    <a:pt x="133" y="794"/>
                    <a:pt x="133" y="794"/>
                  </a:cubicBezTo>
                  <a:cubicBezTo>
                    <a:pt x="125" y="777"/>
                    <a:pt x="125" y="777"/>
                    <a:pt x="125" y="777"/>
                  </a:cubicBezTo>
                  <a:cubicBezTo>
                    <a:pt x="104" y="777"/>
                    <a:pt x="104" y="777"/>
                    <a:pt x="104" y="777"/>
                  </a:cubicBezTo>
                  <a:cubicBezTo>
                    <a:pt x="63" y="725"/>
                    <a:pt x="63" y="725"/>
                    <a:pt x="63" y="725"/>
                  </a:cubicBezTo>
                  <a:cubicBezTo>
                    <a:pt x="73" y="688"/>
                    <a:pt x="73" y="688"/>
                    <a:pt x="73" y="688"/>
                  </a:cubicBezTo>
                  <a:cubicBezTo>
                    <a:pt x="42" y="673"/>
                    <a:pt x="42" y="673"/>
                    <a:pt x="42" y="673"/>
                  </a:cubicBezTo>
                  <a:cubicBezTo>
                    <a:pt x="10" y="673"/>
                    <a:pt x="10" y="673"/>
                    <a:pt x="10" y="673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4" y="513"/>
                    <a:pt x="4" y="513"/>
                    <a:pt x="4" y="513"/>
                  </a:cubicBezTo>
                  <a:cubicBezTo>
                    <a:pt x="10" y="516"/>
                    <a:pt x="10" y="516"/>
                    <a:pt x="10" y="516"/>
                  </a:cubicBezTo>
                  <a:cubicBezTo>
                    <a:pt x="68" y="568"/>
                    <a:pt x="68" y="568"/>
                    <a:pt x="68" y="568"/>
                  </a:cubicBezTo>
                  <a:cubicBezTo>
                    <a:pt x="120" y="516"/>
                    <a:pt x="120" y="516"/>
                    <a:pt x="120" y="516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125" y="485"/>
                    <a:pt x="141" y="433"/>
                    <a:pt x="136" y="428"/>
                  </a:cubicBezTo>
                  <a:cubicBezTo>
                    <a:pt x="130" y="422"/>
                    <a:pt x="109" y="407"/>
                    <a:pt x="109" y="407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83" y="328"/>
                    <a:pt x="83" y="328"/>
                    <a:pt x="83" y="328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20" y="209"/>
                    <a:pt x="120" y="209"/>
                    <a:pt x="120" y="209"/>
                  </a:cubicBezTo>
                  <a:cubicBezTo>
                    <a:pt x="120" y="177"/>
                    <a:pt x="120" y="177"/>
                    <a:pt x="120" y="177"/>
                  </a:cubicBezTo>
                  <a:cubicBezTo>
                    <a:pt x="120" y="172"/>
                    <a:pt x="136" y="120"/>
                    <a:pt x="136" y="120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511" y="16"/>
                    <a:pt x="511" y="16"/>
                    <a:pt x="511" y="16"/>
                  </a:cubicBezTo>
                  <a:cubicBezTo>
                    <a:pt x="535" y="32"/>
                    <a:pt x="535" y="32"/>
                    <a:pt x="535" y="32"/>
                  </a:cubicBezTo>
                  <a:cubicBezTo>
                    <a:pt x="527" y="52"/>
                    <a:pt x="527" y="52"/>
                    <a:pt x="527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579" y="167"/>
                    <a:pt x="579" y="167"/>
                    <a:pt x="579" y="167"/>
                  </a:cubicBezTo>
                  <a:cubicBezTo>
                    <a:pt x="548" y="203"/>
                    <a:pt x="548" y="203"/>
                    <a:pt x="548" y="203"/>
                  </a:cubicBezTo>
                  <a:cubicBezTo>
                    <a:pt x="548" y="282"/>
                    <a:pt x="548" y="282"/>
                    <a:pt x="548" y="282"/>
                  </a:cubicBezTo>
                  <a:cubicBezTo>
                    <a:pt x="615" y="323"/>
                    <a:pt x="615" y="323"/>
                    <a:pt x="615" y="323"/>
                  </a:cubicBezTo>
                  <a:cubicBezTo>
                    <a:pt x="615" y="365"/>
                    <a:pt x="615" y="365"/>
                    <a:pt x="615" y="365"/>
                  </a:cubicBezTo>
                  <a:cubicBezTo>
                    <a:pt x="600" y="381"/>
                    <a:pt x="600" y="381"/>
                    <a:pt x="600" y="381"/>
                  </a:cubicBezTo>
                  <a:cubicBezTo>
                    <a:pt x="603" y="416"/>
                    <a:pt x="603" y="416"/>
                    <a:pt x="603" y="416"/>
                  </a:cubicBezTo>
                  <a:cubicBezTo>
                    <a:pt x="605" y="433"/>
                    <a:pt x="605" y="433"/>
                    <a:pt x="605" y="433"/>
                  </a:cubicBezTo>
                  <a:cubicBezTo>
                    <a:pt x="610" y="469"/>
                    <a:pt x="610" y="469"/>
                    <a:pt x="610" y="469"/>
                  </a:cubicBezTo>
                  <a:cubicBezTo>
                    <a:pt x="579" y="490"/>
                    <a:pt x="579" y="490"/>
                    <a:pt x="579" y="490"/>
                  </a:cubicBezTo>
                  <a:cubicBezTo>
                    <a:pt x="563" y="521"/>
                    <a:pt x="563" y="521"/>
                    <a:pt x="563" y="521"/>
                  </a:cubicBezTo>
                  <a:cubicBezTo>
                    <a:pt x="584" y="553"/>
                    <a:pt x="584" y="553"/>
                    <a:pt x="584" y="553"/>
                  </a:cubicBezTo>
                  <a:cubicBezTo>
                    <a:pt x="584" y="592"/>
                    <a:pt x="584" y="592"/>
                    <a:pt x="584" y="592"/>
                  </a:cubicBezTo>
                  <a:cubicBezTo>
                    <a:pt x="558" y="605"/>
                    <a:pt x="558" y="605"/>
                    <a:pt x="558" y="605"/>
                  </a:cubicBezTo>
                  <a:cubicBezTo>
                    <a:pt x="558" y="636"/>
                    <a:pt x="558" y="636"/>
                    <a:pt x="558" y="636"/>
                  </a:cubicBezTo>
                  <a:cubicBezTo>
                    <a:pt x="579" y="662"/>
                    <a:pt x="579" y="662"/>
                    <a:pt x="579" y="662"/>
                  </a:cubicBezTo>
                  <a:cubicBezTo>
                    <a:pt x="589" y="683"/>
                    <a:pt x="589" y="683"/>
                    <a:pt x="589" y="683"/>
                  </a:cubicBezTo>
                  <a:cubicBezTo>
                    <a:pt x="621" y="709"/>
                    <a:pt x="621" y="709"/>
                    <a:pt x="621" y="709"/>
                  </a:cubicBezTo>
                  <a:cubicBezTo>
                    <a:pt x="621" y="735"/>
                    <a:pt x="621" y="735"/>
                    <a:pt x="621" y="735"/>
                  </a:cubicBezTo>
                  <a:cubicBezTo>
                    <a:pt x="621" y="741"/>
                    <a:pt x="699" y="782"/>
                    <a:pt x="699" y="782"/>
                  </a:cubicBezTo>
                  <a:close/>
                </a:path>
              </a:pathLst>
            </a:custGeom>
            <a:solidFill>
              <a:schemeClr val="accent2"/>
            </a:solidFill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สิงห์บุรี">
              <a:extLst>
                <a:ext uri="{FF2B5EF4-FFF2-40B4-BE49-F238E27FC236}">
                  <a16:creationId xmlns:a16="http://schemas.microsoft.com/office/drawing/2014/main" id="{6E962F2C-E4A0-4E06-A2E1-1DC34E440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121" y="3016100"/>
              <a:ext cx="109731" cy="151795"/>
            </a:xfrm>
            <a:custGeom>
              <a:avLst/>
              <a:gdLst>
                <a:gd name="T0" fmla="*/ 60 w 60"/>
                <a:gd name="T1" fmla="*/ 60 h 83"/>
                <a:gd name="T2" fmla="*/ 60 w 60"/>
                <a:gd name="T3" fmla="*/ 83 h 83"/>
                <a:gd name="T4" fmla="*/ 47 w 60"/>
                <a:gd name="T5" fmla="*/ 80 h 83"/>
                <a:gd name="T6" fmla="*/ 30 w 60"/>
                <a:gd name="T7" fmla="*/ 67 h 83"/>
                <a:gd name="T8" fmla="*/ 24 w 60"/>
                <a:gd name="T9" fmla="*/ 69 h 83"/>
                <a:gd name="T10" fmla="*/ 8 w 60"/>
                <a:gd name="T11" fmla="*/ 65 h 83"/>
                <a:gd name="T12" fmla="*/ 8 w 60"/>
                <a:gd name="T13" fmla="*/ 64 h 83"/>
                <a:gd name="T14" fmla="*/ 7 w 60"/>
                <a:gd name="T15" fmla="*/ 55 h 83"/>
                <a:gd name="T16" fmla="*/ 9 w 60"/>
                <a:gd name="T17" fmla="*/ 49 h 83"/>
                <a:gd name="T18" fmla="*/ 9 w 60"/>
                <a:gd name="T19" fmla="*/ 46 h 83"/>
                <a:gd name="T20" fmla="*/ 0 w 60"/>
                <a:gd name="T21" fmla="*/ 37 h 83"/>
                <a:gd name="T22" fmla="*/ 5 w 60"/>
                <a:gd name="T23" fmla="*/ 33 h 83"/>
                <a:gd name="T24" fmla="*/ 17 w 60"/>
                <a:gd name="T25" fmla="*/ 33 h 83"/>
                <a:gd name="T26" fmla="*/ 17 w 60"/>
                <a:gd name="T27" fmla="*/ 21 h 83"/>
                <a:gd name="T28" fmla="*/ 12 w 60"/>
                <a:gd name="T29" fmla="*/ 17 h 83"/>
                <a:gd name="T30" fmla="*/ 16 w 60"/>
                <a:gd name="T31" fmla="*/ 12 h 83"/>
                <a:gd name="T32" fmla="*/ 25 w 60"/>
                <a:gd name="T33" fmla="*/ 12 h 83"/>
                <a:gd name="T34" fmla="*/ 27 w 60"/>
                <a:gd name="T35" fmla="*/ 5 h 83"/>
                <a:gd name="T36" fmla="*/ 35 w 60"/>
                <a:gd name="T37" fmla="*/ 0 h 83"/>
                <a:gd name="T38" fmla="*/ 36 w 60"/>
                <a:gd name="T39" fmla="*/ 5 h 83"/>
                <a:gd name="T40" fmla="*/ 48 w 60"/>
                <a:gd name="T41" fmla="*/ 12 h 83"/>
                <a:gd name="T42" fmla="*/ 51 w 60"/>
                <a:gd name="T43" fmla="*/ 8 h 83"/>
                <a:gd name="T44" fmla="*/ 57 w 60"/>
                <a:gd name="T45" fmla="*/ 16 h 83"/>
                <a:gd name="T46" fmla="*/ 53 w 60"/>
                <a:gd name="T47" fmla="*/ 26 h 83"/>
                <a:gd name="T48" fmla="*/ 55 w 60"/>
                <a:gd name="T49" fmla="*/ 33 h 83"/>
                <a:gd name="T50" fmla="*/ 50 w 60"/>
                <a:gd name="T51" fmla="*/ 44 h 83"/>
                <a:gd name="T52" fmla="*/ 53 w 60"/>
                <a:gd name="T53" fmla="*/ 48 h 83"/>
                <a:gd name="T54" fmla="*/ 60 w 60"/>
                <a:gd name="T55" fmla="*/ 6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" h="83">
                  <a:moveTo>
                    <a:pt x="60" y="60"/>
                  </a:moveTo>
                  <a:lnTo>
                    <a:pt x="60" y="83"/>
                  </a:lnTo>
                  <a:lnTo>
                    <a:pt x="47" y="80"/>
                  </a:lnTo>
                  <a:lnTo>
                    <a:pt x="30" y="67"/>
                  </a:lnTo>
                  <a:lnTo>
                    <a:pt x="24" y="69"/>
                  </a:lnTo>
                  <a:lnTo>
                    <a:pt x="8" y="65"/>
                  </a:lnTo>
                  <a:lnTo>
                    <a:pt x="8" y="64"/>
                  </a:lnTo>
                  <a:lnTo>
                    <a:pt x="7" y="55"/>
                  </a:lnTo>
                  <a:lnTo>
                    <a:pt x="9" y="49"/>
                  </a:lnTo>
                  <a:lnTo>
                    <a:pt x="9" y="46"/>
                  </a:lnTo>
                  <a:lnTo>
                    <a:pt x="0" y="37"/>
                  </a:lnTo>
                  <a:lnTo>
                    <a:pt x="5" y="33"/>
                  </a:lnTo>
                  <a:lnTo>
                    <a:pt x="17" y="33"/>
                  </a:lnTo>
                  <a:lnTo>
                    <a:pt x="17" y="21"/>
                  </a:lnTo>
                  <a:lnTo>
                    <a:pt x="12" y="17"/>
                  </a:lnTo>
                  <a:lnTo>
                    <a:pt x="16" y="12"/>
                  </a:lnTo>
                  <a:lnTo>
                    <a:pt x="25" y="12"/>
                  </a:lnTo>
                  <a:lnTo>
                    <a:pt x="27" y="5"/>
                  </a:lnTo>
                  <a:lnTo>
                    <a:pt x="35" y="0"/>
                  </a:lnTo>
                  <a:lnTo>
                    <a:pt x="36" y="5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7" y="16"/>
                  </a:lnTo>
                  <a:lnTo>
                    <a:pt x="53" y="26"/>
                  </a:lnTo>
                  <a:lnTo>
                    <a:pt x="55" y="33"/>
                  </a:lnTo>
                  <a:lnTo>
                    <a:pt x="50" y="44"/>
                  </a:lnTo>
                  <a:lnTo>
                    <a:pt x="53" y="48"/>
                  </a:lnTo>
                  <a:lnTo>
                    <a:pt x="60" y="6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สมุทรสาคร">
              <a:extLst>
                <a:ext uri="{FF2B5EF4-FFF2-40B4-BE49-F238E27FC236}">
                  <a16:creationId xmlns:a16="http://schemas.microsoft.com/office/drawing/2014/main" id="{5060C0BB-BFC7-45C7-B5DD-71CF96523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7913" y="3539152"/>
              <a:ext cx="137165" cy="111561"/>
            </a:xfrm>
            <a:custGeom>
              <a:avLst/>
              <a:gdLst>
                <a:gd name="T0" fmla="*/ 75 w 75"/>
                <a:gd name="T1" fmla="*/ 35 h 61"/>
                <a:gd name="T2" fmla="*/ 74 w 75"/>
                <a:gd name="T3" fmla="*/ 46 h 61"/>
                <a:gd name="T4" fmla="*/ 57 w 75"/>
                <a:gd name="T5" fmla="*/ 46 h 61"/>
                <a:gd name="T6" fmla="*/ 53 w 75"/>
                <a:gd name="T7" fmla="*/ 44 h 61"/>
                <a:gd name="T8" fmla="*/ 48 w 75"/>
                <a:gd name="T9" fmla="*/ 44 h 61"/>
                <a:gd name="T10" fmla="*/ 46 w 75"/>
                <a:gd name="T11" fmla="*/ 49 h 61"/>
                <a:gd name="T12" fmla="*/ 39 w 75"/>
                <a:gd name="T13" fmla="*/ 50 h 61"/>
                <a:gd name="T14" fmla="*/ 32 w 75"/>
                <a:gd name="T15" fmla="*/ 52 h 61"/>
                <a:gd name="T16" fmla="*/ 24 w 75"/>
                <a:gd name="T17" fmla="*/ 54 h 61"/>
                <a:gd name="T18" fmla="*/ 17 w 75"/>
                <a:gd name="T19" fmla="*/ 56 h 61"/>
                <a:gd name="T20" fmla="*/ 15 w 75"/>
                <a:gd name="T21" fmla="*/ 57 h 61"/>
                <a:gd name="T22" fmla="*/ 11 w 75"/>
                <a:gd name="T23" fmla="*/ 61 h 61"/>
                <a:gd name="T24" fmla="*/ 11 w 75"/>
                <a:gd name="T25" fmla="*/ 57 h 61"/>
                <a:gd name="T26" fmla="*/ 2 w 75"/>
                <a:gd name="T27" fmla="*/ 44 h 61"/>
                <a:gd name="T28" fmla="*/ 0 w 75"/>
                <a:gd name="T29" fmla="*/ 42 h 61"/>
                <a:gd name="T30" fmla="*/ 0 w 75"/>
                <a:gd name="T31" fmla="*/ 41 h 61"/>
                <a:gd name="T32" fmla="*/ 1 w 75"/>
                <a:gd name="T33" fmla="*/ 22 h 61"/>
                <a:gd name="T34" fmla="*/ 7 w 75"/>
                <a:gd name="T35" fmla="*/ 13 h 61"/>
                <a:gd name="T36" fmla="*/ 17 w 75"/>
                <a:gd name="T37" fmla="*/ 13 h 61"/>
                <a:gd name="T38" fmla="*/ 17 w 75"/>
                <a:gd name="T39" fmla="*/ 8 h 61"/>
                <a:gd name="T40" fmla="*/ 20 w 75"/>
                <a:gd name="T41" fmla="*/ 8 h 61"/>
                <a:gd name="T42" fmla="*/ 35 w 75"/>
                <a:gd name="T43" fmla="*/ 5 h 61"/>
                <a:gd name="T44" fmla="*/ 35 w 75"/>
                <a:gd name="T45" fmla="*/ 9 h 61"/>
                <a:gd name="T46" fmla="*/ 41 w 75"/>
                <a:gd name="T47" fmla="*/ 9 h 61"/>
                <a:gd name="T48" fmla="*/ 50 w 75"/>
                <a:gd name="T49" fmla="*/ 7 h 61"/>
                <a:gd name="T50" fmla="*/ 47 w 75"/>
                <a:gd name="T51" fmla="*/ 2 h 61"/>
                <a:gd name="T52" fmla="*/ 59 w 75"/>
                <a:gd name="T53" fmla="*/ 0 h 61"/>
                <a:gd name="T54" fmla="*/ 60 w 75"/>
                <a:gd name="T55" fmla="*/ 1 h 61"/>
                <a:gd name="T56" fmla="*/ 60 w 75"/>
                <a:gd name="T57" fmla="*/ 11 h 61"/>
                <a:gd name="T58" fmla="*/ 61 w 75"/>
                <a:gd name="T59" fmla="*/ 14 h 61"/>
                <a:gd name="T60" fmla="*/ 68 w 75"/>
                <a:gd name="T61" fmla="*/ 21 h 61"/>
                <a:gd name="T62" fmla="*/ 70 w 75"/>
                <a:gd name="T63" fmla="*/ 29 h 61"/>
                <a:gd name="T64" fmla="*/ 75 w 75"/>
                <a:gd name="T65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61">
                  <a:moveTo>
                    <a:pt x="75" y="35"/>
                  </a:moveTo>
                  <a:lnTo>
                    <a:pt x="74" y="46"/>
                  </a:lnTo>
                  <a:lnTo>
                    <a:pt x="57" y="46"/>
                  </a:lnTo>
                  <a:lnTo>
                    <a:pt x="53" y="44"/>
                  </a:lnTo>
                  <a:lnTo>
                    <a:pt x="48" y="44"/>
                  </a:lnTo>
                  <a:lnTo>
                    <a:pt x="46" y="49"/>
                  </a:lnTo>
                  <a:lnTo>
                    <a:pt x="39" y="50"/>
                  </a:lnTo>
                  <a:lnTo>
                    <a:pt x="32" y="52"/>
                  </a:lnTo>
                  <a:lnTo>
                    <a:pt x="24" y="54"/>
                  </a:lnTo>
                  <a:lnTo>
                    <a:pt x="17" y="56"/>
                  </a:lnTo>
                  <a:lnTo>
                    <a:pt x="15" y="57"/>
                  </a:lnTo>
                  <a:lnTo>
                    <a:pt x="11" y="61"/>
                  </a:lnTo>
                  <a:lnTo>
                    <a:pt x="11" y="57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1" y="22"/>
                  </a:lnTo>
                  <a:lnTo>
                    <a:pt x="7" y="13"/>
                  </a:lnTo>
                  <a:lnTo>
                    <a:pt x="17" y="13"/>
                  </a:lnTo>
                  <a:lnTo>
                    <a:pt x="17" y="8"/>
                  </a:lnTo>
                  <a:lnTo>
                    <a:pt x="20" y="8"/>
                  </a:lnTo>
                  <a:lnTo>
                    <a:pt x="35" y="5"/>
                  </a:lnTo>
                  <a:lnTo>
                    <a:pt x="35" y="9"/>
                  </a:lnTo>
                  <a:lnTo>
                    <a:pt x="41" y="9"/>
                  </a:lnTo>
                  <a:lnTo>
                    <a:pt x="50" y="7"/>
                  </a:lnTo>
                  <a:lnTo>
                    <a:pt x="47" y="2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1"/>
                  </a:lnTo>
                  <a:lnTo>
                    <a:pt x="61" y="14"/>
                  </a:lnTo>
                  <a:lnTo>
                    <a:pt x="68" y="21"/>
                  </a:lnTo>
                  <a:lnTo>
                    <a:pt x="70" y="29"/>
                  </a:lnTo>
                  <a:lnTo>
                    <a:pt x="75" y="35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สมุทรสงคราม">
              <a:extLst>
                <a:ext uri="{FF2B5EF4-FFF2-40B4-BE49-F238E27FC236}">
                  <a16:creationId xmlns:a16="http://schemas.microsoft.com/office/drawing/2014/main" id="{D6444A45-CC8A-454A-9CC5-3B5BDB502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732" y="3610478"/>
              <a:ext cx="82299" cy="107903"/>
            </a:xfrm>
            <a:custGeom>
              <a:avLst/>
              <a:gdLst>
                <a:gd name="T0" fmla="*/ 198 w 198"/>
                <a:gd name="T1" fmla="*/ 78 h 261"/>
                <a:gd name="T2" fmla="*/ 198 w 198"/>
                <a:gd name="T3" fmla="*/ 97 h 261"/>
                <a:gd name="T4" fmla="*/ 188 w 198"/>
                <a:gd name="T5" fmla="*/ 107 h 261"/>
                <a:gd name="T6" fmla="*/ 168 w 198"/>
                <a:gd name="T7" fmla="*/ 111 h 261"/>
                <a:gd name="T8" fmla="*/ 148 w 198"/>
                <a:gd name="T9" fmla="*/ 143 h 261"/>
                <a:gd name="T10" fmla="*/ 136 w 198"/>
                <a:gd name="T11" fmla="*/ 144 h 261"/>
                <a:gd name="T12" fmla="*/ 116 w 198"/>
                <a:gd name="T13" fmla="*/ 147 h 261"/>
                <a:gd name="T14" fmla="*/ 116 w 198"/>
                <a:gd name="T15" fmla="*/ 183 h 261"/>
                <a:gd name="T16" fmla="*/ 84 w 198"/>
                <a:gd name="T17" fmla="*/ 199 h 261"/>
                <a:gd name="T18" fmla="*/ 85 w 198"/>
                <a:gd name="T19" fmla="*/ 202 h 261"/>
                <a:gd name="T20" fmla="*/ 47 w 198"/>
                <a:gd name="T21" fmla="*/ 209 h 261"/>
                <a:gd name="T22" fmla="*/ 26 w 198"/>
                <a:gd name="T23" fmla="*/ 256 h 261"/>
                <a:gd name="T24" fmla="*/ 0 w 198"/>
                <a:gd name="T25" fmla="*/ 256 h 261"/>
                <a:gd name="T26" fmla="*/ 0 w 198"/>
                <a:gd name="T27" fmla="*/ 172 h 261"/>
                <a:gd name="T28" fmla="*/ 0 w 198"/>
                <a:gd name="T29" fmla="*/ 170 h 261"/>
                <a:gd name="T30" fmla="*/ 20 w 198"/>
                <a:gd name="T31" fmla="*/ 112 h 261"/>
                <a:gd name="T32" fmla="*/ 31 w 198"/>
                <a:gd name="T33" fmla="*/ 78 h 261"/>
                <a:gd name="T34" fmla="*/ 26 w 198"/>
                <a:gd name="T35" fmla="*/ 11 h 261"/>
                <a:gd name="T36" fmla="*/ 52 w 198"/>
                <a:gd name="T37" fmla="*/ 0 h 261"/>
                <a:gd name="T38" fmla="*/ 94 w 198"/>
                <a:gd name="T39" fmla="*/ 37 h 261"/>
                <a:gd name="T40" fmla="*/ 115 w 198"/>
                <a:gd name="T41" fmla="*/ 16 h 261"/>
                <a:gd name="T42" fmla="*/ 151 w 198"/>
                <a:gd name="T43" fmla="*/ 7 h 261"/>
                <a:gd name="T44" fmla="*/ 151 w 198"/>
                <a:gd name="T45" fmla="*/ 11 h 261"/>
                <a:gd name="T46" fmla="*/ 159 w 198"/>
                <a:gd name="T47" fmla="*/ 22 h 261"/>
                <a:gd name="T48" fmla="*/ 198 w 198"/>
                <a:gd name="T49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8" h="261">
                  <a:moveTo>
                    <a:pt x="198" y="78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0" y="261"/>
                    <a:pt x="0" y="256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9" y="22"/>
                    <a:pt x="159" y="22"/>
                    <a:pt x="159" y="22"/>
                  </a:cubicBezTo>
                  <a:lnTo>
                    <a:pt x="198" y="7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สมุทรปราการ">
              <a:extLst>
                <a:ext uri="{FF2B5EF4-FFF2-40B4-BE49-F238E27FC236}">
                  <a16:creationId xmlns:a16="http://schemas.microsoft.com/office/drawing/2014/main" id="{2434D455-A983-40EA-85B1-835CA3BA4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879" y="3537324"/>
              <a:ext cx="179228" cy="82299"/>
            </a:xfrm>
            <a:custGeom>
              <a:avLst/>
              <a:gdLst>
                <a:gd name="T0" fmla="*/ 98 w 98"/>
                <a:gd name="T1" fmla="*/ 20 h 45"/>
                <a:gd name="T2" fmla="*/ 84 w 98"/>
                <a:gd name="T3" fmla="*/ 36 h 45"/>
                <a:gd name="T4" fmla="*/ 82 w 98"/>
                <a:gd name="T5" fmla="*/ 45 h 45"/>
                <a:gd name="T6" fmla="*/ 81 w 98"/>
                <a:gd name="T7" fmla="*/ 45 h 45"/>
                <a:gd name="T8" fmla="*/ 66 w 98"/>
                <a:gd name="T9" fmla="*/ 45 h 45"/>
                <a:gd name="T10" fmla="*/ 64 w 98"/>
                <a:gd name="T11" fmla="*/ 44 h 45"/>
                <a:gd name="T12" fmla="*/ 49 w 98"/>
                <a:gd name="T13" fmla="*/ 44 h 45"/>
                <a:gd name="T14" fmla="*/ 36 w 98"/>
                <a:gd name="T15" fmla="*/ 38 h 45"/>
                <a:gd name="T16" fmla="*/ 30 w 98"/>
                <a:gd name="T17" fmla="*/ 38 h 45"/>
                <a:gd name="T18" fmla="*/ 25 w 98"/>
                <a:gd name="T19" fmla="*/ 42 h 45"/>
                <a:gd name="T20" fmla="*/ 15 w 98"/>
                <a:gd name="T21" fmla="*/ 43 h 45"/>
                <a:gd name="T22" fmla="*/ 13 w 98"/>
                <a:gd name="T23" fmla="*/ 45 h 45"/>
                <a:gd name="T24" fmla="*/ 1 w 98"/>
                <a:gd name="T25" fmla="*/ 45 h 45"/>
                <a:gd name="T26" fmla="*/ 2 w 98"/>
                <a:gd name="T27" fmla="*/ 36 h 45"/>
                <a:gd name="T28" fmla="*/ 0 w 98"/>
                <a:gd name="T29" fmla="*/ 27 h 45"/>
                <a:gd name="T30" fmla="*/ 3 w 98"/>
                <a:gd name="T31" fmla="*/ 23 h 45"/>
                <a:gd name="T32" fmla="*/ 8 w 98"/>
                <a:gd name="T33" fmla="*/ 28 h 45"/>
                <a:gd name="T34" fmla="*/ 14 w 98"/>
                <a:gd name="T35" fmla="*/ 28 h 45"/>
                <a:gd name="T36" fmla="*/ 16 w 98"/>
                <a:gd name="T37" fmla="*/ 21 h 45"/>
                <a:gd name="T38" fmla="*/ 15 w 98"/>
                <a:gd name="T39" fmla="*/ 14 h 45"/>
                <a:gd name="T40" fmla="*/ 20 w 98"/>
                <a:gd name="T41" fmla="*/ 9 h 45"/>
                <a:gd name="T42" fmla="*/ 22 w 98"/>
                <a:gd name="T43" fmla="*/ 4 h 45"/>
                <a:gd name="T44" fmla="*/ 27 w 98"/>
                <a:gd name="T45" fmla="*/ 4 h 45"/>
                <a:gd name="T46" fmla="*/ 29 w 98"/>
                <a:gd name="T47" fmla="*/ 11 h 45"/>
                <a:gd name="T48" fmla="*/ 36 w 98"/>
                <a:gd name="T49" fmla="*/ 15 h 45"/>
                <a:gd name="T50" fmla="*/ 50 w 98"/>
                <a:gd name="T51" fmla="*/ 14 h 45"/>
                <a:gd name="T52" fmla="*/ 53 w 98"/>
                <a:gd name="T53" fmla="*/ 0 h 45"/>
                <a:gd name="T54" fmla="*/ 81 w 98"/>
                <a:gd name="T55" fmla="*/ 4 h 45"/>
                <a:gd name="T56" fmla="*/ 80 w 98"/>
                <a:gd name="T57" fmla="*/ 4 h 45"/>
                <a:gd name="T58" fmla="*/ 86 w 98"/>
                <a:gd name="T59" fmla="*/ 9 h 45"/>
                <a:gd name="T60" fmla="*/ 98 w 98"/>
                <a:gd name="T6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5">
                  <a:moveTo>
                    <a:pt x="98" y="20"/>
                  </a:moveTo>
                  <a:lnTo>
                    <a:pt x="84" y="36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66" y="45"/>
                  </a:lnTo>
                  <a:lnTo>
                    <a:pt x="64" y="44"/>
                  </a:lnTo>
                  <a:lnTo>
                    <a:pt x="49" y="44"/>
                  </a:lnTo>
                  <a:lnTo>
                    <a:pt x="36" y="38"/>
                  </a:lnTo>
                  <a:lnTo>
                    <a:pt x="30" y="38"/>
                  </a:lnTo>
                  <a:lnTo>
                    <a:pt x="25" y="42"/>
                  </a:lnTo>
                  <a:lnTo>
                    <a:pt x="15" y="43"/>
                  </a:lnTo>
                  <a:lnTo>
                    <a:pt x="13" y="45"/>
                  </a:lnTo>
                  <a:lnTo>
                    <a:pt x="1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3" y="23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1"/>
                  </a:lnTo>
                  <a:lnTo>
                    <a:pt x="15" y="14"/>
                  </a:lnTo>
                  <a:lnTo>
                    <a:pt x="20" y="9"/>
                  </a:lnTo>
                  <a:lnTo>
                    <a:pt x="22" y="4"/>
                  </a:lnTo>
                  <a:lnTo>
                    <a:pt x="27" y="4"/>
                  </a:lnTo>
                  <a:lnTo>
                    <a:pt x="29" y="11"/>
                  </a:lnTo>
                  <a:lnTo>
                    <a:pt x="36" y="15"/>
                  </a:lnTo>
                  <a:lnTo>
                    <a:pt x="50" y="14"/>
                  </a:lnTo>
                  <a:lnTo>
                    <a:pt x="53" y="0"/>
                  </a:lnTo>
                  <a:lnTo>
                    <a:pt x="81" y="4"/>
                  </a:lnTo>
                  <a:lnTo>
                    <a:pt x="80" y="4"/>
                  </a:lnTo>
                  <a:lnTo>
                    <a:pt x="86" y="9"/>
                  </a:lnTo>
                  <a:lnTo>
                    <a:pt x="98" y="2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" name="ลพบุรี">
              <a:extLst>
                <a:ext uri="{FF2B5EF4-FFF2-40B4-BE49-F238E27FC236}">
                  <a16:creationId xmlns:a16="http://schemas.microsoft.com/office/drawing/2014/main" id="{94383E74-7F3C-4F7E-BBB7-C4C451739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564" y="2780178"/>
              <a:ext cx="354798" cy="409663"/>
            </a:xfrm>
            <a:custGeom>
              <a:avLst/>
              <a:gdLst>
                <a:gd name="T0" fmla="*/ 830 w 866"/>
                <a:gd name="T1" fmla="*/ 645 h 1004"/>
                <a:gd name="T2" fmla="*/ 804 w 866"/>
                <a:gd name="T3" fmla="*/ 707 h 1004"/>
                <a:gd name="T4" fmla="*/ 746 w 866"/>
                <a:gd name="T5" fmla="*/ 764 h 1004"/>
                <a:gd name="T6" fmla="*/ 637 w 866"/>
                <a:gd name="T7" fmla="*/ 780 h 1004"/>
                <a:gd name="T8" fmla="*/ 574 w 866"/>
                <a:gd name="T9" fmla="*/ 791 h 1004"/>
                <a:gd name="T10" fmla="*/ 564 w 866"/>
                <a:gd name="T11" fmla="*/ 895 h 1004"/>
                <a:gd name="T12" fmla="*/ 454 w 866"/>
                <a:gd name="T13" fmla="*/ 916 h 1004"/>
                <a:gd name="T14" fmla="*/ 386 w 866"/>
                <a:gd name="T15" fmla="*/ 895 h 1004"/>
                <a:gd name="T16" fmla="*/ 313 w 866"/>
                <a:gd name="T17" fmla="*/ 864 h 1004"/>
                <a:gd name="T18" fmla="*/ 230 w 866"/>
                <a:gd name="T19" fmla="*/ 884 h 1004"/>
                <a:gd name="T20" fmla="*/ 190 w 866"/>
                <a:gd name="T21" fmla="*/ 966 h 1004"/>
                <a:gd name="T22" fmla="*/ 145 w 866"/>
                <a:gd name="T23" fmla="*/ 1003 h 1004"/>
                <a:gd name="T24" fmla="*/ 79 w 866"/>
                <a:gd name="T25" fmla="*/ 994 h 1004"/>
                <a:gd name="T26" fmla="*/ 42 w 866"/>
                <a:gd name="T27" fmla="*/ 848 h 1004"/>
                <a:gd name="T28" fmla="*/ 0 w 866"/>
                <a:gd name="T29" fmla="*/ 775 h 1004"/>
                <a:gd name="T30" fmla="*/ 11 w 866"/>
                <a:gd name="T31" fmla="*/ 697 h 1004"/>
                <a:gd name="T32" fmla="*/ 6 w 866"/>
                <a:gd name="T33" fmla="*/ 616 h 1004"/>
                <a:gd name="T34" fmla="*/ 68 w 866"/>
                <a:gd name="T35" fmla="*/ 566 h 1004"/>
                <a:gd name="T36" fmla="*/ 89 w 866"/>
                <a:gd name="T37" fmla="*/ 509 h 1004"/>
                <a:gd name="T38" fmla="*/ 147 w 866"/>
                <a:gd name="T39" fmla="*/ 420 h 1004"/>
                <a:gd name="T40" fmla="*/ 178 w 866"/>
                <a:gd name="T41" fmla="*/ 326 h 1004"/>
                <a:gd name="T42" fmla="*/ 272 w 866"/>
                <a:gd name="T43" fmla="*/ 274 h 1004"/>
                <a:gd name="T44" fmla="*/ 293 w 866"/>
                <a:gd name="T45" fmla="*/ 206 h 1004"/>
                <a:gd name="T46" fmla="*/ 349 w 866"/>
                <a:gd name="T47" fmla="*/ 164 h 1004"/>
                <a:gd name="T48" fmla="*/ 444 w 866"/>
                <a:gd name="T49" fmla="*/ 233 h 1004"/>
                <a:gd name="T50" fmla="*/ 480 w 866"/>
                <a:gd name="T51" fmla="*/ 347 h 1004"/>
                <a:gd name="T52" fmla="*/ 548 w 866"/>
                <a:gd name="T53" fmla="*/ 394 h 1004"/>
                <a:gd name="T54" fmla="*/ 684 w 866"/>
                <a:gd name="T55" fmla="*/ 368 h 1004"/>
                <a:gd name="T56" fmla="*/ 752 w 866"/>
                <a:gd name="T57" fmla="*/ 352 h 1004"/>
                <a:gd name="T58" fmla="*/ 772 w 866"/>
                <a:gd name="T59" fmla="*/ 159 h 1004"/>
                <a:gd name="T60" fmla="*/ 804 w 866"/>
                <a:gd name="T61" fmla="*/ 24 h 1004"/>
                <a:gd name="T62" fmla="*/ 845 w 866"/>
                <a:gd name="T63" fmla="*/ 3 h 1004"/>
                <a:gd name="T64" fmla="*/ 819 w 866"/>
                <a:gd name="T65" fmla="*/ 165 h 1004"/>
                <a:gd name="T66" fmla="*/ 840 w 866"/>
                <a:gd name="T67" fmla="*/ 332 h 1004"/>
                <a:gd name="T68" fmla="*/ 851 w 866"/>
                <a:gd name="T69" fmla="*/ 399 h 1004"/>
                <a:gd name="T70" fmla="*/ 858 w 866"/>
                <a:gd name="T71" fmla="*/ 54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6" h="1004">
                  <a:moveTo>
                    <a:pt x="866" y="645"/>
                  </a:moveTo>
                  <a:cubicBezTo>
                    <a:pt x="830" y="645"/>
                    <a:pt x="830" y="645"/>
                    <a:pt x="830" y="645"/>
                  </a:cubicBezTo>
                  <a:cubicBezTo>
                    <a:pt x="825" y="681"/>
                    <a:pt x="825" y="681"/>
                    <a:pt x="825" y="681"/>
                  </a:cubicBezTo>
                  <a:cubicBezTo>
                    <a:pt x="804" y="707"/>
                    <a:pt x="804" y="707"/>
                    <a:pt x="804" y="707"/>
                  </a:cubicBezTo>
                  <a:cubicBezTo>
                    <a:pt x="757" y="718"/>
                    <a:pt x="757" y="718"/>
                    <a:pt x="757" y="718"/>
                  </a:cubicBezTo>
                  <a:cubicBezTo>
                    <a:pt x="746" y="764"/>
                    <a:pt x="746" y="764"/>
                    <a:pt x="746" y="764"/>
                  </a:cubicBezTo>
                  <a:cubicBezTo>
                    <a:pt x="668" y="759"/>
                    <a:pt x="668" y="759"/>
                    <a:pt x="668" y="759"/>
                  </a:cubicBezTo>
                  <a:cubicBezTo>
                    <a:pt x="637" y="780"/>
                    <a:pt x="637" y="780"/>
                    <a:pt x="637" y="780"/>
                  </a:cubicBezTo>
                  <a:cubicBezTo>
                    <a:pt x="595" y="770"/>
                    <a:pt x="595" y="770"/>
                    <a:pt x="595" y="770"/>
                  </a:cubicBezTo>
                  <a:cubicBezTo>
                    <a:pt x="574" y="791"/>
                    <a:pt x="574" y="791"/>
                    <a:pt x="574" y="791"/>
                  </a:cubicBezTo>
                  <a:cubicBezTo>
                    <a:pt x="585" y="827"/>
                    <a:pt x="585" y="827"/>
                    <a:pt x="585" y="827"/>
                  </a:cubicBezTo>
                  <a:cubicBezTo>
                    <a:pt x="564" y="895"/>
                    <a:pt x="564" y="895"/>
                    <a:pt x="564" y="895"/>
                  </a:cubicBezTo>
                  <a:cubicBezTo>
                    <a:pt x="522" y="874"/>
                    <a:pt x="522" y="874"/>
                    <a:pt x="522" y="874"/>
                  </a:cubicBezTo>
                  <a:cubicBezTo>
                    <a:pt x="454" y="916"/>
                    <a:pt x="454" y="916"/>
                    <a:pt x="454" y="916"/>
                  </a:cubicBezTo>
                  <a:cubicBezTo>
                    <a:pt x="418" y="895"/>
                    <a:pt x="418" y="895"/>
                    <a:pt x="418" y="895"/>
                  </a:cubicBezTo>
                  <a:cubicBezTo>
                    <a:pt x="386" y="895"/>
                    <a:pt x="386" y="895"/>
                    <a:pt x="386" y="895"/>
                  </a:cubicBezTo>
                  <a:cubicBezTo>
                    <a:pt x="360" y="864"/>
                    <a:pt x="360" y="864"/>
                    <a:pt x="360" y="864"/>
                  </a:cubicBezTo>
                  <a:cubicBezTo>
                    <a:pt x="313" y="864"/>
                    <a:pt x="313" y="864"/>
                    <a:pt x="313" y="864"/>
                  </a:cubicBezTo>
                  <a:cubicBezTo>
                    <a:pt x="308" y="864"/>
                    <a:pt x="287" y="853"/>
                    <a:pt x="287" y="853"/>
                  </a:cubicBezTo>
                  <a:cubicBezTo>
                    <a:pt x="230" y="884"/>
                    <a:pt x="230" y="884"/>
                    <a:pt x="230" y="884"/>
                  </a:cubicBezTo>
                  <a:cubicBezTo>
                    <a:pt x="214" y="937"/>
                    <a:pt x="214" y="937"/>
                    <a:pt x="214" y="937"/>
                  </a:cubicBezTo>
                  <a:cubicBezTo>
                    <a:pt x="190" y="966"/>
                    <a:pt x="190" y="966"/>
                    <a:pt x="190" y="966"/>
                  </a:cubicBezTo>
                  <a:cubicBezTo>
                    <a:pt x="157" y="1004"/>
                    <a:pt x="157" y="1004"/>
                    <a:pt x="157" y="1004"/>
                  </a:cubicBezTo>
                  <a:cubicBezTo>
                    <a:pt x="145" y="1003"/>
                    <a:pt x="145" y="1003"/>
                    <a:pt x="145" y="1003"/>
                  </a:cubicBezTo>
                  <a:cubicBezTo>
                    <a:pt x="84" y="995"/>
                    <a:pt x="84" y="995"/>
                    <a:pt x="84" y="995"/>
                  </a:cubicBezTo>
                  <a:cubicBezTo>
                    <a:pt x="79" y="994"/>
                    <a:pt x="79" y="994"/>
                    <a:pt x="79" y="994"/>
                  </a:cubicBezTo>
                  <a:cubicBezTo>
                    <a:pt x="42" y="957"/>
                    <a:pt x="42" y="957"/>
                    <a:pt x="42" y="957"/>
                  </a:cubicBezTo>
                  <a:cubicBezTo>
                    <a:pt x="42" y="848"/>
                    <a:pt x="42" y="848"/>
                    <a:pt x="42" y="848"/>
                  </a:cubicBezTo>
                  <a:cubicBezTo>
                    <a:pt x="11" y="793"/>
                    <a:pt x="11" y="793"/>
                    <a:pt x="11" y="793"/>
                  </a:cubicBezTo>
                  <a:cubicBezTo>
                    <a:pt x="0" y="775"/>
                    <a:pt x="0" y="775"/>
                    <a:pt x="0" y="775"/>
                  </a:cubicBezTo>
                  <a:cubicBezTo>
                    <a:pt x="21" y="728"/>
                    <a:pt x="21" y="728"/>
                    <a:pt x="21" y="728"/>
                  </a:cubicBezTo>
                  <a:cubicBezTo>
                    <a:pt x="11" y="697"/>
                    <a:pt x="11" y="697"/>
                    <a:pt x="11" y="697"/>
                  </a:cubicBezTo>
                  <a:cubicBezTo>
                    <a:pt x="32" y="650"/>
                    <a:pt x="32" y="650"/>
                    <a:pt x="32" y="650"/>
                  </a:cubicBezTo>
                  <a:cubicBezTo>
                    <a:pt x="6" y="616"/>
                    <a:pt x="6" y="616"/>
                    <a:pt x="6" y="616"/>
                  </a:cubicBezTo>
                  <a:cubicBezTo>
                    <a:pt x="27" y="592"/>
                    <a:pt x="27" y="592"/>
                    <a:pt x="27" y="592"/>
                  </a:cubicBezTo>
                  <a:cubicBezTo>
                    <a:pt x="27" y="592"/>
                    <a:pt x="63" y="572"/>
                    <a:pt x="68" y="566"/>
                  </a:cubicBezTo>
                  <a:cubicBezTo>
                    <a:pt x="71" y="563"/>
                    <a:pt x="77" y="547"/>
                    <a:pt x="82" y="533"/>
                  </a:cubicBezTo>
                  <a:cubicBezTo>
                    <a:pt x="86" y="520"/>
                    <a:pt x="89" y="509"/>
                    <a:pt x="89" y="509"/>
                  </a:cubicBezTo>
                  <a:cubicBezTo>
                    <a:pt x="152" y="462"/>
                    <a:pt x="152" y="462"/>
                    <a:pt x="152" y="462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183" y="389"/>
                    <a:pt x="183" y="389"/>
                    <a:pt x="183" y="389"/>
                  </a:cubicBezTo>
                  <a:cubicBezTo>
                    <a:pt x="178" y="326"/>
                    <a:pt x="178" y="326"/>
                    <a:pt x="178" y="326"/>
                  </a:cubicBezTo>
                  <a:cubicBezTo>
                    <a:pt x="220" y="274"/>
                    <a:pt x="220" y="274"/>
                    <a:pt x="220" y="274"/>
                  </a:cubicBezTo>
                  <a:cubicBezTo>
                    <a:pt x="272" y="274"/>
                    <a:pt x="272" y="274"/>
                    <a:pt x="272" y="274"/>
                  </a:cubicBezTo>
                  <a:cubicBezTo>
                    <a:pt x="303" y="253"/>
                    <a:pt x="303" y="253"/>
                    <a:pt x="303" y="253"/>
                  </a:cubicBezTo>
                  <a:cubicBezTo>
                    <a:pt x="293" y="206"/>
                    <a:pt x="293" y="206"/>
                    <a:pt x="293" y="20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49" y="164"/>
                    <a:pt x="349" y="164"/>
                    <a:pt x="349" y="164"/>
                  </a:cubicBezTo>
                  <a:cubicBezTo>
                    <a:pt x="381" y="206"/>
                    <a:pt x="381" y="206"/>
                    <a:pt x="381" y="206"/>
                  </a:cubicBezTo>
                  <a:cubicBezTo>
                    <a:pt x="444" y="233"/>
                    <a:pt x="444" y="233"/>
                    <a:pt x="444" y="233"/>
                  </a:cubicBezTo>
                  <a:cubicBezTo>
                    <a:pt x="444" y="316"/>
                    <a:pt x="444" y="316"/>
                    <a:pt x="444" y="316"/>
                  </a:cubicBezTo>
                  <a:cubicBezTo>
                    <a:pt x="480" y="347"/>
                    <a:pt x="480" y="347"/>
                    <a:pt x="480" y="347"/>
                  </a:cubicBezTo>
                  <a:cubicBezTo>
                    <a:pt x="491" y="394"/>
                    <a:pt x="491" y="394"/>
                    <a:pt x="491" y="394"/>
                  </a:cubicBezTo>
                  <a:cubicBezTo>
                    <a:pt x="548" y="394"/>
                    <a:pt x="548" y="394"/>
                    <a:pt x="548" y="394"/>
                  </a:cubicBezTo>
                  <a:cubicBezTo>
                    <a:pt x="652" y="347"/>
                    <a:pt x="652" y="347"/>
                    <a:pt x="652" y="347"/>
                  </a:cubicBezTo>
                  <a:cubicBezTo>
                    <a:pt x="684" y="368"/>
                    <a:pt x="684" y="368"/>
                    <a:pt x="684" y="368"/>
                  </a:cubicBezTo>
                  <a:cubicBezTo>
                    <a:pt x="720" y="373"/>
                    <a:pt x="720" y="373"/>
                    <a:pt x="720" y="373"/>
                  </a:cubicBezTo>
                  <a:cubicBezTo>
                    <a:pt x="752" y="352"/>
                    <a:pt x="752" y="352"/>
                    <a:pt x="752" y="352"/>
                  </a:cubicBezTo>
                  <a:cubicBezTo>
                    <a:pt x="752" y="238"/>
                    <a:pt x="752" y="238"/>
                    <a:pt x="752" y="238"/>
                  </a:cubicBezTo>
                  <a:cubicBezTo>
                    <a:pt x="772" y="159"/>
                    <a:pt x="772" y="159"/>
                    <a:pt x="772" y="159"/>
                  </a:cubicBezTo>
                  <a:cubicBezTo>
                    <a:pt x="819" y="55"/>
                    <a:pt x="819" y="55"/>
                    <a:pt x="819" y="55"/>
                  </a:cubicBezTo>
                  <a:cubicBezTo>
                    <a:pt x="804" y="24"/>
                    <a:pt x="804" y="24"/>
                    <a:pt x="804" y="24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45" y="3"/>
                    <a:pt x="845" y="3"/>
                    <a:pt x="845" y="3"/>
                  </a:cubicBezTo>
                  <a:cubicBezTo>
                    <a:pt x="856" y="60"/>
                    <a:pt x="856" y="60"/>
                    <a:pt x="856" y="60"/>
                  </a:cubicBezTo>
                  <a:cubicBezTo>
                    <a:pt x="819" y="165"/>
                    <a:pt x="819" y="165"/>
                    <a:pt x="819" y="165"/>
                  </a:cubicBezTo>
                  <a:cubicBezTo>
                    <a:pt x="840" y="227"/>
                    <a:pt x="840" y="227"/>
                    <a:pt x="840" y="227"/>
                  </a:cubicBezTo>
                  <a:cubicBezTo>
                    <a:pt x="840" y="332"/>
                    <a:pt x="840" y="332"/>
                    <a:pt x="840" y="332"/>
                  </a:cubicBezTo>
                  <a:cubicBezTo>
                    <a:pt x="858" y="337"/>
                    <a:pt x="858" y="337"/>
                    <a:pt x="858" y="337"/>
                  </a:cubicBezTo>
                  <a:cubicBezTo>
                    <a:pt x="851" y="399"/>
                    <a:pt x="851" y="399"/>
                    <a:pt x="851" y="399"/>
                  </a:cubicBezTo>
                  <a:cubicBezTo>
                    <a:pt x="856" y="514"/>
                    <a:pt x="856" y="514"/>
                    <a:pt x="856" y="514"/>
                  </a:cubicBezTo>
                  <a:cubicBezTo>
                    <a:pt x="858" y="543"/>
                    <a:pt x="858" y="543"/>
                    <a:pt x="858" y="543"/>
                  </a:cubicBezTo>
                  <a:lnTo>
                    <a:pt x="866" y="645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" name="เพชรบูรณ์">
              <a:extLst>
                <a:ext uri="{FF2B5EF4-FFF2-40B4-BE49-F238E27FC236}">
                  <a16:creationId xmlns:a16="http://schemas.microsoft.com/office/drawing/2014/main" id="{5D93F315-2F95-4569-BFCC-17A3758F7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205" y="2242495"/>
              <a:ext cx="413321" cy="698622"/>
            </a:xfrm>
            <a:custGeom>
              <a:avLst/>
              <a:gdLst>
                <a:gd name="T0" fmla="*/ 1007 w 1010"/>
                <a:gd name="T1" fmla="*/ 423 h 1711"/>
                <a:gd name="T2" fmla="*/ 979 w 1010"/>
                <a:gd name="T3" fmla="*/ 465 h 1711"/>
                <a:gd name="T4" fmla="*/ 918 w 1010"/>
                <a:gd name="T5" fmla="*/ 454 h 1711"/>
                <a:gd name="T6" fmla="*/ 845 w 1010"/>
                <a:gd name="T7" fmla="*/ 444 h 1711"/>
                <a:gd name="T8" fmla="*/ 767 w 1010"/>
                <a:gd name="T9" fmla="*/ 517 h 1711"/>
                <a:gd name="T10" fmla="*/ 762 w 1010"/>
                <a:gd name="T11" fmla="*/ 579 h 1711"/>
                <a:gd name="T12" fmla="*/ 736 w 1010"/>
                <a:gd name="T13" fmla="*/ 642 h 1711"/>
                <a:gd name="T14" fmla="*/ 621 w 1010"/>
                <a:gd name="T15" fmla="*/ 840 h 1711"/>
                <a:gd name="T16" fmla="*/ 600 w 1010"/>
                <a:gd name="T17" fmla="*/ 1064 h 1711"/>
                <a:gd name="T18" fmla="*/ 647 w 1010"/>
                <a:gd name="T19" fmla="*/ 1143 h 1711"/>
                <a:gd name="T20" fmla="*/ 616 w 1010"/>
                <a:gd name="T21" fmla="*/ 1205 h 1711"/>
                <a:gd name="T22" fmla="*/ 600 w 1010"/>
                <a:gd name="T23" fmla="*/ 1252 h 1711"/>
                <a:gd name="T24" fmla="*/ 614 w 1010"/>
                <a:gd name="T25" fmla="*/ 1317 h 1711"/>
                <a:gd name="T26" fmla="*/ 626 w 1010"/>
                <a:gd name="T27" fmla="*/ 1372 h 1711"/>
                <a:gd name="T28" fmla="*/ 559 w 1010"/>
                <a:gd name="T29" fmla="*/ 1555 h 1711"/>
                <a:gd name="T30" fmla="*/ 527 w 1010"/>
                <a:gd name="T31" fmla="*/ 1690 h 1711"/>
                <a:gd name="T32" fmla="*/ 459 w 1010"/>
                <a:gd name="T33" fmla="*/ 1664 h 1711"/>
                <a:gd name="T34" fmla="*/ 298 w 1010"/>
                <a:gd name="T35" fmla="*/ 1711 h 1711"/>
                <a:gd name="T36" fmla="*/ 251 w 1010"/>
                <a:gd name="T37" fmla="*/ 1633 h 1711"/>
                <a:gd name="T38" fmla="*/ 188 w 1010"/>
                <a:gd name="T39" fmla="*/ 1523 h 1711"/>
                <a:gd name="T40" fmla="*/ 141 w 1010"/>
                <a:gd name="T41" fmla="*/ 1461 h 1711"/>
                <a:gd name="T42" fmla="*/ 156 w 1010"/>
                <a:gd name="T43" fmla="*/ 1319 h 1711"/>
                <a:gd name="T44" fmla="*/ 152 w 1010"/>
                <a:gd name="T45" fmla="*/ 1195 h 1711"/>
                <a:gd name="T46" fmla="*/ 105 w 1010"/>
                <a:gd name="T47" fmla="*/ 1148 h 1711"/>
                <a:gd name="T48" fmla="*/ 131 w 1010"/>
                <a:gd name="T49" fmla="*/ 1122 h 1711"/>
                <a:gd name="T50" fmla="*/ 32 w 1010"/>
                <a:gd name="T51" fmla="*/ 1054 h 1711"/>
                <a:gd name="T52" fmla="*/ 0 w 1010"/>
                <a:gd name="T53" fmla="*/ 934 h 1711"/>
                <a:gd name="T54" fmla="*/ 0 w 1010"/>
                <a:gd name="T55" fmla="*/ 798 h 1711"/>
                <a:gd name="T56" fmla="*/ 47 w 1010"/>
                <a:gd name="T57" fmla="*/ 757 h 1711"/>
                <a:gd name="T58" fmla="*/ 68 w 1010"/>
                <a:gd name="T59" fmla="*/ 699 h 1711"/>
                <a:gd name="T60" fmla="*/ 136 w 1010"/>
                <a:gd name="T61" fmla="*/ 652 h 1711"/>
                <a:gd name="T62" fmla="*/ 178 w 1010"/>
                <a:gd name="T63" fmla="*/ 564 h 1711"/>
                <a:gd name="T64" fmla="*/ 204 w 1010"/>
                <a:gd name="T65" fmla="*/ 480 h 1711"/>
                <a:gd name="T66" fmla="*/ 230 w 1010"/>
                <a:gd name="T67" fmla="*/ 392 h 1711"/>
                <a:gd name="T68" fmla="*/ 293 w 1010"/>
                <a:gd name="T69" fmla="*/ 329 h 1711"/>
                <a:gd name="T70" fmla="*/ 339 w 1010"/>
                <a:gd name="T71" fmla="*/ 277 h 1711"/>
                <a:gd name="T72" fmla="*/ 371 w 1010"/>
                <a:gd name="T73" fmla="*/ 261 h 1711"/>
                <a:gd name="T74" fmla="*/ 418 w 1010"/>
                <a:gd name="T75" fmla="*/ 141 h 1711"/>
                <a:gd name="T76" fmla="*/ 522 w 1010"/>
                <a:gd name="T77" fmla="*/ 105 h 1711"/>
                <a:gd name="T78" fmla="*/ 553 w 1010"/>
                <a:gd name="T79" fmla="*/ 73 h 1711"/>
                <a:gd name="T80" fmla="*/ 668 w 1010"/>
                <a:gd name="T81" fmla="*/ 0 h 1711"/>
                <a:gd name="T82" fmla="*/ 725 w 1010"/>
                <a:gd name="T83" fmla="*/ 58 h 1711"/>
                <a:gd name="T84" fmla="*/ 772 w 1010"/>
                <a:gd name="T85" fmla="*/ 115 h 1711"/>
                <a:gd name="T86" fmla="*/ 809 w 1010"/>
                <a:gd name="T87" fmla="*/ 183 h 1711"/>
                <a:gd name="T88" fmla="*/ 856 w 1010"/>
                <a:gd name="T89" fmla="*/ 131 h 1711"/>
                <a:gd name="T90" fmla="*/ 898 w 1010"/>
                <a:gd name="T91" fmla="*/ 162 h 1711"/>
                <a:gd name="T92" fmla="*/ 918 w 1010"/>
                <a:gd name="T93" fmla="*/ 225 h 1711"/>
                <a:gd name="T94" fmla="*/ 913 w 1010"/>
                <a:gd name="T95" fmla="*/ 277 h 1711"/>
                <a:gd name="T96" fmla="*/ 939 w 1010"/>
                <a:gd name="T97" fmla="*/ 329 h 1711"/>
                <a:gd name="T98" fmla="*/ 955 w 1010"/>
                <a:gd name="T99" fmla="*/ 392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0" h="1711">
                  <a:moveTo>
                    <a:pt x="1010" y="381"/>
                  </a:moveTo>
                  <a:cubicBezTo>
                    <a:pt x="1007" y="423"/>
                    <a:pt x="1007" y="423"/>
                    <a:pt x="1007" y="423"/>
                  </a:cubicBezTo>
                  <a:cubicBezTo>
                    <a:pt x="1002" y="430"/>
                    <a:pt x="1002" y="430"/>
                    <a:pt x="1002" y="430"/>
                  </a:cubicBezTo>
                  <a:cubicBezTo>
                    <a:pt x="979" y="465"/>
                    <a:pt x="979" y="465"/>
                    <a:pt x="979" y="465"/>
                  </a:cubicBezTo>
                  <a:cubicBezTo>
                    <a:pt x="950" y="475"/>
                    <a:pt x="950" y="475"/>
                    <a:pt x="950" y="475"/>
                  </a:cubicBezTo>
                  <a:cubicBezTo>
                    <a:pt x="918" y="454"/>
                    <a:pt x="918" y="454"/>
                    <a:pt x="918" y="454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845" y="444"/>
                    <a:pt x="845" y="444"/>
                    <a:pt x="845" y="444"/>
                  </a:cubicBezTo>
                  <a:cubicBezTo>
                    <a:pt x="788" y="465"/>
                    <a:pt x="788" y="465"/>
                    <a:pt x="788" y="465"/>
                  </a:cubicBezTo>
                  <a:cubicBezTo>
                    <a:pt x="767" y="517"/>
                    <a:pt x="767" y="517"/>
                    <a:pt x="767" y="517"/>
                  </a:cubicBezTo>
                  <a:cubicBezTo>
                    <a:pt x="751" y="543"/>
                    <a:pt x="751" y="543"/>
                    <a:pt x="751" y="543"/>
                  </a:cubicBezTo>
                  <a:cubicBezTo>
                    <a:pt x="762" y="579"/>
                    <a:pt x="762" y="579"/>
                    <a:pt x="762" y="579"/>
                  </a:cubicBezTo>
                  <a:cubicBezTo>
                    <a:pt x="731" y="595"/>
                    <a:pt x="731" y="595"/>
                    <a:pt x="731" y="595"/>
                  </a:cubicBezTo>
                  <a:cubicBezTo>
                    <a:pt x="736" y="642"/>
                    <a:pt x="736" y="642"/>
                    <a:pt x="736" y="642"/>
                  </a:cubicBezTo>
                  <a:cubicBezTo>
                    <a:pt x="647" y="762"/>
                    <a:pt x="647" y="762"/>
                    <a:pt x="647" y="762"/>
                  </a:cubicBezTo>
                  <a:cubicBezTo>
                    <a:pt x="621" y="840"/>
                    <a:pt x="621" y="840"/>
                    <a:pt x="621" y="840"/>
                  </a:cubicBezTo>
                  <a:cubicBezTo>
                    <a:pt x="626" y="924"/>
                    <a:pt x="626" y="924"/>
                    <a:pt x="626" y="924"/>
                  </a:cubicBezTo>
                  <a:cubicBezTo>
                    <a:pt x="600" y="1064"/>
                    <a:pt x="600" y="1064"/>
                    <a:pt x="600" y="1064"/>
                  </a:cubicBezTo>
                  <a:cubicBezTo>
                    <a:pt x="658" y="1117"/>
                    <a:pt x="658" y="1117"/>
                    <a:pt x="658" y="1117"/>
                  </a:cubicBezTo>
                  <a:cubicBezTo>
                    <a:pt x="647" y="1143"/>
                    <a:pt x="647" y="1143"/>
                    <a:pt x="647" y="1143"/>
                  </a:cubicBezTo>
                  <a:cubicBezTo>
                    <a:pt x="647" y="1179"/>
                    <a:pt x="647" y="1179"/>
                    <a:pt x="647" y="1179"/>
                  </a:cubicBezTo>
                  <a:cubicBezTo>
                    <a:pt x="616" y="1205"/>
                    <a:pt x="616" y="1205"/>
                    <a:pt x="616" y="1205"/>
                  </a:cubicBezTo>
                  <a:cubicBezTo>
                    <a:pt x="613" y="1213"/>
                    <a:pt x="613" y="1213"/>
                    <a:pt x="613" y="1213"/>
                  </a:cubicBezTo>
                  <a:cubicBezTo>
                    <a:pt x="600" y="1252"/>
                    <a:pt x="600" y="1252"/>
                    <a:pt x="600" y="1252"/>
                  </a:cubicBezTo>
                  <a:cubicBezTo>
                    <a:pt x="616" y="1304"/>
                    <a:pt x="616" y="1304"/>
                    <a:pt x="616" y="1304"/>
                  </a:cubicBezTo>
                  <a:cubicBezTo>
                    <a:pt x="614" y="1317"/>
                    <a:pt x="614" y="1317"/>
                    <a:pt x="614" y="1317"/>
                  </a:cubicBezTo>
                  <a:cubicBezTo>
                    <a:pt x="611" y="1341"/>
                    <a:pt x="611" y="1341"/>
                    <a:pt x="611" y="1341"/>
                  </a:cubicBezTo>
                  <a:cubicBezTo>
                    <a:pt x="626" y="1372"/>
                    <a:pt x="626" y="1372"/>
                    <a:pt x="626" y="1372"/>
                  </a:cubicBezTo>
                  <a:cubicBezTo>
                    <a:pt x="579" y="1476"/>
                    <a:pt x="579" y="1476"/>
                    <a:pt x="579" y="1476"/>
                  </a:cubicBezTo>
                  <a:cubicBezTo>
                    <a:pt x="559" y="1555"/>
                    <a:pt x="559" y="1555"/>
                    <a:pt x="559" y="1555"/>
                  </a:cubicBezTo>
                  <a:cubicBezTo>
                    <a:pt x="559" y="1669"/>
                    <a:pt x="559" y="1669"/>
                    <a:pt x="559" y="1669"/>
                  </a:cubicBezTo>
                  <a:cubicBezTo>
                    <a:pt x="527" y="1690"/>
                    <a:pt x="527" y="1690"/>
                    <a:pt x="527" y="1690"/>
                  </a:cubicBezTo>
                  <a:cubicBezTo>
                    <a:pt x="491" y="1685"/>
                    <a:pt x="491" y="1685"/>
                    <a:pt x="491" y="1685"/>
                  </a:cubicBezTo>
                  <a:cubicBezTo>
                    <a:pt x="459" y="1664"/>
                    <a:pt x="459" y="1664"/>
                    <a:pt x="459" y="1664"/>
                  </a:cubicBezTo>
                  <a:cubicBezTo>
                    <a:pt x="355" y="1711"/>
                    <a:pt x="355" y="1711"/>
                    <a:pt x="355" y="1711"/>
                  </a:cubicBezTo>
                  <a:cubicBezTo>
                    <a:pt x="298" y="1711"/>
                    <a:pt x="298" y="1711"/>
                    <a:pt x="298" y="1711"/>
                  </a:cubicBezTo>
                  <a:cubicBezTo>
                    <a:pt x="287" y="1664"/>
                    <a:pt x="287" y="1664"/>
                    <a:pt x="287" y="1664"/>
                  </a:cubicBezTo>
                  <a:cubicBezTo>
                    <a:pt x="251" y="1633"/>
                    <a:pt x="251" y="1633"/>
                    <a:pt x="251" y="1633"/>
                  </a:cubicBezTo>
                  <a:cubicBezTo>
                    <a:pt x="251" y="1550"/>
                    <a:pt x="251" y="1550"/>
                    <a:pt x="251" y="1550"/>
                  </a:cubicBezTo>
                  <a:cubicBezTo>
                    <a:pt x="188" y="1523"/>
                    <a:pt x="188" y="1523"/>
                    <a:pt x="188" y="1523"/>
                  </a:cubicBezTo>
                  <a:cubicBezTo>
                    <a:pt x="156" y="1481"/>
                    <a:pt x="156" y="1481"/>
                    <a:pt x="156" y="1481"/>
                  </a:cubicBezTo>
                  <a:cubicBezTo>
                    <a:pt x="141" y="1461"/>
                    <a:pt x="141" y="1461"/>
                    <a:pt x="141" y="1461"/>
                  </a:cubicBezTo>
                  <a:cubicBezTo>
                    <a:pt x="167" y="1367"/>
                    <a:pt x="167" y="1367"/>
                    <a:pt x="167" y="1367"/>
                  </a:cubicBezTo>
                  <a:cubicBezTo>
                    <a:pt x="156" y="1319"/>
                    <a:pt x="156" y="1319"/>
                    <a:pt x="156" y="1319"/>
                  </a:cubicBezTo>
                  <a:cubicBezTo>
                    <a:pt x="136" y="1231"/>
                    <a:pt x="136" y="1231"/>
                    <a:pt x="136" y="1231"/>
                  </a:cubicBezTo>
                  <a:cubicBezTo>
                    <a:pt x="152" y="1195"/>
                    <a:pt x="152" y="1195"/>
                    <a:pt x="152" y="1195"/>
                  </a:cubicBezTo>
                  <a:cubicBezTo>
                    <a:pt x="105" y="1184"/>
                    <a:pt x="105" y="1184"/>
                    <a:pt x="105" y="1184"/>
                  </a:cubicBezTo>
                  <a:cubicBezTo>
                    <a:pt x="105" y="1148"/>
                    <a:pt x="105" y="1148"/>
                    <a:pt x="105" y="1148"/>
                  </a:cubicBezTo>
                  <a:cubicBezTo>
                    <a:pt x="108" y="1145"/>
                    <a:pt x="108" y="1145"/>
                    <a:pt x="108" y="1145"/>
                  </a:cubicBezTo>
                  <a:cubicBezTo>
                    <a:pt x="131" y="1122"/>
                    <a:pt x="131" y="1122"/>
                    <a:pt x="131" y="1122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32" y="1054"/>
                    <a:pt x="32" y="1054"/>
                    <a:pt x="32" y="1054"/>
                  </a:cubicBezTo>
                  <a:cubicBezTo>
                    <a:pt x="0" y="1028"/>
                    <a:pt x="0" y="1028"/>
                    <a:pt x="0" y="1028"/>
                  </a:cubicBezTo>
                  <a:cubicBezTo>
                    <a:pt x="0" y="934"/>
                    <a:pt x="0" y="934"/>
                    <a:pt x="0" y="934"/>
                  </a:cubicBezTo>
                  <a:cubicBezTo>
                    <a:pt x="63" y="861"/>
                    <a:pt x="63" y="861"/>
                    <a:pt x="63" y="861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2" y="782"/>
                    <a:pt x="12" y="782"/>
                    <a:pt x="12" y="782"/>
                  </a:cubicBezTo>
                  <a:cubicBezTo>
                    <a:pt x="47" y="757"/>
                    <a:pt x="47" y="757"/>
                    <a:pt x="47" y="757"/>
                  </a:cubicBezTo>
                  <a:cubicBezTo>
                    <a:pt x="58" y="720"/>
                    <a:pt x="58" y="720"/>
                    <a:pt x="58" y="720"/>
                  </a:cubicBezTo>
                  <a:cubicBezTo>
                    <a:pt x="68" y="699"/>
                    <a:pt x="68" y="699"/>
                    <a:pt x="68" y="699"/>
                  </a:cubicBezTo>
                  <a:cubicBezTo>
                    <a:pt x="105" y="694"/>
                    <a:pt x="105" y="694"/>
                    <a:pt x="105" y="694"/>
                  </a:cubicBezTo>
                  <a:cubicBezTo>
                    <a:pt x="136" y="652"/>
                    <a:pt x="136" y="652"/>
                    <a:pt x="136" y="652"/>
                  </a:cubicBezTo>
                  <a:cubicBezTo>
                    <a:pt x="188" y="585"/>
                    <a:pt x="188" y="585"/>
                    <a:pt x="188" y="585"/>
                  </a:cubicBezTo>
                  <a:cubicBezTo>
                    <a:pt x="178" y="564"/>
                    <a:pt x="178" y="564"/>
                    <a:pt x="178" y="564"/>
                  </a:cubicBezTo>
                  <a:cubicBezTo>
                    <a:pt x="178" y="522"/>
                    <a:pt x="178" y="522"/>
                    <a:pt x="178" y="522"/>
                  </a:cubicBezTo>
                  <a:cubicBezTo>
                    <a:pt x="204" y="480"/>
                    <a:pt x="204" y="480"/>
                    <a:pt x="204" y="480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60"/>
                    <a:pt x="230" y="360"/>
                    <a:pt x="230" y="360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339" y="277"/>
                    <a:pt x="339" y="277"/>
                    <a:pt x="339" y="277"/>
                  </a:cubicBezTo>
                  <a:cubicBezTo>
                    <a:pt x="339" y="225"/>
                    <a:pt x="339" y="225"/>
                    <a:pt x="339" y="225"/>
                  </a:cubicBezTo>
                  <a:cubicBezTo>
                    <a:pt x="371" y="261"/>
                    <a:pt x="371" y="261"/>
                    <a:pt x="371" y="261"/>
                  </a:cubicBezTo>
                  <a:cubicBezTo>
                    <a:pt x="407" y="246"/>
                    <a:pt x="407" y="246"/>
                    <a:pt x="407" y="246"/>
                  </a:cubicBezTo>
                  <a:cubicBezTo>
                    <a:pt x="418" y="141"/>
                    <a:pt x="418" y="141"/>
                    <a:pt x="418" y="141"/>
                  </a:cubicBezTo>
                  <a:cubicBezTo>
                    <a:pt x="496" y="94"/>
                    <a:pt x="496" y="94"/>
                    <a:pt x="496" y="94"/>
                  </a:cubicBezTo>
                  <a:cubicBezTo>
                    <a:pt x="522" y="105"/>
                    <a:pt x="522" y="105"/>
                    <a:pt x="522" y="105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621" y="11"/>
                    <a:pt x="621" y="11"/>
                    <a:pt x="621" y="11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710" y="27"/>
                    <a:pt x="710" y="27"/>
                    <a:pt x="710" y="27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725" y="89"/>
                    <a:pt x="725" y="89"/>
                    <a:pt x="725" y="89"/>
                  </a:cubicBezTo>
                  <a:cubicBezTo>
                    <a:pt x="772" y="115"/>
                    <a:pt x="772" y="115"/>
                    <a:pt x="772" y="115"/>
                  </a:cubicBezTo>
                  <a:cubicBezTo>
                    <a:pt x="772" y="152"/>
                    <a:pt x="772" y="152"/>
                    <a:pt x="772" y="152"/>
                  </a:cubicBezTo>
                  <a:cubicBezTo>
                    <a:pt x="809" y="183"/>
                    <a:pt x="809" y="183"/>
                    <a:pt x="809" y="183"/>
                  </a:cubicBezTo>
                  <a:cubicBezTo>
                    <a:pt x="851" y="167"/>
                    <a:pt x="851" y="167"/>
                    <a:pt x="851" y="167"/>
                  </a:cubicBezTo>
                  <a:cubicBezTo>
                    <a:pt x="856" y="131"/>
                    <a:pt x="856" y="131"/>
                    <a:pt x="856" y="131"/>
                  </a:cubicBezTo>
                  <a:cubicBezTo>
                    <a:pt x="882" y="126"/>
                    <a:pt x="882" y="126"/>
                    <a:pt x="882" y="126"/>
                  </a:cubicBezTo>
                  <a:cubicBezTo>
                    <a:pt x="898" y="162"/>
                    <a:pt x="898" y="162"/>
                    <a:pt x="898" y="162"/>
                  </a:cubicBezTo>
                  <a:cubicBezTo>
                    <a:pt x="903" y="220"/>
                    <a:pt x="903" y="220"/>
                    <a:pt x="903" y="220"/>
                  </a:cubicBezTo>
                  <a:cubicBezTo>
                    <a:pt x="918" y="225"/>
                    <a:pt x="918" y="225"/>
                    <a:pt x="918" y="225"/>
                  </a:cubicBezTo>
                  <a:cubicBezTo>
                    <a:pt x="918" y="240"/>
                    <a:pt x="918" y="240"/>
                    <a:pt x="918" y="240"/>
                  </a:cubicBezTo>
                  <a:cubicBezTo>
                    <a:pt x="913" y="277"/>
                    <a:pt x="913" y="277"/>
                    <a:pt x="913" y="277"/>
                  </a:cubicBezTo>
                  <a:cubicBezTo>
                    <a:pt x="913" y="277"/>
                    <a:pt x="918" y="298"/>
                    <a:pt x="918" y="303"/>
                  </a:cubicBezTo>
                  <a:cubicBezTo>
                    <a:pt x="918" y="308"/>
                    <a:pt x="939" y="329"/>
                    <a:pt x="939" y="329"/>
                  </a:cubicBezTo>
                  <a:cubicBezTo>
                    <a:pt x="929" y="366"/>
                    <a:pt x="929" y="366"/>
                    <a:pt x="929" y="366"/>
                  </a:cubicBezTo>
                  <a:cubicBezTo>
                    <a:pt x="929" y="366"/>
                    <a:pt x="950" y="392"/>
                    <a:pt x="955" y="392"/>
                  </a:cubicBezTo>
                  <a:cubicBezTo>
                    <a:pt x="960" y="392"/>
                    <a:pt x="997" y="382"/>
                    <a:pt x="1010" y="381"/>
                  </a:cubicBezTo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พิษณุโลก">
              <a:extLst>
                <a:ext uri="{FF2B5EF4-FFF2-40B4-BE49-F238E27FC236}">
                  <a16:creationId xmlns:a16="http://schemas.microsoft.com/office/drawing/2014/main" id="{55315BEB-0060-4A24-98DD-55F6085C8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561" y="2030348"/>
              <a:ext cx="448070" cy="530368"/>
            </a:xfrm>
            <a:custGeom>
              <a:avLst/>
              <a:gdLst>
                <a:gd name="T0" fmla="*/ 1085 w 1095"/>
                <a:gd name="T1" fmla="*/ 493 h 1303"/>
                <a:gd name="T2" fmla="*/ 1064 w 1095"/>
                <a:gd name="T3" fmla="*/ 520 h 1303"/>
                <a:gd name="T4" fmla="*/ 1048 w 1095"/>
                <a:gd name="T5" fmla="*/ 583 h 1303"/>
                <a:gd name="T6" fmla="*/ 1027 w 1095"/>
                <a:gd name="T7" fmla="*/ 745 h 1303"/>
                <a:gd name="T8" fmla="*/ 981 w 1095"/>
                <a:gd name="T9" fmla="*/ 823 h 1303"/>
                <a:gd name="T10" fmla="*/ 918 w 1095"/>
                <a:gd name="T11" fmla="*/ 880 h 1303"/>
                <a:gd name="T12" fmla="*/ 954 w 1095"/>
                <a:gd name="T13" fmla="*/ 979 h 1303"/>
                <a:gd name="T14" fmla="*/ 866 w 1095"/>
                <a:gd name="T15" fmla="*/ 1042 h 1303"/>
                <a:gd name="T16" fmla="*/ 876 w 1095"/>
                <a:gd name="T17" fmla="*/ 1105 h 1303"/>
                <a:gd name="T18" fmla="*/ 793 w 1095"/>
                <a:gd name="T19" fmla="*/ 1214 h 1303"/>
                <a:gd name="T20" fmla="*/ 746 w 1095"/>
                <a:gd name="T21" fmla="*/ 1240 h 1303"/>
                <a:gd name="T22" fmla="*/ 700 w 1095"/>
                <a:gd name="T23" fmla="*/ 1302 h 1303"/>
                <a:gd name="T24" fmla="*/ 668 w 1095"/>
                <a:gd name="T25" fmla="*/ 1266 h 1303"/>
                <a:gd name="T26" fmla="*/ 621 w 1095"/>
                <a:gd name="T27" fmla="*/ 1188 h 1303"/>
                <a:gd name="T28" fmla="*/ 615 w 1095"/>
                <a:gd name="T29" fmla="*/ 1068 h 1303"/>
                <a:gd name="T30" fmla="*/ 568 w 1095"/>
                <a:gd name="T31" fmla="*/ 1073 h 1303"/>
                <a:gd name="T32" fmla="*/ 495 w 1095"/>
                <a:gd name="T33" fmla="*/ 1141 h 1303"/>
                <a:gd name="T34" fmla="*/ 454 w 1095"/>
                <a:gd name="T35" fmla="*/ 1094 h 1303"/>
                <a:gd name="T36" fmla="*/ 282 w 1095"/>
                <a:gd name="T37" fmla="*/ 1136 h 1303"/>
                <a:gd name="T38" fmla="*/ 318 w 1095"/>
                <a:gd name="T39" fmla="*/ 1073 h 1303"/>
                <a:gd name="T40" fmla="*/ 302 w 1095"/>
                <a:gd name="T41" fmla="*/ 1021 h 1303"/>
                <a:gd name="T42" fmla="*/ 266 w 1095"/>
                <a:gd name="T43" fmla="*/ 1068 h 1303"/>
                <a:gd name="T44" fmla="*/ 214 w 1095"/>
                <a:gd name="T45" fmla="*/ 1032 h 1303"/>
                <a:gd name="T46" fmla="*/ 119 w 1095"/>
                <a:gd name="T47" fmla="*/ 1080 h 1303"/>
                <a:gd name="T48" fmla="*/ 42 w 1095"/>
                <a:gd name="T49" fmla="*/ 1052 h 1303"/>
                <a:gd name="T50" fmla="*/ 0 w 1095"/>
                <a:gd name="T51" fmla="*/ 946 h 1303"/>
                <a:gd name="T52" fmla="*/ 31 w 1095"/>
                <a:gd name="T53" fmla="*/ 875 h 1303"/>
                <a:gd name="T54" fmla="*/ 73 w 1095"/>
                <a:gd name="T55" fmla="*/ 818 h 1303"/>
                <a:gd name="T56" fmla="*/ 125 w 1095"/>
                <a:gd name="T57" fmla="*/ 786 h 1303"/>
                <a:gd name="T58" fmla="*/ 214 w 1095"/>
                <a:gd name="T59" fmla="*/ 771 h 1303"/>
                <a:gd name="T60" fmla="*/ 136 w 1095"/>
                <a:gd name="T61" fmla="*/ 661 h 1303"/>
                <a:gd name="T62" fmla="*/ 104 w 1095"/>
                <a:gd name="T63" fmla="*/ 609 h 1303"/>
                <a:gd name="T64" fmla="*/ 73 w 1095"/>
                <a:gd name="T65" fmla="*/ 562 h 1303"/>
                <a:gd name="T66" fmla="*/ 99 w 1095"/>
                <a:gd name="T67" fmla="*/ 518 h 1303"/>
                <a:gd name="T68" fmla="*/ 151 w 1095"/>
                <a:gd name="T69" fmla="*/ 520 h 1303"/>
                <a:gd name="T70" fmla="*/ 323 w 1095"/>
                <a:gd name="T71" fmla="*/ 489 h 1303"/>
                <a:gd name="T72" fmla="*/ 381 w 1095"/>
                <a:gd name="T73" fmla="*/ 343 h 1303"/>
                <a:gd name="T74" fmla="*/ 433 w 1095"/>
                <a:gd name="T75" fmla="*/ 333 h 1303"/>
                <a:gd name="T76" fmla="*/ 516 w 1095"/>
                <a:gd name="T77" fmla="*/ 296 h 1303"/>
                <a:gd name="T78" fmla="*/ 574 w 1095"/>
                <a:gd name="T79" fmla="*/ 307 h 1303"/>
                <a:gd name="T80" fmla="*/ 673 w 1095"/>
                <a:gd name="T81" fmla="*/ 228 h 1303"/>
                <a:gd name="T82" fmla="*/ 819 w 1095"/>
                <a:gd name="T83" fmla="*/ 114 h 1303"/>
                <a:gd name="T84" fmla="*/ 876 w 1095"/>
                <a:gd name="T85" fmla="*/ 41 h 1303"/>
                <a:gd name="T86" fmla="*/ 923 w 1095"/>
                <a:gd name="T87" fmla="*/ 41 h 1303"/>
                <a:gd name="T88" fmla="*/ 990 w 1095"/>
                <a:gd name="T89" fmla="*/ 0 h 1303"/>
                <a:gd name="T90" fmla="*/ 1008 w 1095"/>
                <a:gd name="T91" fmla="*/ 40 h 1303"/>
                <a:gd name="T92" fmla="*/ 949 w 1095"/>
                <a:gd name="T93" fmla="*/ 166 h 1303"/>
                <a:gd name="T94" fmla="*/ 881 w 1095"/>
                <a:gd name="T95" fmla="*/ 171 h 1303"/>
                <a:gd name="T96" fmla="*/ 855 w 1095"/>
                <a:gd name="T97" fmla="*/ 244 h 1303"/>
                <a:gd name="T98" fmla="*/ 902 w 1095"/>
                <a:gd name="T99" fmla="*/ 260 h 1303"/>
                <a:gd name="T100" fmla="*/ 923 w 1095"/>
                <a:gd name="T101" fmla="*/ 369 h 1303"/>
                <a:gd name="T102" fmla="*/ 1017 w 1095"/>
                <a:gd name="T103" fmla="*/ 406 h 1303"/>
                <a:gd name="T104" fmla="*/ 1095 w 1095"/>
                <a:gd name="T105" fmla="*/ 46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95" h="1303">
                  <a:moveTo>
                    <a:pt x="1095" y="463"/>
                  </a:moveTo>
                  <a:cubicBezTo>
                    <a:pt x="1085" y="493"/>
                    <a:pt x="1085" y="493"/>
                    <a:pt x="1085" y="493"/>
                  </a:cubicBezTo>
                  <a:cubicBezTo>
                    <a:pt x="1085" y="494"/>
                    <a:pt x="1085" y="494"/>
                    <a:pt x="1085" y="494"/>
                  </a:cubicBezTo>
                  <a:cubicBezTo>
                    <a:pt x="1064" y="520"/>
                    <a:pt x="1064" y="520"/>
                    <a:pt x="1064" y="520"/>
                  </a:cubicBezTo>
                  <a:cubicBezTo>
                    <a:pt x="1069" y="562"/>
                    <a:pt x="1069" y="562"/>
                    <a:pt x="1069" y="562"/>
                  </a:cubicBezTo>
                  <a:cubicBezTo>
                    <a:pt x="1048" y="583"/>
                    <a:pt x="1048" y="583"/>
                    <a:pt x="1048" y="583"/>
                  </a:cubicBezTo>
                  <a:cubicBezTo>
                    <a:pt x="1043" y="729"/>
                    <a:pt x="1043" y="729"/>
                    <a:pt x="1043" y="729"/>
                  </a:cubicBezTo>
                  <a:cubicBezTo>
                    <a:pt x="1027" y="745"/>
                    <a:pt x="1027" y="745"/>
                    <a:pt x="1027" y="745"/>
                  </a:cubicBezTo>
                  <a:cubicBezTo>
                    <a:pt x="1027" y="797"/>
                    <a:pt x="1027" y="797"/>
                    <a:pt x="1027" y="797"/>
                  </a:cubicBezTo>
                  <a:cubicBezTo>
                    <a:pt x="981" y="823"/>
                    <a:pt x="981" y="823"/>
                    <a:pt x="981" y="823"/>
                  </a:cubicBezTo>
                  <a:cubicBezTo>
                    <a:pt x="981" y="849"/>
                    <a:pt x="981" y="849"/>
                    <a:pt x="981" y="849"/>
                  </a:cubicBezTo>
                  <a:cubicBezTo>
                    <a:pt x="918" y="880"/>
                    <a:pt x="918" y="880"/>
                    <a:pt x="918" y="880"/>
                  </a:cubicBezTo>
                  <a:cubicBezTo>
                    <a:pt x="918" y="912"/>
                    <a:pt x="918" y="912"/>
                    <a:pt x="918" y="912"/>
                  </a:cubicBezTo>
                  <a:cubicBezTo>
                    <a:pt x="954" y="979"/>
                    <a:pt x="954" y="979"/>
                    <a:pt x="954" y="979"/>
                  </a:cubicBezTo>
                  <a:cubicBezTo>
                    <a:pt x="892" y="1000"/>
                    <a:pt x="892" y="1000"/>
                    <a:pt x="892" y="1000"/>
                  </a:cubicBezTo>
                  <a:cubicBezTo>
                    <a:pt x="866" y="1042"/>
                    <a:pt x="866" y="1042"/>
                    <a:pt x="866" y="1042"/>
                  </a:cubicBezTo>
                  <a:cubicBezTo>
                    <a:pt x="866" y="1084"/>
                    <a:pt x="866" y="1084"/>
                    <a:pt x="866" y="1084"/>
                  </a:cubicBezTo>
                  <a:cubicBezTo>
                    <a:pt x="876" y="1105"/>
                    <a:pt x="876" y="1105"/>
                    <a:pt x="876" y="1105"/>
                  </a:cubicBezTo>
                  <a:cubicBezTo>
                    <a:pt x="824" y="1172"/>
                    <a:pt x="824" y="1172"/>
                    <a:pt x="824" y="1172"/>
                  </a:cubicBezTo>
                  <a:cubicBezTo>
                    <a:pt x="793" y="1214"/>
                    <a:pt x="793" y="1214"/>
                    <a:pt x="793" y="1214"/>
                  </a:cubicBezTo>
                  <a:cubicBezTo>
                    <a:pt x="756" y="1219"/>
                    <a:pt x="756" y="1219"/>
                    <a:pt x="756" y="1219"/>
                  </a:cubicBezTo>
                  <a:cubicBezTo>
                    <a:pt x="746" y="1240"/>
                    <a:pt x="746" y="1240"/>
                    <a:pt x="746" y="1240"/>
                  </a:cubicBezTo>
                  <a:cubicBezTo>
                    <a:pt x="735" y="1277"/>
                    <a:pt x="735" y="1277"/>
                    <a:pt x="735" y="1277"/>
                  </a:cubicBezTo>
                  <a:cubicBezTo>
                    <a:pt x="700" y="1302"/>
                    <a:pt x="700" y="1302"/>
                    <a:pt x="700" y="1302"/>
                  </a:cubicBezTo>
                  <a:cubicBezTo>
                    <a:pt x="699" y="1303"/>
                    <a:pt x="699" y="1303"/>
                    <a:pt x="699" y="1303"/>
                  </a:cubicBezTo>
                  <a:cubicBezTo>
                    <a:pt x="668" y="1266"/>
                    <a:pt x="668" y="1266"/>
                    <a:pt x="668" y="1266"/>
                  </a:cubicBezTo>
                  <a:cubicBezTo>
                    <a:pt x="662" y="1235"/>
                    <a:pt x="662" y="1235"/>
                    <a:pt x="662" y="1235"/>
                  </a:cubicBezTo>
                  <a:cubicBezTo>
                    <a:pt x="621" y="1188"/>
                    <a:pt x="621" y="1188"/>
                    <a:pt x="621" y="1188"/>
                  </a:cubicBezTo>
                  <a:cubicBezTo>
                    <a:pt x="631" y="1089"/>
                    <a:pt x="631" y="1089"/>
                    <a:pt x="631" y="1089"/>
                  </a:cubicBezTo>
                  <a:cubicBezTo>
                    <a:pt x="615" y="1068"/>
                    <a:pt x="615" y="1068"/>
                    <a:pt x="615" y="1068"/>
                  </a:cubicBezTo>
                  <a:cubicBezTo>
                    <a:pt x="595" y="1079"/>
                    <a:pt x="595" y="1079"/>
                    <a:pt x="595" y="1079"/>
                  </a:cubicBezTo>
                  <a:cubicBezTo>
                    <a:pt x="568" y="1073"/>
                    <a:pt x="568" y="1073"/>
                    <a:pt x="568" y="1073"/>
                  </a:cubicBezTo>
                  <a:cubicBezTo>
                    <a:pt x="553" y="1110"/>
                    <a:pt x="553" y="1110"/>
                    <a:pt x="553" y="1110"/>
                  </a:cubicBezTo>
                  <a:cubicBezTo>
                    <a:pt x="553" y="1110"/>
                    <a:pt x="501" y="1141"/>
                    <a:pt x="495" y="1141"/>
                  </a:cubicBezTo>
                  <a:cubicBezTo>
                    <a:pt x="490" y="1141"/>
                    <a:pt x="480" y="1105"/>
                    <a:pt x="480" y="1105"/>
                  </a:cubicBezTo>
                  <a:cubicBezTo>
                    <a:pt x="454" y="1094"/>
                    <a:pt x="454" y="1094"/>
                    <a:pt x="454" y="1094"/>
                  </a:cubicBezTo>
                  <a:cubicBezTo>
                    <a:pt x="417" y="1120"/>
                    <a:pt x="417" y="1120"/>
                    <a:pt x="417" y="1120"/>
                  </a:cubicBezTo>
                  <a:cubicBezTo>
                    <a:pt x="282" y="1136"/>
                    <a:pt x="282" y="1136"/>
                    <a:pt x="282" y="1136"/>
                  </a:cubicBezTo>
                  <a:cubicBezTo>
                    <a:pt x="276" y="1125"/>
                    <a:pt x="276" y="1125"/>
                    <a:pt x="276" y="1125"/>
                  </a:cubicBezTo>
                  <a:cubicBezTo>
                    <a:pt x="318" y="1073"/>
                    <a:pt x="318" y="1073"/>
                    <a:pt x="318" y="1073"/>
                  </a:cubicBezTo>
                  <a:cubicBezTo>
                    <a:pt x="318" y="1042"/>
                    <a:pt x="318" y="1042"/>
                    <a:pt x="318" y="1042"/>
                  </a:cubicBezTo>
                  <a:cubicBezTo>
                    <a:pt x="302" y="1021"/>
                    <a:pt x="302" y="1021"/>
                    <a:pt x="302" y="1021"/>
                  </a:cubicBezTo>
                  <a:cubicBezTo>
                    <a:pt x="287" y="1047"/>
                    <a:pt x="287" y="1047"/>
                    <a:pt x="287" y="1047"/>
                  </a:cubicBezTo>
                  <a:cubicBezTo>
                    <a:pt x="266" y="1068"/>
                    <a:pt x="266" y="1068"/>
                    <a:pt x="266" y="1068"/>
                  </a:cubicBezTo>
                  <a:cubicBezTo>
                    <a:pt x="240" y="1037"/>
                    <a:pt x="240" y="1037"/>
                    <a:pt x="240" y="1037"/>
                  </a:cubicBezTo>
                  <a:cubicBezTo>
                    <a:pt x="214" y="1032"/>
                    <a:pt x="214" y="1032"/>
                    <a:pt x="214" y="1032"/>
                  </a:cubicBezTo>
                  <a:cubicBezTo>
                    <a:pt x="214" y="1032"/>
                    <a:pt x="172" y="1073"/>
                    <a:pt x="172" y="1079"/>
                  </a:cubicBezTo>
                  <a:cubicBezTo>
                    <a:pt x="172" y="1082"/>
                    <a:pt x="141" y="1081"/>
                    <a:pt x="119" y="1080"/>
                  </a:cubicBezTo>
                  <a:cubicBezTo>
                    <a:pt x="108" y="1079"/>
                    <a:pt x="99" y="1079"/>
                    <a:pt x="99" y="1079"/>
                  </a:cubicBezTo>
                  <a:cubicBezTo>
                    <a:pt x="42" y="1052"/>
                    <a:pt x="42" y="1052"/>
                    <a:pt x="42" y="1052"/>
                  </a:cubicBezTo>
                  <a:cubicBezTo>
                    <a:pt x="29" y="1020"/>
                    <a:pt x="29" y="1020"/>
                    <a:pt x="29" y="1020"/>
                  </a:cubicBezTo>
                  <a:cubicBezTo>
                    <a:pt x="0" y="946"/>
                    <a:pt x="0" y="946"/>
                    <a:pt x="0" y="946"/>
                  </a:cubicBezTo>
                  <a:cubicBezTo>
                    <a:pt x="10" y="886"/>
                    <a:pt x="10" y="886"/>
                    <a:pt x="10" y="886"/>
                  </a:cubicBezTo>
                  <a:cubicBezTo>
                    <a:pt x="31" y="875"/>
                    <a:pt x="31" y="875"/>
                    <a:pt x="31" y="875"/>
                  </a:cubicBezTo>
                  <a:cubicBezTo>
                    <a:pt x="73" y="854"/>
                    <a:pt x="73" y="854"/>
                    <a:pt x="73" y="854"/>
                  </a:cubicBezTo>
                  <a:cubicBezTo>
                    <a:pt x="73" y="818"/>
                    <a:pt x="73" y="818"/>
                    <a:pt x="73" y="818"/>
                  </a:cubicBezTo>
                  <a:cubicBezTo>
                    <a:pt x="120" y="807"/>
                    <a:pt x="120" y="807"/>
                    <a:pt x="120" y="807"/>
                  </a:cubicBezTo>
                  <a:cubicBezTo>
                    <a:pt x="125" y="786"/>
                    <a:pt x="125" y="786"/>
                    <a:pt x="125" y="786"/>
                  </a:cubicBezTo>
                  <a:cubicBezTo>
                    <a:pt x="125" y="786"/>
                    <a:pt x="167" y="786"/>
                    <a:pt x="177" y="792"/>
                  </a:cubicBezTo>
                  <a:cubicBezTo>
                    <a:pt x="188" y="797"/>
                    <a:pt x="214" y="771"/>
                    <a:pt x="214" y="771"/>
                  </a:cubicBezTo>
                  <a:cubicBezTo>
                    <a:pt x="214" y="708"/>
                    <a:pt x="214" y="708"/>
                    <a:pt x="214" y="708"/>
                  </a:cubicBezTo>
                  <a:cubicBezTo>
                    <a:pt x="214" y="708"/>
                    <a:pt x="136" y="667"/>
                    <a:pt x="136" y="661"/>
                  </a:cubicBezTo>
                  <a:cubicBezTo>
                    <a:pt x="136" y="635"/>
                    <a:pt x="136" y="635"/>
                    <a:pt x="136" y="635"/>
                  </a:cubicBezTo>
                  <a:cubicBezTo>
                    <a:pt x="104" y="609"/>
                    <a:pt x="104" y="609"/>
                    <a:pt x="104" y="609"/>
                  </a:cubicBezTo>
                  <a:cubicBezTo>
                    <a:pt x="94" y="588"/>
                    <a:pt x="94" y="588"/>
                    <a:pt x="94" y="588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73" y="531"/>
                    <a:pt x="73" y="531"/>
                    <a:pt x="73" y="531"/>
                  </a:cubicBezTo>
                  <a:cubicBezTo>
                    <a:pt x="99" y="518"/>
                    <a:pt x="99" y="518"/>
                    <a:pt x="99" y="518"/>
                  </a:cubicBezTo>
                  <a:cubicBezTo>
                    <a:pt x="99" y="520"/>
                    <a:pt x="99" y="520"/>
                    <a:pt x="99" y="520"/>
                  </a:cubicBezTo>
                  <a:cubicBezTo>
                    <a:pt x="151" y="520"/>
                    <a:pt x="151" y="520"/>
                    <a:pt x="151" y="520"/>
                  </a:cubicBezTo>
                  <a:cubicBezTo>
                    <a:pt x="250" y="510"/>
                    <a:pt x="250" y="510"/>
                    <a:pt x="250" y="510"/>
                  </a:cubicBezTo>
                  <a:cubicBezTo>
                    <a:pt x="323" y="489"/>
                    <a:pt x="323" y="489"/>
                    <a:pt x="323" y="489"/>
                  </a:cubicBezTo>
                  <a:cubicBezTo>
                    <a:pt x="360" y="442"/>
                    <a:pt x="360" y="442"/>
                    <a:pt x="360" y="442"/>
                  </a:cubicBezTo>
                  <a:cubicBezTo>
                    <a:pt x="381" y="343"/>
                    <a:pt x="381" y="343"/>
                    <a:pt x="381" y="343"/>
                  </a:cubicBezTo>
                  <a:cubicBezTo>
                    <a:pt x="412" y="333"/>
                    <a:pt x="412" y="333"/>
                    <a:pt x="412" y="333"/>
                  </a:cubicBezTo>
                  <a:cubicBezTo>
                    <a:pt x="433" y="333"/>
                    <a:pt x="433" y="333"/>
                    <a:pt x="433" y="333"/>
                  </a:cubicBezTo>
                  <a:cubicBezTo>
                    <a:pt x="480" y="296"/>
                    <a:pt x="480" y="296"/>
                    <a:pt x="480" y="296"/>
                  </a:cubicBezTo>
                  <a:cubicBezTo>
                    <a:pt x="516" y="296"/>
                    <a:pt x="516" y="296"/>
                    <a:pt x="516" y="296"/>
                  </a:cubicBezTo>
                  <a:cubicBezTo>
                    <a:pt x="548" y="291"/>
                    <a:pt x="548" y="291"/>
                    <a:pt x="548" y="291"/>
                  </a:cubicBezTo>
                  <a:cubicBezTo>
                    <a:pt x="574" y="307"/>
                    <a:pt x="574" y="307"/>
                    <a:pt x="574" y="307"/>
                  </a:cubicBezTo>
                  <a:cubicBezTo>
                    <a:pt x="652" y="291"/>
                    <a:pt x="652" y="291"/>
                    <a:pt x="652" y="291"/>
                  </a:cubicBezTo>
                  <a:cubicBezTo>
                    <a:pt x="673" y="228"/>
                    <a:pt x="673" y="228"/>
                    <a:pt x="673" y="228"/>
                  </a:cubicBezTo>
                  <a:cubicBezTo>
                    <a:pt x="803" y="155"/>
                    <a:pt x="803" y="155"/>
                    <a:pt x="803" y="155"/>
                  </a:cubicBezTo>
                  <a:cubicBezTo>
                    <a:pt x="819" y="114"/>
                    <a:pt x="819" y="114"/>
                    <a:pt x="819" y="114"/>
                  </a:cubicBezTo>
                  <a:cubicBezTo>
                    <a:pt x="876" y="72"/>
                    <a:pt x="876" y="72"/>
                    <a:pt x="876" y="72"/>
                  </a:cubicBezTo>
                  <a:cubicBezTo>
                    <a:pt x="876" y="41"/>
                    <a:pt x="876" y="41"/>
                    <a:pt x="876" y="41"/>
                  </a:cubicBezTo>
                  <a:cubicBezTo>
                    <a:pt x="908" y="30"/>
                    <a:pt x="908" y="30"/>
                    <a:pt x="908" y="30"/>
                  </a:cubicBezTo>
                  <a:cubicBezTo>
                    <a:pt x="923" y="41"/>
                    <a:pt x="923" y="41"/>
                    <a:pt x="923" y="41"/>
                  </a:cubicBezTo>
                  <a:cubicBezTo>
                    <a:pt x="970" y="41"/>
                    <a:pt x="970" y="41"/>
                    <a:pt x="970" y="41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008" y="4"/>
                    <a:pt x="1008" y="4"/>
                    <a:pt x="1008" y="4"/>
                  </a:cubicBezTo>
                  <a:cubicBezTo>
                    <a:pt x="1008" y="40"/>
                    <a:pt x="1008" y="40"/>
                    <a:pt x="1008" y="40"/>
                  </a:cubicBezTo>
                  <a:cubicBezTo>
                    <a:pt x="972" y="154"/>
                    <a:pt x="972" y="154"/>
                    <a:pt x="972" y="154"/>
                  </a:cubicBezTo>
                  <a:cubicBezTo>
                    <a:pt x="949" y="166"/>
                    <a:pt x="949" y="166"/>
                    <a:pt x="949" y="166"/>
                  </a:cubicBezTo>
                  <a:cubicBezTo>
                    <a:pt x="913" y="145"/>
                    <a:pt x="913" y="145"/>
                    <a:pt x="913" y="145"/>
                  </a:cubicBezTo>
                  <a:cubicBezTo>
                    <a:pt x="881" y="171"/>
                    <a:pt x="881" y="171"/>
                    <a:pt x="881" y="171"/>
                  </a:cubicBezTo>
                  <a:cubicBezTo>
                    <a:pt x="892" y="208"/>
                    <a:pt x="892" y="208"/>
                    <a:pt x="892" y="208"/>
                  </a:cubicBezTo>
                  <a:cubicBezTo>
                    <a:pt x="855" y="244"/>
                    <a:pt x="855" y="244"/>
                    <a:pt x="855" y="244"/>
                  </a:cubicBezTo>
                  <a:cubicBezTo>
                    <a:pt x="866" y="270"/>
                    <a:pt x="866" y="270"/>
                    <a:pt x="866" y="270"/>
                  </a:cubicBezTo>
                  <a:cubicBezTo>
                    <a:pt x="902" y="260"/>
                    <a:pt x="902" y="260"/>
                    <a:pt x="902" y="260"/>
                  </a:cubicBezTo>
                  <a:cubicBezTo>
                    <a:pt x="923" y="270"/>
                    <a:pt x="923" y="270"/>
                    <a:pt x="923" y="270"/>
                  </a:cubicBezTo>
                  <a:cubicBezTo>
                    <a:pt x="923" y="369"/>
                    <a:pt x="923" y="369"/>
                    <a:pt x="923" y="369"/>
                  </a:cubicBezTo>
                  <a:cubicBezTo>
                    <a:pt x="991" y="369"/>
                    <a:pt x="991" y="369"/>
                    <a:pt x="991" y="369"/>
                  </a:cubicBezTo>
                  <a:cubicBezTo>
                    <a:pt x="991" y="369"/>
                    <a:pt x="1001" y="395"/>
                    <a:pt x="1017" y="406"/>
                  </a:cubicBezTo>
                  <a:cubicBezTo>
                    <a:pt x="1033" y="416"/>
                    <a:pt x="1074" y="421"/>
                    <a:pt x="1074" y="421"/>
                  </a:cubicBezTo>
                  <a:lnTo>
                    <a:pt x="1095" y="463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พิจิตร">
              <a:extLst>
                <a:ext uri="{FF2B5EF4-FFF2-40B4-BE49-F238E27FC236}">
                  <a16:creationId xmlns:a16="http://schemas.microsoft.com/office/drawing/2014/main" id="{A1F1BFD0-1EC7-4172-A7DF-EFCC1D171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67" y="2447327"/>
              <a:ext cx="298104" cy="267013"/>
            </a:xfrm>
            <a:custGeom>
              <a:avLst/>
              <a:gdLst>
                <a:gd name="T0" fmla="*/ 725 w 725"/>
                <a:gd name="T1" fmla="*/ 621 h 657"/>
                <a:gd name="T2" fmla="*/ 702 w 725"/>
                <a:gd name="T3" fmla="*/ 644 h 657"/>
                <a:gd name="T4" fmla="*/ 673 w 725"/>
                <a:gd name="T5" fmla="*/ 590 h 657"/>
                <a:gd name="T6" fmla="*/ 631 w 725"/>
                <a:gd name="T7" fmla="*/ 595 h 657"/>
                <a:gd name="T8" fmla="*/ 605 w 725"/>
                <a:gd name="T9" fmla="*/ 579 h 657"/>
                <a:gd name="T10" fmla="*/ 579 w 725"/>
                <a:gd name="T11" fmla="*/ 579 h 657"/>
                <a:gd name="T12" fmla="*/ 511 w 725"/>
                <a:gd name="T13" fmla="*/ 642 h 657"/>
                <a:gd name="T14" fmla="*/ 339 w 725"/>
                <a:gd name="T15" fmla="*/ 642 h 657"/>
                <a:gd name="T16" fmla="*/ 323 w 725"/>
                <a:gd name="T17" fmla="*/ 610 h 657"/>
                <a:gd name="T18" fmla="*/ 302 w 725"/>
                <a:gd name="T19" fmla="*/ 600 h 657"/>
                <a:gd name="T20" fmla="*/ 282 w 725"/>
                <a:gd name="T21" fmla="*/ 631 h 657"/>
                <a:gd name="T22" fmla="*/ 214 w 725"/>
                <a:gd name="T23" fmla="*/ 657 h 657"/>
                <a:gd name="T24" fmla="*/ 177 w 725"/>
                <a:gd name="T25" fmla="*/ 642 h 657"/>
                <a:gd name="T26" fmla="*/ 120 w 725"/>
                <a:gd name="T27" fmla="*/ 522 h 657"/>
                <a:gd name="T28" fmla="*/ 89 w 725"/>
                <a:gd name="T29" fmla="*/ 443 h 657"/>
                <a:gd name="T30" fmla="*/ 49 w 725"/>
                <a:gd name="T31" fmla="*/ 422 h 657"/>
                <a:gd name="T32" fmla="*/ 57 w 725"/>
                <a:gd name="T33" fmla="*/ 407 h 657"/>
                <a:gd name="T34" fmla="*/ 48 w 725"/>
                <a:gd name="T35" fmla="*/ 386 h 657"/>
                <a:gd name="T36" fmla="*/ 26 w 725"/>
                <a:gd name="T37" fmla="*/ 334 h 657"/>
                <a:gd name="T38" fmla="*/ 36 w 725"/>
                <a:gd name="T39" fmla="*/ 282 h 657"/>
                <a:gd name="T40" fmla="*/ 0 w 725"/>
                <a:gd name="T41" fmla="*/ 209 h 657"/>
                <a:gd name="T42" fmla="*/ 57 w 725"/>
                <a:gd name="T43" fmla="*/ 115 h 657"/>
                <a:gd name="T44" fmla="*/ 25 w 725"/>
                <a:gd name="T45" fmla="*/ 59 h 657"/>
                <a:gd name="T46" fmla="*/ 78 w 725"/>
                <a:gd name="T47" fmla="*/ 58 h 657"/>
                <a:gd name="T48" fmla="*/ 120 w 725"/>
                <a:gd name="T49" fmla="*/ 11 h 657"/>
                <a:gd name="T50" fmla="*/ 146 w 725"/>
                <a:gd name="T51" fmla="*/ 16 h 657"/>
                <a:gd name="T52" fmla="*/ 172 w 725"/>
                <a:gd name="T53" fmla="*/ 47 h 657"/>
                <a:gd name="T54" fmla="*/ 193 w 725"/>
                <a:gd name="T55" fmla="*/ 26 h 657"/>
                <a:gd name="T56" fmla="*/ 208 w 725"/>
                <a:gd name="T57" fmla="*/ 0 h 657"/>
                <a:gd name="T58" fmla="*/ 224 w 725"/>
                <a:gd name="T59" fmla="*/ 21 h 657"/>
                <a:gd name="T60" fmla="*/ 224 w 725"/>
                <a:gd name="T61" fmla="*/ 52 h 657"/>
                <a:gd name="T62" fmla="*/ 182 w 725"/>
                <a:gd name="T63" fmla="*/ 104 h 657"/>
                <a:gd name="T64" fmla="*/ 188 w 725"/>
                <a:gd name="T65" fmla="*/ 115 h 657"/>
                <a:gd name="T66" fmla="*/ 323 w 725"/>
                <a:gd name="T67" fmla="*/ 99 h 657"/>
                <a:gd name="T68" fmla="*/ 360 w 725"/>
                <a:gd name="T69" fmla="*/ 73 h 657"/>
                <a:gd name="T70" fmla="*/ 386 w 725"/>
                <a:gd name="T71" fmla="*/ 84 h 657"/>
                <a:gd name="T72" fmla="*/ 401 w 725"/>
                <a:gd name="T73" fmla="*/ 120 h 657"/>
                <a:gd name="T74" fmla="*/ 459 w 725"/>
                <a:gd name="T75" fmla="*/ 89 h 657"/>
                <a:gd name="T76" fmla="*/ 474 w 725"/>
                <a:gd name="T77" fmla="*/ 52 h 657"/>
                <a:gd name="T78" fmla="*/ 501 w 725"/>
                <a:gd name="T79" fmla="*/ 58 h 657"/>
                <a:gd name="T80" fmla="*/ 521 w 725"/>
                <a:gd name="T81" fmla="*/ 47 h 657"/>
                <a:gd name="T82" fmla="*/ 537 w 725"/>
                <a:gd name="T83" fmla="*/ 68 h 657"/>
                <a:gd name="T84" fmla="*/ 527 w 725"/>
                <a:gd name="T85" fmla="*/ 167 h 657"/>
                <a:gd name="T86" fmla="*/ 568 w 725"/>
                <a:gd name="T87" fmla="*/ 214 h 657"/>
                <a:gd name="T88" fmla="*/ 574 w 725"/>
                <a:gd name="T89" fmla="*/ 245 h 657"/>
                <a:gd name="T90" fmla="*/ 605 w 725"/>
                <a:gd name="T91" fmla="*/ 282 h 657"/>
                <a:gd name="T92" fmla="*/ 606 w 725"/>
                <a:gd name="T93" fmla="*/ 281 h 657"/>
                <a:gd name="T94" fmla="*/ 594 w 725"/>
                <a:gd name="T95" fmla="*/ 297 h 657"/>
                <a:gd name="T96" fmla="*/ 657 w 725"/>
                <a:gd name="T97" fmla="*/ 360 h 657"/>
                <a:gd name="T98" fmla="*/ 594 w 725"/>
                <a:gd name="T99" fmla="*/ 433 h 657"/>
                <a:gd name="T100" fmla="*/ 594 w 725"/>
                <a:gd name="T101" fmla="*/ 527 h 657"/>
                <a:gd name="T102" fmla="*/ 626 w 725"/>
                <a:gd name="T103" fmla="*/ 553 h 657"/>
                <a:gd name="T104" fmla="*/ 709 w 725"/>
                <a:gd name="T105" fmla="*/ 584 h 657"/>
                <a:gd name="T106" fmla="*/ 725 w 725"/>
                <a:gd name="T107" fmla="*/ 62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5" h="657">
                  <a:moveTo>
                    <a:pt x="725" y="621"/>
                  </a:moveTo>
                  <a:cubicBezTo>
                    <a:pt x="702" y="644"/>
                    <a:pt x="702" y="644"/>
                    <a:pt x="702" y="644"/>
                  </a:cubicBezTo>
                  <a:cubicBezTo>
                    <a:pt x="673" y="590"/>
                    <a:pt x="673" y="590"/>
                    <a:pt x="673" y="590"/>
                  </a:cubicBezTo>
                  <a:cubicBezTo>
                    <a:pt x="631" y="595"/>
                    <a:pt x="631" y="595"/>
                    <a:pt x="631" y="595"/>
                  </a:cubicBezTo>
                  <a:cubicBezTo>
                    <a:pt x="605" y="579"/>
                    <a:pt x="605" y="579"/>
                    <a:pt x="605" y="579"/>
                  </a:cubicBezTo>
                  <a:cubicBezTo>
                    <a:pt x="579" y="579"/>
                    <a:pt x="579" y="579"/>
                    <a:pt x="579" y="579"/>
                  </a:cubicBezTo>
                  <a:cubicBezTo>
                    <a:pt x="511" y="642"/>
                    <a:pt x="511" y="642"/>
                    <a:pt x="511" y="642"/>
                  </a:cubicBezTo>
                  <a:cubicBezTo>
                    <a:pt x="339" y="642"/>
                    <a:pt x="339" y="642"/>
                    <a:pt x="339" y="642"/>
                  </a:cubicBezTo>
                  <a:cubicBezTo>
                    <a:pt x="323" y="610"/>
                    <a:pt x="323" y="610"/>
                    <a:pt x="323" y="610"/>
                  </a:cubicBezTo>
                  <a:cubicBezTo>
                    <a:pt x="302" y="600"/>
                    <a:pt x="302" y="600"/>
                    <a:pt x="302" y="600"/>
                  </a:cubicBezTo>
                  <a:cubicBezTo>
                    <a:pt x="282" y="631"/>
                    <a:pt x="282" y="631"/>
                    <a:pt x="282" y="631"/>
                  </a:cubicBezTo>
                  <a:cubicBezTo>
                    <a:pt x="214" y="657"/>
                    <a:pt x="214" y="657"/>
                    <a:pt x="214" y="657"/>
                  </a:cubicBezTo>
                  <a:cubicBezTo>
                    <a:pt x="177" y="642"/>
                    <a:pt x="177" y="642"/>
                    <a:pt x="177" y="642"/>
                  </a:cubicBezTo>
                  <a:cubicBezTo>
                    <a:pt x="120" y="522"/>
                    <a:pt x="120" y="522"/>
                    <a:pt x="120" y="522"/>
                  </a:cubicBezTo>
                  <a:cubicBezTo>
                    <a:pt x="89" y="443"/>
                    <a:pt x="89" y="443"/>
                    <a:pt x="89" y="443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57" y="407"/>
                    <a:pt x="57" y="407"/>
                    <a:pt x="57" y="407"/>
                  </a:cubicBezTo>
                  <a:cubicBezTo>
                    <a:pt x="48" y="386"/>
                    <a:pt x="48" y="386"/>
                    <a:pt x="48" y="386"/>
                  </a:cubicBezTo>
                  <a:cubicBezTo>
                    <a:pt x="26" y="334"/>
                    <a:pt x="26" y="334"/>
                    <a:pt x="26" y="334"/>
                  </a:cubicBezTo>
                  <a:cubicBezTo>
                    <a:pt x="36" y="282"/>
                    <a:pt x="36" y="282"/>
                    <a:pt x="36" y="282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47" y="60"/>
                    <a:pt x="78" y="61"/>
                    <a:pt x="78" y="58"/>
                  </a:cubicBezTo>
                  <a:cubicBezTo>
                    <a:pt x="78" y="52"/>
                    <a:pt x="120" y="11"/>
                    <a:pt x="120" y="11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24" y="21"/>
                    <a:pt x="224" y="21"/>
                    <a:pt x="224" y="21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323" y="99"/>
                    <a:pt x="323" y="99"/>
                    <a:pt x="323" y="99"/>
                  </a:cubicBezTo>
                  <a:cubicBezTo>
                    <a:pt x="360" y="73"/>
                    <a:pt x="360" y="73"/>
                    <a:pt x="360" y="73"/>
                  </a:cubicBezTo>
                  <a:cubicBezTo>
                    <a:pt x="386" y="84"/>
                    <a:pt x="386" y="84"/>
                    <a:pt x="386" y="84"/>
                  </a:cubicBezTo>
                  <a:cubicBezTo>
                    <a:pt x="386" y="84"/>
                    <a:pt x="396" y="120"/>
                    <a:pt x="401" y="120"/>
                  </a:cubicBezTo>
                  <a:cubicBezTo>
                    <a:pt x="407" y="120"/>
                    <a:pt x="459" y="89"/>
                    <a:pt x="459" y="89"/>
                  </a:cubicBezTo>
                  <a:cubicBezTo>
                    <a:pt x="474" y="52"/>
                    <a:pt x="474" y="52"/>
                    <a:pt x="474" y="52"/>
                  </a:cubicBezTo>
                  <a:cubicBezTo>
                    <a:pt x="501" y="58"/>
                    <a:pt x="501" y="58"/>
                    <a:pt x="501" y="58"/>
                  </a:cubicBezTo>
                  <a:cubicBezTo>
                    <a:pt x="521" y="47"/>
                    <a:pt x="521" y="47"/>
                    <a:pt x="521" y="47"/>
                  </a:cubicBezTo>
                  <a:cubicBezTo>
                    <a:pt x="537" y="68"/>
                    <a:pt x="537" y="68"/>
                    <a:pt x="537" y="68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68" y="214"/>
                    <a:pt x="568" y="214"/>
                    <a:pt x="568" y="214"/>
                  </a:cubicBezTo>
                  <a:cubicBezTo>
                    <a:pt x="574" y="245"/>
                    <a:pt x="574" y="245"/>
                    <a:pt x="574" y="245"/>
                  </a:cubicBezTo>
                  <a:cubicBezTo>
                    <a:pt x="605" y="282"/>
                    <a:pt x="605" y="282"/>
                    <a:pt x="605" y="282"/>
                  </a:cubicBezTo>
                  <a:cubicBezTo>
                    <a:pt x="606" y="281"/>
                    <a:pt x="606" y="281"/>
                    <a:pt x="606" y="281"/>
                  </a:cubicBezTo>
                  <a:cubicBezTo>
                    <a:pt x="594" y="297"/>
                    <a:pt x="594" y="297"/>
                    <a:pt x="594" y="297"/>
                  </a:cubicBezTo>
                  <a:cubicBezTo>
                    <a:pt x="657" y="360"/>
                    <a:pt x="657" y="360"/>
                    <a:pt x="657" y="360"/>
                  </a:cubicBezTo>
                  <a:cubicBezTo>
                    <a:pt x="594" y="433"/>
                    <a:pt x="594" y="433"/>
                    <a:pt x="594" y="433"/>
                  </a:cubicBezTo>
                  <a:cubicBezTo>
                    <a:pt x="594" y="527"/>
                    <a:pt x="594" y="527"/>
                    <a:pt x="594" y="527"/>
                  </a:cubicBezTo>
                  <a:cubicBezTo>
                    <a:pt x="626" y="553"/>
                    <a:pt x="626" y="553"/>
                    <a:pt x="626" y="553"/>
                  </a:cubicBezTo>
                  <a:cubicBezTo>
                    <a:pt x="709" y="584"/>
                    <a:pt x="709" y="584"/>
                    <a:pt x="709" y="584"/>
                  </a:cubicBezTo>
                  <a:lnTo>
                    <a:pt x="725" y="621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พระนครศรีอยุธยา">
              <a:extLst>
                <a:ext uri="{FF2B5EF4-FFF2-40B4-BE49-F238E27FC236}">
                  <a16:creationId xmlns:a16="http://schemas.microsoft.com/office/drawing/2014/main" id="{413A858F-6919-4FB0-85DE-1A164C33E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923" y="3186184"/>
              <a:ext cx="219462" cy="208489"/>
            </a:xfrm>
            <a:custGeom>
              <a:avLst/>
              <a:gdLst>
                <a:gd name="T0" fmla="*/ 538 w 538"/>
                <a:gd name="T1" fmla="*/ 312 h 510"/>
                <a:gd name="T2" fmla="*/ 538 w 538"/>
                <a:gd name="T3" fmla="*/ 380 h 510"/>
                <a:gd name="T4" fmla="*/ 371 w 538"/>
                <a:gd name="T5" fmla="*/ 474 h 510"/>
                <a:gd name="T6" fmla="*/ 345 w 538"/>
                <a:gd name="T7" fmla="*/ 479 h 510"/>
                <a:gd name="T8" fmla="*/ 313 w 538"/>
                <a:gd name="T9" fmla="*/ 500 h 510"/>
                <a:gd name="T10" fmla="*/ 271 w 538"/>
                <a:gd name="T11" fmla="*/ 491 h 510"/>
                <a:gd name="T12" fmla="*/ 261 w 538"/>
                <a:gd name="T13" fmla="*/ 489 h 510"/>
                <a:gd name="T14" fmla="*/ 235 w 538"/>
                <a:gd name="T15" fmla="*/ 510 h 510"/>
                <a:gd name="T16" fmla="*/ 121 w 538"/>
                <a:gd name="T17" fmla="*/ 505 h 510"/>
                <a:gd name="T18" fmla="*/ 120 w 538"/>
                <a:gd name="T19" fmla="*/ 505 h 510"/>
                <a:gd name="T20" fmla="*/ 110 w 538"/>
                <a:gd name="T21" fmla="*/ 489 h 510"/>
                <a:gd name="T22" fmla="*/ 93 w 538"/>
                <a:gd name="T23" fmla="*/ 484 h 510"/>
                <a:gd name="T24" fmla="*/ 79 w 538"/>
                <a:gd name="T25" fmla="*/ 479 h 510"/>
                <a:gd name="T26" fmla="*/ 68 w 538"/>
                <a:gd name="T27" fmla="*/ 489 h 510"/>
                <a:gd name="T28" fmla="*/ 58 w 538"/>
                <a:gd name="T29" fmla="*/ 489 h 510"/>
                <a:gd name="T30" fmla="*/ 58 w 538"/>
                <a:gd name="T31" fmla="*/ 442 h 510"/>
                <a:gd name="T32" fmla="*/ 0 w 538"/>
                <a:gd name="T33" fmla="*/ 435 h 510"/>
                <a:gd name="T34" fmla="*/ 21 w 538"/>
                <a:gd name="T35" fmla="*/ 421 h 510"/>
                <a:gd name="T36" fmla="*/ 24 w 538"/>
                <a:gd name="T37" fmla="*/ 411 h 510"/>
                <a:gd name="T38" fmla="*/ 37 w 538"/>
                <a:gd name="T39" fmla="*/ 369 h 510"/>
                <a:gd name="T40" fmla="*/ 37 w 538"/>
                <a:gd name="T41" fmla="*/ 333 h 510"/>
                <a:gd name="T42" fmla="*/ 63 w 538"/>
                <a:gd name="T43" fmla="*/ 307 h 510"/>
                <a:gd name="T44" fmla="*/ 63 w 538"/>
                <a:gd name="T45" fmla="*/ 239 h 510"/>
                <a:gd name="T46" fmla="*/ 27 w 538"/>
                <a:gd name="T47" fmla="*/ 197 h 510"/>
                <a:gd name="T48" fmla="*/ 23 w 538"/>
                <a:gd name="T49" fmla="*/ 166 h 510"/>
                <a:gd name="T50" fmla="*/ 53 w 538"/>
                <a:gd name="T51" fmla="*/ 150 h 510"/>
                <a:gd name="T52" fmla="*/ 100 w 538"/>
                <a:gd name="T53" fmla="*/ 161 h 510"/>
                <a:gd name="T54" fmla="*/ 136 w 538"/>
                <a:gd name="T55" fmla="*/ 145 h 510"/>
                <a:gd name="T56" fmla="*/ 162 w 538"/>
                <a:gd name="T57" fmla="*/ 140 h 510"/>
                <a:gd name="T58" fmla="*/ 193 w 538"/>
                <a:gd name="T59" fmla="*/ 155 h 510"/>
                <a:gd name="T60" fmla="*/ 188 w 538"/>
                <a:gd name="T61" fmla="*/ 197 h 510"/>
                <a:gd name="T62" fmla="*/ 235 w 538"/>
                <a:gd name="T63" fmla="*/ 202 h 510"/>
                <a:gd name="T64" fmla="*/ 256 w 538"/>
                <a:gd name="T65" fmla="*/ 171 h 510"/>
                <a:gd name="T66" fmla="*/ 256 w 538"/>
                <a:gd name="T67" fmla="*/ 109 h 510"/>
                <a:gd name="T68" fmla="*/ 240 w 538"/>
                <a:gd name="T69" fmla="*/ 67 h 510"/>
                <a:gd name="T70" fmla="*/ 256 w 538"/>
                <a:gd name="T71" fmla="*/ 15 h 510"/>
                <a:gd name="T72" fmla="*/ 277 w 538"/>
                <a:gd name="T73" fmla="*/ 0 h 510"/>
                <a:gd name="T74" fmla="*/ 338 w 538"/>
                <a:gd name="T75" fmla="*/ 8 h 510"/>
                <a:gd name="T76" fmla="*/ 313 w 538"/>
                <a:gd name="T77" fmla="*/ 51 h 510"/>
                <a:gd name="T78" fmla="*/ 350 w 538"/>
                <a:gd name="T79" fmla="*/ 88 h 510"/>
                <a:gd name="T80" fmla="*/ 407 w 538"/>
                <a:gd name="T81" fmla="*/ 93 h 510"/>
                <a:gd name="T82" fmla="*/ 423 w 538"/>
                <a:gd name="T83" fmla="*/ 72 h 510"/>
                <a:gd name="T84" fmla="*/ 449 w 538"/>
                <a:gd name="T85" fmla="*/ 82 h 510"/>
                <a:gd name="T86" fmla="*/ 506 w 538"/>
                <a:gd name="T87" fmla="*/ 82 h 510"/>
                <a:gd name="T88" fmla="*/ 506 w 538"/>
                <a:gd name="T89" fmla="*/ 103 h 510"/>
                <a:gd name="T90" fmla="*/ 475 w 538"/>
                <a:gd name="T91" fmla="*/ 129 h 510"/>
                <a:gd name="T92" fmla="*/ 496 w 538"/>
                <a:gd name="T93" fmla="*/ 155 h 510"/>
                <a:gd name="T94" fmla="*/ 486 w 538"/>
                <a:gd name="T95" fmla="*/ 223 h 510"/>
                <a:gd name="T96" fmla="*/ 512 w 538"/>
                <a:gd name="T97" fmla="*/ 239 h 510"/>
                <a:gd name="T98" fmla="*/ 509 w 538"/>
                <a:gd name="T99" fmla="*/ 250 h 510"/>
                <a:gd name="T100" fmla="*/ 501 w 538"/>
                <a:gd name="T101" fmla="*/ 286 h 510"/>
                <a:gd name="T102" fmla="*/ 538 w 538"/>
                <a:gd name="T10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8" h="510">
                  <a:moveTo>
                    <a:pt x="538" y="312"/>
                  </a:moveTo>
                  <a:cubicBezTo>
                    <a:pt x="538" y="380"/>
                    <a:pt x="538" y="380"/>
                    <a:pt x="538" y="380"/>
                  </a:cubicBezTo>
                  <a:cubicBezTo>
                    <a:pt x="371" y="474"/>
                    <a:pt x="371" y="474"/>
                    <a:pt x="371" y="474"/>
                  </a:cubicBezTo>
                  <a:cubicBezTo>
                    <a:pt x="345" y="479"/>
                    <a:pt x="345" y="479"/>
                    <a:pt x="345" y="479"/>
                  </a:cubicBezTo>
                  <a:cubicBezTo>
                    <a:pt x="313" y="500"/>
                    <a:pt x="313" y="500"/>
                    <a:pt x="313" y="500"/>
                  </a:cubicBezTo>
                  <a:cubicBezTo>
                    <a:pt x="271" y="491"/>
                    <a:pt x="271" y="491"/>
                    <a:pt x="271" y="491"/>
                  </a:cubicBezTo>
                  <a:cubicBezTo>
                    <a:pt x="261" y="489"/>
                    <a:pt x="261" y="489"/>
                    <a:pt x="261" y="489"/>
                  </a:cubicBezTo>
                  <a:cubicBezTo>
                    <a:pt x="261" y="489"/>
                    <a:pt x="240" y="510"/>
                    <a:pt x="235" y="510"/>
                  </a:cubicBezTo>
                  <a:cubicBezTo>
                    <a:pt x="230" y="510"/>
                    <a:pt x="130" y="505"/>
                    <a:pt x="121" y="505"/>
                  </a:cubicBezTo>
                  <a:cubicBezTo>
                    <a:pt x="120" y="505"/>
                    <a:pt x="120" y="505"/>
                    <a:pt x="120" y="505"/>
                  </a:cubicBezTo>
                  <a:cubicBezTo>
                    <a:pt x="110" y="489"/>
                    <a:pt x="110" y="489"/>
                    <a:pt x="110" y="489"/>
                  </a:cubicBezTo>
                  <a:cubicBezTo>
                    <a:pt x="93" y="484"/>
                    <a:pt x="93" y="484"/>
                    <a:pt x="93" y="484"/>
                  </a:cubicBezTo>
                  <a:cubicBezTo>
                    <a:pt x="79" y="479"/>
                    <a:pt x="79" y="479"/>
                    <a:pt x="79" y="479"/>
                  </a:cubicBezTo>
                  <a:cubicBezTo>
                    <a:pt x="68" y="489"/>
                    <a:pt x="68" y="489"/>
                    <a:pt x="68" y="489"/>
                  </a:cubicBezTo>
                  <a:cubicBezTo>
                    <a:pt x="58" y="489"/>
                    <a:pt x="58" y="489"/>
                    <a:pt x="58" y="489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21" y="421"/>
                    <a:pt x="21" y="421"/>
                    <a:pt x="21" y="421"/>
                  </a:cubicBezTo>
                  <a:cubicBezTo>
                    <a:pt x="24" y="411"/>
                    <a:pt x="24" y="411"/>
                    <a:pt x="24" y="411"/>
                  </a:cubicBezTo>
                  <a:cubicBezTo>
                    <a:pt x="37" y="369"/>
                    <a:pt x="37" y="369"/>
                    <a:pt x="37" y="369"/>
                  </a:cubicBezTo>
                  <a:cubicBezTo>
                    <a:pt x="37" y="333"/>
                    <a:pt x="37" y="333"/>
                    <a:pt x="37" y="333"/>
                  </a:cubicBezTo>
                  <a:cubicBezTo>
                    <a:pt x="63" y="307"/>
                    <a:pt x="63" y="307"/>
                    <a:pt x="63" y="307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93" y="155"/>
                    <a:pt x="193" y="155"/>
                    <a:pt x="193" y="155"/>
                  </a:cubicBezTo>
                  <a:cubicBezTo>
                    <a:pt x="193" y="155"/>
                    <a:pt x="183" y="192"/>
                    <a:pt x="188" y="197"/>
                  </a:cubicBezTo>
                  <a:cubicBezTo>
                    <a:pt x="193" y="202"/>
                    <a:pt x="235" y="202"/>
                    <a:pt x="235" y="202"/>
                  </a:cubicBezTo>
                  <a:cubicBezTo>
                    <a:pt x="256" y="171"/>
                    <a:pt x="256" y="171"/>
                    <a:pt x="256" y="171"/>
                  </a:cubicBezTo>
                  <a:cubicBezTo>
                    <a:pt x="256" y="109"/>
                    <a:pt x="256" y="109"/>
                    <a:pt x="256" y="109"/>
                  </a:cubicBezTo>
                  <a:cubicBezTo>
                    <a:pt x="256" y="109"/>
                    <a:pt x="240" y="72"/>
                    <a:pt x="240" y="67"/>
                  </a:cubicBezTo>
                  <a:cubicBezTo>
                    <a:pt x="240" y="62"/>
                    <a:pt x="256" y="15"/>
                    <a:pt x="256" y="15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338" y="8"/>
                    <a:pt x="338" y="8"/>
                    <a:pt x="338" y="8"/>
                  </a:cubicBezTo>
                  <a:cubicBezTo>
                    <a:pt x="313" y="51"/>
                    <a:pt x="313" y="51"/>
                    <a:pt x="313" y="51"/>
                  </a:cubicBezTo>
                  <a:cubicBezTo>
                    <a:pt x="350" y="88"/>
                    <a:pt x="350" y="88"/>
                    <a:pt x="350" y="88"/>
                  </a:cubicBezTo>
                  <a:cubicBezTo>
                    <a:pt x="407" y="93"/>
                    <a:pt x="407" y="93"/>
                    <a:pt x="407" y="93"/>
                  </a:cubicBezTo>
                  <a:cubicBezTo>
                    <a:pt x="423" y="72"/>
                    <a:pt x="423" y="72"/>
                    <a:pt x="423" y="72"/>
                  </a:cubicBezTo>
                  <a:cubicBezTo>
                    <a:pt x="449" y="82"/>
                    <a:pt x="449" y="82"/>
                    <a:pt x="449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103"/>
                    <a:pt x="506" y="103"/>
                    <a:pt x="506" y="103"/>
                  </a:cubicBezTo>
                  <a:cubicBezTo>
                    <a:pt x="475" y="129"/>
                    <a:pt x="475" y="129"/>
                    <a:pt x="475" y="129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86" y="223"/>
                    <a:pt x="486" y="223"/>
                    <a:pt x="486" y="223"/>
                  </a:cubicBezTo>
                  <a:cubicBezTo>
                    <a:pt x="512" y="239"/>
                    <a:pt x="512" y="239"/>
                    <a:pt x="512" y="239"/>
                  </a:cubicBezTo>
                  <a:cubicBezTo>
                    <a:pt x="509" y="250"/>
                    <a:pt x="509" y="250"/>
                    <a:pt x="509" y="250"/>
                  </a:cubicBezTo>
                  <a:cubicBezTo>
                    <a:pt x="501" y="286"/>
                    <a:pt x="501" y="286"/>
                    <a:pt x="501" y="286"/>
                  </a:cubicBezTo>
                  <a:lnTo>
                    <a:pt x="538" y="31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ปทุมธานี">
              <a:extLst>
                <a:ext uri="{FF2B5EF4-FFF2-40B4-BE49-F238E27FC236}">
                  <a16:creationId xmlns:a16="http://schemas.microsoft.com/office/drawing/2014/main" id="{86A3CEBC-34D4-444F-A4FE-6FBD98026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3332492"/>
              <a:ext cx="223120" cy="133507"/>
            </a:xfrm>
            <a:custGeom>
              <a:avLst/>
              <a:gdLst>
                <a:gd name="T0" fmla="*/ 548 w 548"/>
                <a:gd name="T1" fmla="*/ 2 h 328"/>
                <a:gd name="T2" fmla="*/ 548 w 548"/>
                <a:gd name="T3" fmla="*/ 16 h 328"/>
                <a:gd name="T4" fmla="*/ 511 w 548"/>
                <a:gd name="T5" fmla="*/ 47 h 328"/>
                <a:gd name="T6" fmla="*/ 511 w 548"/>
                <a:gd name="T7" fmla="*/ 282 h 328"/>
                <a:gd name="T8" fmla="*/ 508 w 548"/>
                <a:gd name="T9" fmla="*/ 299 h 328"/>
                <a:gd name="T10" fmla="*/ 508 w 548"/>
                <a:gd name="T11" fmla="*/ 299 h 328"/>
                <a:gd name="T12" fmla="*/ 428 w 548"/>
                <a:gd name="T13" fmla="*/ 318 h 328"/>
                <a:gd name="T14" fmla="*/ 402 w 548"/>
                <a:gd name="T15" fmla="*/ 308 h 328"/>
                <a:gd name="T16" fmla="*/ 381 w 548"/>
                <a:gd name="T17" fmla="*/ 328 h 328"/>
                <a:gd name="T18" fmla="*/ 276 w 548"/>
                <a:gd name="T19" fmla="*/ 328 h 328"/>
                <a:gd name="T20" fmla="*/ 235 w 548"/>
                <a:gd name="T21" fmla="*/ 292 h 328"/>
                <a:gd name="T22" fmla="*/ 151 w 548"/>
                <a:gd name="T23" fmla="*/ 292 h 328"/>
                <a:gd name="T24" fmla="*/ 110 w 548"/>
                <a:gd name="T25" fmla="*/ 266 h 328"/>
                <a:gd name="T26" fmla="*/ 47 w 548"/>
                <a:gd name="T27" fmla="*/ 266 h 328"/>
                <a:gd name="T28" fmla="*/ 21 w 548"/>
                <a:gd name="T29" fmla="*/ 245 h 328"/>
                <a:gd name="T30" fmla="*/ 0 w 548"/>
                <a:gd name="T31" fmla="*/ 208 h 328"/>
                <a:gd name="T32" fmla="*/ 11 w 548"/>
                <a:gd name="T33" fmla="*/ 146 h 328"/>
                <a:gd name="T34" fmla="*/ 125 w 548"/>
                <a:gd name="T35" fmla="*/ 151 h 328"/>
                <a:gd name="T36" fmla="*/ 151 w 548"/>
                <a:gd name="T37" fmla="*/ 130 h 328"/>
                <a:gd name="T38" fmla="*/ 161 w 548"/>
                <a:gd name="T39" fmla="*/ 132 h 328"/>
                <a:gd name="T40" fmla="*/ 203 w 548"/>
                <a:gd name="T41" fmla="*/ 141 h 328"/>
                <a:gd name="T42" fmla="*/ 235 w 548"/>
                <a:gd name="T43" fmla="*/ 120 h 328"/>
                <a:gd name="T44" fmla="*/ 261 w 548"/>
                <a:gd name="T45" fmla="*/ 115 h 328"/>
                <a:gd name="T46" fmla="*/ 428 w 548"/>
                <a:gd name="T47" fmla="*/ 21 h 328"/>
                <a:gd name="T48" fmla="*/ 469 w 548"/>
                <a:gd name="T49" fmla="*/ 0 h 328"/>
                <a:gd name="T50" fmla="*/ 496 w 548"/>
                <a:gd name="T51" fmla="*/ 10 h 328"/>
                <a:gd name="T52" fmla="*/ 548 w 548"/>
                <a:gd name="T53" fmla="*/ 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8" h="328">
                  <a:moveTo>
                    <a:pt x="548" y="2"/>
                  </a:moveTo>
                  <a:cubicBezTo>
                    <a:pt x="548" y="16"/>
                    <a:pt x="548" y="16"/>
                    <a:pt x="548" y="16"/>
                  </a:cubicBezTo>
                  <a:cubicBezTo>
                    <a:pt x="511" y="47"/>
                    <a:pt x="511" y="47"/>
                    <a:pt x="511" y="47"/>
                  </a:cubicBezTo>
                  <a:cubicBezTo>
                    <a:pt x="511" y="282"/>
                    <a:pt x="511" y="282"/>
                    <a:pt x="511" y="282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508" y="299"/>
                    <a:pt x="508" y="299"/>
                    <a:pt x="508" y="299"/>
                  </a:cubicBezTo>
                  <a:cubicBezTo>
                    <a:pt x="494" y="303"/>
                    <a:pt x="432" y="318"/>
                    <a:pt x="428" y="318"/>
                  </a:cubicBezTo>
                  <a:cubicBezTo>
                    <a:pt x="422" y="318"/>
                    <a:pt x="402" y="308"/>
                    <a:pt x="402" y="308"/>
                  </a:cubicBezTo>
                  <a:cubicBezTo>
                    <a:pt x="381" y="328"/>
                    <a:pt x="381" y="328"/>
                    <a:pt x="381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35" y="292"/>
                    <a:pt x="235" y="292"/>
                    <a:pt x="235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10" y="266"/>
                    <a:pt x="110" y="266"/>
                    <a:pt x="110" y="266"/>
                  </a:cubicBezTo>
                  <a:cubicBezTo>
                    <a:pt x="47" y="266"/>
                    <a:pt x="47" y="266"/>
                    <a:pt x="47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20" y="146"/>
                    <a:pt x="120" y="151"/>
                    <a:pt x="125" y="151"/>
                  </a:cubicBezTo>
                  <a:cubicBezTo>
                    <a:pt x="130" y="151"/>
                    <a:pt x="151" y="130"/>
                    <a:pt x="151" y="130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35" y="120"/>
                    <a:pt x="235" y="120"/>
                    <a:pt x="235" y="120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428" y="21"/>
                    <a:pt x="428" y="21"/>
                    <a:pt x="428" y="21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96" y="10"/>
                    <a:pt x="496" y="10"/>
                    <a:pt x="496" y="10"/>
                  </a:cubicBezTo>
                  <a:lnTo>
                    <a:pt x="548" y="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นนทบุรี">
              <a:extLst>
                <a:ext uri="{FF2B5EF4-FFF2-40B4-BE49-F238E27FC236}">
                  <a16:creationId xmlns:a16="http://schemas.microsoft.com/office/drawing/2014/main" id="{C11013FB-C1A7-4EE0-B924-EDE1CC0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212" y="3381870"/>
              <a:ext cx="109731" cy="128020"/>
            </a:xfrm>
            <a:custGeom>
              <a:avLst/>
              <a:gdLst>
                <a:gd name="T0" fmla="*/ 268 w 268"/>
                <a:gd name="T1" fmla="*/ 172 h 313"/>
                <a:gd name="T2" fmla="*/ 230 w 268"/>
                <a:gd name="T3" fmla="*/ 281 h 313"/>
                <a:gd name="T4" fmla="*/ 209 w 268"/>
                <a:gd name="T5" fmla="*/ 313 h 313"/>
                <a:gd name="T6" fmla="*/ 178 w 268"/>
                <a:gd name="T7" fmla="*/ 302 h 313"/>
                <a:gd name="T8" fmla="*/ 144 w 268"/>
                <a:gd name="T9" fmla="*/ 302 h 313"/>
                <a:gd name="T10" fmla="*/ 140 w 268"/>
                <a:gd name="T11" fmla="*/ 302 h 313"/>
                <a:gd name="T12" fmla="*/ 95 w 268"/>
                <a:gd name="T13" fmla="*/ 301 h 313"/>
                <a:gd name="T14" fmla="*/ 87 w 268"/>
                <a:gd name="T15" fmla="*/ 301 h 313"/>
                <a:gd name="T16" fmla="*/ 85 w 268"/>
                <a:gd name="T17" fmla="*/ 301 h 313"/>
                <a:gd name="T18" fmla="*/ 81 w 268"/>
                <a:gd name="T19" fmla="*/ 300 h 313"/>
                <a:gd name="T20" fmla="*/ 73 w 268"/>
                <a:gd name="T21" fmla="*/ 300 h 313"/>
                <a:gd name="T22" fmla="*/ 70 w 268"/>
                <a:gd name="T23" fmla="*/ 300 h 313"/>
                <a:gd name="T24" fmla="*/ 64 w 268"/>
                <a:gd name="T25" fmla="*/ 299 h 313"/>
                <a:gd name="T26" fmla="*/ 58 w 268"/>
                <a:gd name="T27" fmla="*/ 297 h 313"/>
                <a:gd name="T28" fmla="*/ 0 w 268"/>
                <a:gd name="T29" fmla="*/ 193 h 313"/>
                <a:gd name="T30" fmla="*/ 27 w 268"/>
                <a:gd name="T31" fmla="*/ 146 h 313"/>
                <a:gd name="T32" fmla="*/ 0 w 268"/>
                <a:gd name="T33" fmla="*/ 130 h 313"/>
                <a:gd name="T34" fmla="*/ 11 w 268"/>
                <a:gd name="T35" fmla="*/ 10 h 313"/>
                <a:gd name="T36" fmla="*/ 21 w 268"/>
                <a:gd name="T37" fmla="*/ 10 h 313"/>
                <a:gd name="T38" fmla="*/ 32 w 268"/>
                <a:gd name="T39" fmla="*/ 0 h 313"/>
                <a:gd name="T40" fmla="*/ 46 w 268"/>
                <a:gd name="T41" fmla="*/ 5 h 313"/>
                <a:gd name="T42" fmla="*/ 63 w 268"/>
                <a:gd name="T43" fmla="*/ 10 h 313"/>
                <a:gd name="T44" fmla="*/ 73 w 268"/>
                <a:gd name="T45" fmla="*/ 26 h 313"/>
                <a:gd name="T46" fmla="*/ 74 w 268"/>
                <a:gd name="T47" fmla="*/ 26 h 313"/>
                <a:gd name="T48" fmla="*/ 63 w 268"/>
                <a:gd name="T49" fmla="*/ 88 h 313"/>
                <a:gd name="T50" fmla="*/ 84 w 268"/>
                <a:gd name="T51" fmla="*/ 125 h 313"/>
                <a:gd name="T52" fmla="*/ 110 w 268"/>
                <a:gd name="T53" fmla="*/ 146 h 313"/>
                <a:gd name="T54" fmla="*/ 173 w 268"/>
                <a:gd name="T55" fmla="*/ 146 h 313"/>
                <a:gd name="T56" fmla="*/ 214 w 268"/>
                <a:gd name="T57" fmla="*/ 172 h 313"/>
                <a:gd name="T58" fmla="*/ 268 w 268"/>
                <a:gd name="T59" fmla="*/ 1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8" h="313">
                  <a:moveTo>
                    <a:pt x="268" y="172"/>
                  </a:moveTo>
                  <a:cubicBezTo>
                    <a:pt x="230" y="281"/>
                    <a:pt x="230" y="281"/>
                    <a:pt x="230" y="281"/>
                  </a:cubicBezTo>
                  <a:cubicBezTo>
                    <a:pt x="209" y="313"/>
                    <a:pt x="209" y="313"/>
                    <a:pt x="209" y="313"/>
                  </a:cubicBezTo>
                  <a:cubicBezTo>
                    <a:pt x="209" y="313"/>
                    <a:pt x="183" y="302"/>
                    <a:pt x="178" y="302"/>
                  </a:cubicBezTo>
                  <a:cubicBezTo>
                    <a:pt x="176" y="302"/>
                    <a:pt x="162" y="302"/>
                    <a:pt x="144" y="302"/>
                  </a:cubicBezTo>
                  <a:cubicBezTo>
                    <a:pt x="143" y="302"/>
                    <a:pt x="141" y="302"/>
                    <a:pt x="140" y="302"/>
                  </a:cubicBezTo>
                  <a:cubicBezTo>
                    <a:pt x="125" y="302"/>
                    <a:pt x="109" y="302"/>
                    <a:pt x="95" y="301"/>
                  </a:cubicBezTo>
                  <a:cubicBezTo>
                    <a:pt x="92" y="301"/>
                    <a:pt x="90" y="301"/>
                    <a:pt x="87" y="301"/>
                  </a:cubicBezTo>
                  <a:cubicBezTo>
                    <a:pt x="87" y="301"/>
                    <a:pt x="86" y="301"/>
                    <a:pt x="85" y="301"/>
                  </a:cubicBezTo>
                  <a:cubicBezTo>
                    <a:pt x="84" y="300"/>
                    <a:pt x="83" y="300"/>
                    <a:pt x="81" y="300"/>
                  </a:cubicBezTo>
                  <a:cubicBezTo>
                    <a:pt x="78" y="300"/>
                    <a:pt x="76" y="300"/>
                    <a:pt x="73" y="300"/>
                  </a:cubicBezTo>
                  <a:cubicBezTo>
                    <a:pt x="72" y="300"/>
                    <a:pt x="71" y="300"/>
                    <a:pt x="70" y="300"/>
                  </a:cubicBezTo>
                  <a:cubicBezTo>
                    <a:pt x="68" y="299"/>
                    <a:pt x="66" y="299"/>
                    <a:pt x="64" y="299"/>
                  </a:cubicBezTo>
                  <a:cubicBezTo>
                    <a:pt x="61" y="298"/>
                    <a:pt x="58" y="298"/>
                    <a:pt x="58" y="297"/>
                  </a:cubicBezTo>
                  <a:cubicBezTo>
                    <a:pt x="53" y="292"/>
                    <a:pt x="0" y="193"/>
                    <a:pt x="0" y="193"/>
                  </a:cubicBezTo>
                  <a:cubicBezTo>
                    <a:pt x="27" y="146"/>
                    <a:pt x="27" y="146"/>
                    <a:pt x="27" y="14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73" y="146"/>
                    <a:pt x="173" y="146"/>
                    <a:pt x="173" y="146"/>
                  </a:cubicBezTo>
                  <a:cubicBezTo>
                    <a:pt x="214" y="172"/>
                    <a:pt x="214" y="172"/>
                    <a:pt x="214" y="172"/>
                  </a:cubicBezTo>
                  <a:lnTo>
                    <a:pt x="268" y="17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นครสวรรค์">
              <a:extLst>
                <a:ext uri="{FF2B5EF4-FFF2-40B4-BE49-F238E27FC236}">
                  <a16:creationId xmlns:a16="http://schemas.microsoft.com/office/drawing/2014/main" id="{D6A038F6-2AF9-4A1F-8008-67E090631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918" y="2619239"/>
              <a:ext cx="632783" cy="418808"/>
            </a:xfrm>
            <a:custGeom>
              <a:avLst/>
              <a:gdLst>
                <a:gd name="T0" fmla="*/ 1532 w 1543"/>
                <a:gd name="T1" fmla="*/ 558 h 1028"/>
                <a:gd name="T2" fmla="*/ 1476 w 1543"/>
                <a:gd name="T3" fmla="*/ 600 h 1028"/>
                <a:gd name="T4" fmla="*/ 1455 w 1543"/>
                <a:gd name="T5" fmla="*/ 668 h 1028"/>
                <a:gd name="T6" fmla="*/ 1361 w 1543"/>
                <a:gd name="T7" fmla="*/ 720 h 1028"/>
                <a:gd name="T8" fmla="*/ 1330 w 1543"/>
                <a:gd name="T9" fmla="*/ 814 h 1028"/>
                <a:gd name="T10" fmla="*/ 1272 w 1543"/>
                <a:gd name="T11" fmla="*/ 903 h 1028"/>
                <a:gd name="T12" fmla="*/ 1251 w 1543"/>
                <a:gd name="T13" fmla="*/ 960 h 1028"/>
                <a:gd name="T14" fmla="*/ 1189 w 1543"/>
                <a:gd name="T15" fmla="*/ 1010 h 1028"/>
                <a:gd name="T16" fmla="*/ 1121 w 1543"/>
                <a:gd name="T17" fmla="*/ 997 h 1028"/>
                <a:gd name="T18" fmla="*/ 1116 w 1543"/>
                <a:gd name="T19" fmla="*/ 971 h 1028"/>
                <a:gd name="T20" fmla="*/ 1048 w 1543"/>
                <a:gd name="T21" fmla="*/ 900 h 1028"/>
                <a:gd name="T22" fmla="*/ 1022 w 1543"/>
                <a:gd name="T23" fmla="*/ 830 h 1028"/>
                <a:gd name="T24" fmla="*/ 1006 w 1543"/>
                <a:gd name="T25" fmla="*/ 746 h 1028"/>
                <a:gd name="T26" fmla="*/ 912 w 1543"/>
                <a:gd name="T27" fmla="*/ 705 h 1028"/>
                <a:gd name="T28" fmla="*/ 855 w 1543"/>
                <a:gd name="T29" fmla="*/ 689 h 1028"/>
                <a:gd name="T30" fmla="*/ 813 w 1543"/>
                <a:gd name="T31" fmla="*/ 632 h 1028"/>
                <a:gd name="T32" fmla="*/ 753 w 1543"/>
                <a:gd name="T33" fmla="*/ 591 h 1028"/>
                <a:gd name="T34" fmla="*/ 751 w 1543"/>
                <a:gd name="T35" fmla="*/ 486 h 1028"/>
                <a:gd name="T36" fmla="*/ 688 w 1543"/>
                <a:gd name="T37" fmla="*/ 475 h 1028"/>
                <a:gd name="T38" fmla="*/ 589 w 1543"/>
                <a:gd name="T39" fmla="*/ 454 h 1028"/>
                <a:gd name="T40" fmla="*/ 391 w 1543"/>
                <a:gd name="T41" fmla="*/ 564 h 1028"/>
                <a:gd name="T42" fmla="*/ 250 w 1543"/>
                <a:gd name="T43" fmla="*/ 501 h 1028"/>
                <a:gd name="T44" fmla="*/ 135 w 1543"/>
                <a:gd name="T45" fmla="*/ 418 h 1028"/>
                <a:gd name="T46" fmla="*/ 46 w 1543"/>
                <a:gd name="T47" fmla="*/ 357 h 1028"/>
                <a:gd name="T48" fmla="*/ 0 w 1543"/>
                <a:gd name="T49" fmla="*/ 308 h 1028"/>
                <a:gd name="T50" fmla="*/ 3 w 1543"/>
                <a:gd name="T51" fmla="*/ 252 h 1028"/>
                <a:gd name="T52" fmla="*/ 114 w 1543"/>
                <a:gd name="T53" fmla="*/ 220 h 1028"/>
                <a:gd name="T54" fmla="*/ 323 w 1543"/>
                <a:gd name="T55" fmla="*/ 261 h 1028"/>
                <a:gd name="T56" fmla="*/ 505 w 1543"/>
                <a:gd name="T57" fmla="*/ 272 h 1028"/>
                <a:gd name="T58" fmla="*/ 625 w 1543"/>
                <a:gd name="T59" fmla="*/ 246 h 1028"/>
                <a:gd name="T60" fmla="*/ 730 w 1543"/>
                <a:gd name="T61" fmla="*/ 110 h 1028"/>
                <a:gd name="T62" fmla="*/ 831 w 1543"/>
                <a:gd name="T63" fmla="*/ 0 h 1028"/>
                <a:gd name="T64" fmla="*/ 902 w 1543"/>
                <a:gd name="T65" fmla="*/ 100 h 1028"/>
                <a:gd name="T66" fmla="*/ 996 w 1543"/>
                <a:gd name="T67" fmla="*/ 235 h 1028"/>
                <a:gd name="T68" fmla="*/ 1084 w 1543"/>
                <a:gd name="T69" fmla="*/ 178 h 1028"/>
                <a:gd name="T70" fmla="*/ 1121 w 1543"/>
                <a:gd name="T71" fmla="*/ 220 h 1028"/>
                <a:gd name="T72" fmla="*/ 1361 w 1543"/>
                <a:gd name="T73" fmla="*/ 157 h 1028"/>
                <a:gd name="T74" fmla="*/ 1413 w 1543"/>
                <a:gd name="T75" fmla="*/ 173 h 1028"/>
                <a:gd name="T76" fmla="*/ 1484 w 1543"/>
                <a:gd name="T77" fmla="*/ 222 h 1028"/>
                <a:gd name="T78" fmla="*/ 1481 w 1543"/>
                <a:gd name="T79" fmla="*/ 261 h 1028"/>
                <a:gd name="T80" fmla="*/ 1512 w 1543"/>
                <a:gd name="T81" fmla="*/ 308 h 1028"/>
                <a:gd name="T82" fmla="*/ 1543 w 1543"/>
                <a:gd name="T83" fmla="*/ 444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43" h="1028">
                  <a:moveTo>
                    <a:pt x="1517" y="538"/>
                  </a:moveTo>
                  <a:cubicBezTo>
                    <a:pt x="1532" y="558"/>
                    <a:pt x="1532" y="558"/>
                    <a:pt x="1532" y="558"/>
                  </a:cubicBezTo>
                  <a:cubicBezTo>
                    <a:pt x="1496" y="574"/>
                    <a:pt x="1496" y="574"/>
                    <a:pt x="1496" y="574"/>
                  </a:cubicBezTo>
                  <a:cubicBezTo>
                    <a:pt x="1476" y="600"/>
                    <a:pt x="1476" y="600"/>
                    <a:pt x="1476" y="600"/>
                  </a:cubicBezTo>
                  <a:cubicBezTo>
                    <a:pt x="1486" y="647"/>
                    <a:pt x="1486" y="647"/>
                    <a:pt x="1486" y="647"/>
                  </a:cubicBezTo>
                  <a:cubicBezTo>
                    <a:pt x="1455" y="668"/>
                    <a:pt x="1455" y="668"/>
                    <a:pt x="1455" y="668"/>
                  </a:cubicBezTo>
                  <a:cubicBezTo>
                    <a:pt x="1403" y="668"/>
                    <a:pt x="1403" y="668"/>
                    <a:pt x="1403" y="668"/>
                  </a:cubicBezTo>
                  <a:cubicBezTo>
                    <a:pt x="1361" y="720"/>
                    <a:pt x="1361" y="720"/>
                    <a:pt x="1361" y="720"/>
                  </a:cubicBezTo>
                  <a:cubicBezTo>
                    <a:pt x="1366" y="783"/>
                    <a:pt x="1366" y="783"/>
                    <a:pt x="1366" y="783"/>
                  </a:cubicBezTo>
                  <a:cubicBezTo>
                    <a:pt x="1330" y="814"/>
                    <a:pt x="1330" y="814"/>
                    <a:pt x="1330" y="814"/>
                  </a:cubicBezTo>
                  <a:cubicBezTo>
                    <a:pt x="1335" y="856"/>
                    <a:pt x="1335" y="856"/>
                    <a:pt x="1335" y="856"/>
                  </a:cubicBezTo>
                  <a:cubicBezTo>
                    <a:pt x="1272" y="903"/>
                    <a:pt x="1272" y="903"/>
                    <a:pt x="1272" y="903"/>
                  </a:cubicBezTo>
                  <a:cubicBezTo>
                    <a:pt x="1272" y="903"/>
                    <a:pt x="1269" y="914"/>
                    <a:pt x="1265" y="927"/>
                  </a:cubicBezTo>
                  <a:cubicBezTo>
                    <a:pt x="1260" y="941"/>
                    <a:pt x="1254" y="957"/>
                    <a:pt x="1251" y="960"/>
                  </a:cubicBezTo>
                  <a:cubicBezTo>
                    <a:pt x="1246" y="966"/>
                    <a:pt x="1210" y="986"/>
                    <a:pt x="1210" y="986"/>
                  </a:cubicBezTo>
                  <a:cubicBezTo>
                    <a:pt x="1189" y="1010"/>
                    <a:pt x="1189" y="1010"/>
                    <a:pt x="1189" y="1010"/>
                  </a:cubicBezTo>
                  <a:cubicBezTo>
                    <a:pt x="1173" y="1028"/>
                    <a:pt x="1173" y="1028"/>
                    <a:pt x="1173" y="1028"/>
                  </a:cubicBezTo>
                  <a:cubicBezTo>
                    <a:pt x="1121" y="997"/>
                    <a:pt x="1121" y="997"/>
                    <a:pt x="1121" y="997"/>
                  </a:cubicBezTo>
                  <a:cubicBezTo>
                    <a:pt x="1116" y="972"/>
                    <a:pt x="1116" y="972"/>
                    <a:pt x="1116" y="972"/>
                  </a:cubicBezTo>
                  <a:cubicBezTo>
                    <a:pt x="1116" y="971"/>
                    <a:pt x="1116" y="971"/>
                    <a:pt x="1116" y="971"/>
                  </a:cubicBezTo>
                  <a:cubicBezTo>
                    <a:pt x="1048" y="903"/>
                    <a:pt x="1048" y="903"/>
                    <a:pt x="1048" y="903"/>
                  </a:cubicBezTo>
                  <a:cubicBezTo>
                    <a:pt x="1048" y="900"/>
                    <a:pt x="1048" y="900"/>
                    <a:pt x="1048" y="900"/>
                  </a:cubicBezTo>
                  <a:cubicBezTo>
                    <a:pt x="1053" y="872"/>
                    <a:pt x="1053" y="872"/>
                    <a:pt x="1053" y="872"/>
                  </a:cubicBezTo>
                  <a:cubicBezTo>
                    <a:pt x="1022" y="830"/>
                    <a:pt x="1022" y="830"/>
                    <a:pt x="1022" y="830"/>
                  </a:cubicBezTo>
                  <a:cubicBezTo>
                    <a:pt x="1032" y="757"/>
                    <a:pt x="1032" y="757"/>
                    <a:pt x="1032" y="757"/>
                  </a:cubicBezTo>
                  <a:cubicBezTo>
                    <a:pt x="1006" y="746"/>
                    <a:pt x="1006" y="746"/>
                    <a:pt x="1006" y="746"/>
                  </a:cubicBezTo>
                  <a:cubicBezTo>
                    <a:pt x="975" y="757"/>
                    <a:pt x="975" y="757"/>
                    <a:pt x="975" y="757"/>
                  </a:cubicBezTo>
                  <a:cubicBezTo>
                    <a:pt x="912" y="705"/>
                    <a:pt x="912" y="705"/>
                    <a:pt x="912" y="705"/>
                  </a:cubicBezTo>
                  <a:cubicBezTo>
                    <a:pt x="912" y="705"/>
                    <a:pt x="910" y="704"/>
                    <a:pt x="905" y="703"/>
                  </a:cubicBezTo>
                  <a:cubicBezTo>
                    <a:pt x="891" y="700"/>
                    <a:pt x="859" y="693"/>
                    <a:pt x="855" y="689"/>
                  </a:cubicBezTo>
                  <a:cubicBezTo>
                    <a:pt x="850" y="684"/>
                    <a:pt x="855" y="653"/>
                    <a:pt x="855" y="653"/>
                  </a:cubicBezTo>
                  <a:cubicBezTo>
                    <a:pt x="813" y="632"/>
                    <a:pt x="813" y="632"/>
                    <a:pt x="813" y="632"/>
                  </a:cubicBezTo>
                  <a:cubicBezTo>
                    <a:pt x="756" y="621"/>
                    <a:pt x="756" y="621"/>
                    <a:pt x="756" y="621"/>
                  </a:cubicBezTo>
                  <a:cubicBezTo>
                    <a:pt x="753" y="591"/>
                    <a:pt x="753" y="591"/>
                    <a:pt x="753" y="591"/>
                  </a:cubicBezTo>
                  <a:cubicBezTo>
                    <a:pt x="751" y="564"/>
                    <a:pt x="751" y="564"/>
                    <a:pt x="751" y="564"/>
                  </a:cubicBezTo>
                  <a:cubicBezTo>
                    <a:pt x="751" y="486"/>
                    <a:pt x="751" y="486"/>
                    <a:pt x="751" y="486"/>
                  </a:cubicBezTo>
                  <a:cubicBezTo>
                    <a:pt x="724" y="454"/>
                    <a:pt x="724" y="454"/>
                    <a:pt x="724" y="454"/>
                  </a:cubicBezTo>
                  <a:cubicBezTo>
                    <a:pt x="688" y="475"/>
                    <a:pt x="688" y="475"/>
                    <a:pt x="688" y="475"/>
                  </a:cubicBezTo>
                  <a:cubicBezTo>
                    <a:pt x="678" y="512"/>
                    <a:pt x="678" y="512"/>
                    <a:pt x="678" y="512"/>
                  </a:cubicBezTo>
                  <a:cubicBezTo>
                    <a:pt x="589" y="454"/>
                    <a:pt x="589" y="454"/>
                    <a:pt x="589" y="454"/>
                  </a:cubicBezTo>
                  <a:cubicBezTo>
                    <a:pt x="526" y="470"/>
                    <a:pt x="526" y="470"/>
                    <a:pt x="526" y="470"/>
                  </a:cubicBezTo>
                  <a:cubicBezTo>
                    <a:pt x="391" y="564"/>
                    <a:pt x="391" y="564"/>
                    <a:pt x="391" y="564"/>
                  </a:cubicBezTo>
                  <a:cubicBezTo>
                    <a:pt x="328" y="564"/>
                    <a:pt x="328" y="564"/>
                    <a:pt x="328" y="564"/>
                  </a:cubicBezTo>
                  <a:cubicBezTo>
                    <a:pt x="250" y="501"/>
                    <a:pt x="250" y="501"/>
                    <a:pt x="250" y="501"/>
                  </a:cubicBezTo>
                  <a:cubicBezTo>
                    <a:pt x="234" y="454"/>
                    <a:pt x="234" y="454"/>
                    <a:pt x="234" y="454"/>
                  </a:cubicBezTo>
                  <a:cubicBezTo>
                    <a:pt x="135" y="418"/>
                    <a:pt x="135" y="418"/>
                    <a:pt x="135" y="418"/>
                  </a:cubicBezTo>
                  <a:cubicBezTo>
                    <a:pt x="109" y="371"/>
                    <a:pt x="109" y="371"/>
                    <a:pt x="109" y="371"/>
                  </a:cubicBezTo>
                  <a:cubicBezTo>
                    <a:pt x="46" y="357"/>
                    <a:pt x="46" y="357"/>
                    <a:pt x="46" y="357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114" y="220"/>
                    <a:pt x="114" y="220"/>
                    <a:pt x="114" y="220"/>
                  </a:cubicBezTo>
                  <a:cubicBezTo>
                    <a:pt x="172" y="261"/>
                    <a:pt x="172" y="261"/>
                    <a:pt x="172" y="261"/>
                  </a:cubicBezTo>
                  <a:cubicBezTo>
                    <a:pt x="323" y="261"/>
                    <a:pt x="323" y="261"/>
                    <a:pt x="323" y="261"/>
                  </a:cubicBezTo>
                  <a:cubicBezTo>
                    <a:pt x="365" y="241"/>
                    <a:pt x="365" y="241"/>
                    <a:pt x="365" y="241"/>
                  </a:cubicBezTo>
                  <a:cubicBezTo>
                    <a:pt x="505" y="272"/>
                    <a:pt x="505" y="272"/>
                    <a:pt x="505" y="272"/>
                  </a:cubicBezTo>
                  <a:cubicBezTo>
                    <a:pt x="552" y="246"/>
                    <a:pt x="552" y="246"/>
                    <a:pt x="552" y="246"/>
                  </a:cubicBezTo>
                  <a:cubicBezTo>
                    <a:pt x="625" y="246"/>
                    <a:pt x="625" y="246"/>
                    <a:pt x="625" y="246"/>
                  </a:cubicBezTo>
                  <a:cubicBezTo>
                    <a:pt x="672" y="141"/>
                    <a:pt x="672" y="141"/>
                    <a:pt x="672" y="141"/>
                  </a:cubicBezTo>
                  <a:cubicBezTo>
                    <a:pt x="730" y="110"/>
                    <a:pt x="730" y="110"/>
                    <a:pt x="730" y="110"/>
                  </a:cubicBezTo>
                  <a:cubicBezTo>
                    <a:pt x="766" y="110"/>
                    <a:pt x="766" y="110"/>
                    <a:pt x="766" y="11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71" y="21"/>
                    <a:pt x="871" y="21"/>
                    <a:pt x="871" y="21"/>
                  </a:cubicBezTo>
                  <a:cubicBezTo>
                    <a:pt x="902" y="100"/>
                    <a:pt x="902" y="100"/>
                    <a:pt x="902" y="100"/>
                  </a:cubicBezTo>
                  <a:cubicBezTo>
                    <a:pt x="959" y="220"/>
                    <a:pt x="959" y="220"/>
                    <a:pt x="959" y="220"/>
                  </a:cubicBezTo>
                  <a:cubicBezTo>
                    <a:pt x="996" y="235"/>
                    <a:pt x="996" y="235"/>
                    <a:pt x="996" y="235"/>
                  </a:cubicBezTo>
                  <a:cubicBezTo>
                    <a:pt x="1064" y="209"/>
                    <a:pt x="1064" y="209"/>
                    <a:pt x="1064" y="209"/>
                  </a:cubicBezTo>
                  <a:cubicBezTo>
                    <a:pt x="1084" y="178"/>
                    <a:pt x="1084" y="178"/>
                    <a:pt x="1084" y="178"/>
                  </a:cubicBezTo>
                  <a:cubicBezTo>
                    <a:pt x="1105" y="188"/>
                    <a:pt x="1105" y="188"/>
                    <a:pt x="1105" y="188"/>
                  </a:cubicBezTo>
                  <a:cubicBezTo>
                    <a:pt x="1121" y="220"/>
                    <a:pt x="1121" y="220"/>
                    <a:pt x="1121" y="220"/>
                  </a:cubicBezTo>
                  <a:cubicBezTo>
                    <a:pt x="1293" y="220"/>
                    <a:pt x="1293" y="220"/>
                    <a:pt x="1293" y="220"/>
                  </a:cubicBezTo>
                  <a:cubicBezTo>
                    <a:pt x="1361" y="157"/>
                    <a:pt x="1361" y="157"/>
                    <a:pt x="1361" y="157"/>
                  </a:cubicBezTo>
                  <a:cubicBezTo>
                    <a:pt x="1387" y="157"/>
                    <a:pt x="1387" y="157"/>
                    <a:pt x="1387" y="157"/>
                  </a:cubicBezTo>
                  <a:cubicBezTo>
                    <a:pt x="1413" y="173"/>
                    <a:pt x="1413" y="173"/>
                    <a:pt x="1413" y="173"/>
                  </a:cubicBezTo>
                  <a:cubicBezTo>
                    <a:pt x="1455" y="168"/>
                    <a:pt x="1455" y="168"/>
                    <a:pt x="1455" y="168"/>
                  </a:cubicBezTo>
                  <a:cubicBezTo>
                    <a:pt x="1484" y="222"/>
                    <a:pt x="1484" y="222"/>
                    <a:pt x="1484" y="222"/>
                  </a:cubicBezTo>
                  <a:cubicBezTo>
                    <a:pt x="1481" y="225"/>
                    <a:pt x="1481" y="225"/>
                    <a:pt x="1481" y="225"/>
                  </a:cubicBezTo>
                  <a:cubicBezTo>
                    <a:pt x="1481" y="261"/>
                    <a:pt x="1481" y="261"/>
                    <a:pt x="1481" y="261"/>
                  </a:cubicBezTo>
                  <a:cubicBezTo>
                    <a:pt x="1528" y="272"/>
                    <a:pt x="1528" y="272"/>
                    <a:pt x="1528" y="272"/>
                  </a:cubicBezTo>
                  <a:cubicBezTo>
                    <a:pt x="1512" y="308"/>
                    <a:pt x="1512" y="308"/>
                    <a:pt x="1512" y="308"/>
                  </a:cubicBezTo>
                  <a:cubicBezTo>
                    <a:pt x="1532" y="396"/>
                    <a:pt x="1532" y="396"/>
                    <a:pt x="1532" y="396"/>
                  </a:cubicBezTo>
                  <a:cubicBezTo>
                    <a:pt x="1543" y="444"/>
                    <a:pt x="1543" y="444"/>
                    <a:pt x="1543" y="444"/>
                  </a:cubicBezTo>
                  <a:lnTo>
                    <a:pt x="1517" y="53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นครปฐม">
              <a:extLst>
                <a:ext uri="{FF2B5EF4-FFF2-40B4-BE49-F238E27FC236}">
                  <a16:creationId xmlns:a16="http://schemas.microsoft.com/office/drawing/2014/main" id="{920CA67F-3CC0-40A0-AA6C-2EC5BF9BF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417" y="3363582"/>
              <a:ext cx="179228" cy="199346"/>
            </a:xfrm>
            <a:custGeom>
              <a:avLst/>
              <a:gdLst>
                <a:gd name="T0" fmla="*/ 434 w 439"/>
                <a:gd name="T1" fmla="*/ 429 h 487"/>
                <a:gd name="T2" fmla="*/ 381 w 439"/>
                <a:gd name="T3" fmla="*/ 440 h 487"/>
                <a:gd name="T4" fmla="*/ 396 w 439"/>
                <a:gd name="T5" fmla="*/ 461 h 487"/>
                <a:gd name="T6" fmla="*/ 355 w 439"/>
                <a:gd name="T7" fmla="*/ 471 h 487"/>
                <a:gd name="T8" fmla="*/ 328 w 439"/>
                <a:gd name="T9" fmla="*/ 471 h 487"/>
                <a:gd name="T10" fmla="*/ 328 w 439"/>
                <a:gd name="T11" fmla="*/ 451 h 487"/>
                <a:gd name="T12" fmla="*/ 263 w 439"/>
                <a:gd name="T13" fmla="*/ 464 h 487"/>
                <a:gd name="T14" fmla="*/ 250 w 439"/>
                <a:gd name="T15" fmla="*/ 466 h 487"/>
                <a:gd name="T16" fmla="*/ 250 w 439"/>
                <a:gd name="T17" fmla="*/ 487 h 487"/>
                <a:gd name="T18" fmla="*/ 208 w 439"/>
                <a:gd name="T19" fmla="*/ 487 h 487"/>
                <a:gd name="T20" fmla="*/ 198 w 439"/>
                <a:gd name="T21" fmla="*/ 451 h 487"/>
                <a:gd name="T22" fmla="*/ 162 w 439"/>
                <a:gd name="T23" fmla="*/ 445 h 487"/>
                <a:gd name="T24" fmla="*/ 167 w 439"/>
                <a:gd name="T25" fmla="*/ 398 h 487"/>
                <a:gd name="T26" fmla="*/ 136 w 439"/>
                <a:gd name="T27" fmla="*/ 398 h 487"/>
                <a:gd name="T28" fmla="*/ 120 w 439"/>
                <a:gd name="T29" fmla="*/ 414 h 487"/>
                <a:gd name="T30" fmla="*/ 83 w 439"/>
                <a:gd name="T31" fmla="*/ 398 h 487"/>
                <a:gd name="T32" fmla="*/ 109 w 439"/>
                <a:gd name="T33" fmla="*/ 352 h 487"/>
                <a:gd name="T34" fmla="*/ 109 w 439"/>
                <a:gd name="T35" fmla="*/ 315 h 487"/>
                <a:gd name="T36" fmla="*/ 62 w 439"/>
                <a:gd name="T37" fmla="*/ 305 h 487"/>
                <a:gd name="T38" fmla="*/ 57 w 439"/>
                <a:gd name="T39" fmla="*/ 247 h 487"/>
                <a:gd name="T40" fmla="*/ 83 w 439"/>
                <a:gd name="T41" fmla="*/ 226 h 487"/>
                <a:gd name="T42" fmla="*/ 68 w 439"/>
                <a:gd name="T43" fmla="*/ 216 h 487"/>
                <a:gd name="T44" fmla="*/ 40 w 439"/>
                <a:gd name="T45" fmla="*/ 218 h 487"/>
                <a:gd name="T46" fmla="*/ 42 w 439"/>
                <a:gd name="T47" fmla="*/ 216 h 487"/>
                <a:gd name="T48" fmla="*/ 14 w 439"/>
                <a:gd name="T49" fmla="*/ 178 h 487"/>
                <a:gd name="T50" fmla="*/ 0 w 439"/>
                <a:gd name="T51" fmla="*/ 159 h 487"/>
                <a:gd name="T52" fmla="*/ 16 w 439"/>
                <a:gd name="T53" fmla="*/ 127 h 487"/>
                <a:gd name="T54" fmla="*/ 1 w 439"/>
                <a:gd name="T55" fmla="*/ 116 h 487"/>
                <a:gd name="T56" fmla="*/ 68 w 439"/>
                <a:gd name="T57" fmla="*/ 54 h 487"/>
                <a:gd name="T58" fmla="*/ 167 w 439"/>
                <a:gd name="T59" fmla="*/ 28 h 487"/>
                <a:gd name="T60" fmla="*/ 266 w 439"/>
                <a:gd name="T61" fmla="*/ 39 h 487"/>
                <a:gd name="T62" fmla="*/ 328 w 439"/>
                <a:gd name="T63" fmla="*/ 0 h 487"/>
                <a:gd name="T64" fmla="*/ 386 w 439"/>
                <a:gd name="T65" fmla="*/ 7 h 487"/>
                <a:gd name="T66" fmla="*/ 386 w 439"/>
                <a:gd name="T67" fmla="*/ 54 h 487"/>
                <a:gd name="T68" fmla="*/ 375 w 439"/>
                <a:gd name="T69" fmla="*/ 174 h 487"/>
                <a:gd name="T70" fmla="*/ 402 w 439"/>
                <a:gd name="T71" fmla="*/ 190 h 487"/>
                <a:gd name="T72" fmla="*/ 375 w 439"/>
                <a:gd name="T73" fmla="*/ 237 h 487"/>
                <a:gd name="T74" fmla="*/ 433 w 439"/>
                <a:gd name="T75" fmla="*/ 341 h 487"/>
                <a:gd name="T76" fmla="*/ 439 w 439"/>
                <a:gd name="T77" fmla="*/ 343 h 487"/>
                <a:gd name="T78" fmla="*/ 428 w 439"/>
                <a:gd name="T79" fmla="*/ 419 h 487"/>
                <a:gd name="T80" fmla="*/ 434 w 439"/>
                <a:gd name="T81" fmla="*/ 42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9" h="487">
                  <a:moveTo>
                    <a:pt x="434" y="429"/>
                  </a:moveTo>
                  <a:cubicBezTo>
                    <a:pt x="381" y="440"/>
                    <a:pt x="381" y="440"/>
                    <a:pt x="381" y="440"/>
                  </a:cubicBezTo>
                  <a:cubicBezTo>
                    <a:pt x="396" y="461"/>
                    <a:pt x="396" y="461"/>
                    <a:pt x="396" y="461"/>
                  </a:cubicBezTo>
                  <a:cubicBezTo>
                    <a:pt x="355" y="471"/>
                    <a:pt x="355" y="471"/>
                    <a:pt x="355" y="471"/>
                  </a:cubicBezTo>
                  <a:cubicBezTo>
                    <a:pt x="328" y="471"/>
                    <a:pt x="328" y="471"/>
                    <a:pt x="328" y="471"/>
                  </a:cubicBezTo>
                  <a:cubicBezTo>
                    <a:pt x="328" y="451"/>
                    <a:pt x="328" y="451"/>
                    <a:pt x="328" y="451"/>
                  </a:cubicBezTo>
                  <a:cubicBezTo>
                    <a:pt x="263" y="464"/>
                    <a:pt x="263" y="464"/>
                    <a:pt x="263" y="464"/>
                  </a:cubicBezTo>
                  <a:cubicBezTo>
                    <a:pt x="250" y="466"/>
                    <a:pt x="250" y="466"/>
                    <a:pt x="250" y="466"/>
                  </a:cubicBezTo>
                  <a:cubicBezTo>
                    <a:pt x="250" y="487"/>
                    <a:pt x="250" y="487"/>
                    <a:pt x="250" y="487"/>
                  </a:cubicBezTo>
                  <a:cubicBezTo>
                    <a:pt x="208" y="487"/>
                    <a:pt x="208" y="487"/>
                    <a:pt x="208" y="487"/>
                  </a:cubicBezTo>
                  <a:cubicBezTo>
                    <a:pt x="198" y="451"/>
                    <a:pt x="198" y="451"/>
                    <a:pt x="198" y="451"/>
                  </a:cubicBezTo>
                  <a:cubicBezTo>
                    <a:pt x="162" y="445"/>
                    <a:pt x="162" y="445"/>
                    <a:pt x="162" y="445"/>
                  </a:cubicBezTo>
                  <a:cubicBezTo>
                    <a:pt x="167" y="398"/>
                    <a:pt x="167" y="398"/>
                    <a:pt x="167" y="398"/>
                  </a:cubicBezTo>
                  <a:cubicBezTo>
                    <a:pt x="136" y="398"/>
                    <a:pt x="136" y="398"/>
                    <a:pt x="136" y="398"/>
                  </a:cubicBezTo>
                  <a:cubicBezTo>
                    <a:pt x="136" y="398"/>
                    <a:pt x="130" y="414"/>
                    <a:pt x="120" y="414"/>
                  </a:cubicBezTo>
                  <a:cubicBezTo>
                    <a:pt x="109" y="414"/>
                    <a:pt x="83" y="398"/>
                    <a:pt x="83" y="398"/>
                  </a:cubicBezTo>
                  <a:cubicBezTo>
                    <a:pt x="109" y="352"/>
                    <a:pt x="109" y="352"/>
                    <a:pt x="109" y="352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62" y="305"/>
                    <a:pt x="62" y="305"/>
                    <a:pt x="62" y="305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40" y="218"/>
                    <a:pt x="40" y="218"/>
                    <a:pt x="40" y="218"/>
                  </a:cubicBezTo>
                  <a:cubicBezTo>
                    <a:pt x="42" y="216"/>
                    <a:pt x="42" y="216"/>
                    <a:pt x="42" y="216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266" y="39"/>
                    <a:pt x="266" y="39"/>
                    <a:pt x="266" y="39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86" y="7"/>
                    <a:pt x="386" y="7"/>
                    <a:pt x="386" y="7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75" y="174"/>
                    <a:pt x="375" y="174"/>
                    <a:pt x="375" y="174"/>
                  </a:cubicBezTo>
                  <a:cubicBezTo>
                    <a:pt x="402" y="190"/>
                    <a:pt x="402" y="190"/>
                    <a:pt x="402" y="190"/>
                  </a:cubicBezTo>
                  <a:cubicBezTo>
                    <a:pt x="375" y="237"/>
                    <a:pt x="375" y="237"/>
                    <a:pt x="375" y="237"/>
                  </a:cubicBezTo>
                  <a:cubicBezTo>
                    <a:pt x="375" y="237"/>
                    <a:pt x="428" y="336"/>
                    <a:pt x="433" y="341"/>
                  </a:cubicBezTo>
                  <a:cubicBezTo>
                    <a:pt x="433" y="342"/>
                    <a:pt x="436" y="342"/>
                    <a:pt x="439" y="343"/>
                  </a:cubicBezTo>
                  <a:cubicBezTo>
                    <a:pt x="428" y="419"/>
                    <a:pt x="428" y="419"/>
                    <a:pt x="428" y="419"/>
                  </a:cubicBezTo>
                  <a:lnTo>
                    <a:pt x="434" y="42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นครนายก">
              <a:extLst>
                <a:ext uri="{FF2B5EF4-FFF2-40B4-BE49-F238E27FC236}">
                  <a16:creationId xmlns:a16="http://schemas.microsoft.com/office/drawing/2014/main" id="{7BC1DBF3-D849-4DBE-877B-ACF08B864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134" y="3244707"/>
              <a:ext cx="210319" cy="203003"/>
            </a:xfrm>
            <a:custGeom>
              <a:avLst/>
              <a:gdLst>
                <a:gd name="T0" fmla="*/ 115 w 115"/>
                <a:gd name="T1" fmla="*/ 33 h 111"/>
                <a:gd name="T2" fmla="*/ 115 w 115"/>
                <a:gd name="T3" fmla="*/ 47 h 111"/>
                <a:gd name="T4" fmla="*/ 106 w 115"/>
                <a:gd name="T5" fmla="*/ 49 h 111"/>
                <a:gd name="T6" fmla="*/ 93 w 115"/>
                <a:gd name="T7" fmla="*/ 48 h 111"/>
                <a:gd name="T8" fmla="*/ 92 w 115"/>
                <a:gd name="T9" fmla="*/ 54 h 111"/>
                <a:gd name="T10" fmla="*/ 97 w 115"/>
                <a:gd name="T11" fmla="*/ 56 h 111"/>
                <a:gd name="T12" fmla="*/ 97 w 115"/>
                <a:gd name="T13" fmla="*/ 61 h 111"/>
                <a:gd name="T14" fmla="*/ 83 w 115"/>
                <a:gd name="T15" fmla="*/ 63 h 111"/>
                <a:gd name="T16" fmla="*/ 75 w 115"/>
                <a:gd name="T17" fmla="*/ 75 h 111"/>
                <a:gd name="T18" fmla="*/ 81 w 115"/>
                <a:gd name="T19" fmla="*/ 90 h 111"/>
                <a:gd name="T20" fmla="*/ 58 w 115"/>
                <a:gd name="T21" fmla="*/ 92 h 111"/>
                <a:gd name="T22" fmla="*/ 54 w 115"/>
                <a:gd name="T23" fmla="*/ 100 h 111"/>
                <a:gd name="T24" fmla="*/ 44 w 115"/>
                <a:gd name="T25" fmla="*/ 103 h 111"/>
                <a:gd name="T26" fmla="*/ 42 w 115"/>
                <a:gd name="T27" fmla="*/ 109 h 111"/>
                <a:gd name="T28" fmla="*/ 13 w 115"/>
                <a:gd name="T29" fmla="*/ 107 h 111"/>
                <a:gd name="T30" fmla="*/ 12 w 115"/>
                <a:gd name="T31" fmla="*/ 108 h 111"/>
                <a:gd name="T32" fmla="*/ 12 w 115"/>
                <a:gd name="T33" fmla="*/ 108 h 111"/>
                <a:gd name="T34" fmla="*/ 0 w 115"/>
                <a:gd name="T35" fmla="*/ 111 h 111"/>
                <a:gd name="T36" fmla="*/ 0 w 115"/>
                <a:gd name="T37" fmla="*/ 58 h 111"/>
                <a:gd name="T38" fmla="*/ 8 w 115"/>
                <a:gd name="T39" fmla="*/ 52 h 111"/>
                <a:gd name="T40" fmla="*/ 8 w 115"/>
                <a:gd name="T41" fmla="*/ 42 h 111"/>
                <a:gd name="T42" fmla="*/ 10 w 115"/>
                <a:gd name="T43" fmla="*/ 42 h 111"/>
                <a:gd name="T44" fmla="*/ 17 w 115"/>
                <a:gd name="T45" fmla="*/ 43 h 111"/>
                <a:gd name="T46" fmla="*/ 29 w 115"/>
                <a:gd name="T47" fmla="*/ 33 h 111"/>
                <a:gd name="T48" fmla="*/ 28 w 115"/>
                <a:gd name="T49" fmla="*/ 19 h 111"/>
                <a:gd name="T50" fmla="*/ 46 w 115"/>
                <a:gd name="T51" fmla="*/ 28 h 111"/>
                <a:gd name="T52" fmla="*/ 51 w 115"/>
                <a:gd name="T53" fmla="*/ 33 h 111"/>
                <a:gd name="T54" fmla="*/ 58 w 115"/>
                <a:gd name="T55" fmla="*/ 28 h 111"/>
                <a:gd name="T56" fmla="*/ 56 w 115"/>
                <a:gd name="T57" fmla="*/ 21 h 111"/>
                <a:gd name="T58" fmla="*/ 57 w 115"/>
                <a:gd name="T59" fmla="*/ 15 h 111"/>
                <a:gd name="T60" fmla="*/ 62 w 115"/>
                <a:gd name="T61" fmla="*/ 14 h 111"/>
                <a:gd name="T62" fmla="*/ 64 w 115"/>
                <a:gd name="T63" fmla="*/ 5 h 111"/>
                <a:gd name="T64" fmla="*/ 74 w 115"/>
                <a:gd name="T65" fmla="*/ 0 h 111"/>
                <a:gd name="T66" fmla="*/ 92 w 115"/>
                <a:gd name="T67" fmla="*/ 15 h 111"/>
                <a:gd name="T68" fmla="*/ 93 w 115"/>
                <a:gd name="T69" fmla="*/ 17 h 111"/>
                <a:gd name="T70" fmla="*/ 103 w 115"/>
                <a:gd name="T71" fmla="*/ 23 h 111"/>
                <a:gd name="T72" fmla="*/ 115 w 115"/>
                <a:gd name="T73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1">
                  <a:moveTo>
                    <a:pt x="115" y="33"/>
                  </a:moveTo>
                  <a:lnTo>
                    <a:pt x="115" y="47"/>
                  </a:lnTo>
                  <a:lnTo>
                    <a:pt x="106" y="49"/>
                  </a:lnTo>
                  <a:lnTo>
                    <a:pt x="93" y="48"/>
                  </a:lnTo>
                  <a:lnTo>
                    <a:pt x="92" y="54"/>
                  </a:lnTo>
                  <a:lnTo>
                    <a:pt x="97" y="56"/>
                  </a:lnTo>
                  <a:lnTo>
                    <a:pt x="97" y="61"/>
                  </a:lnTo>
                  <a:lnTo>
                    <a:pt x="83" y="63"/>
                  </a:lnTo>
                  <a:lnTo>
                    <a:pt x="75" y="75"/>
                  </a:lnTo>
                  <a:lnTo>
                    <a:pt x="81" y="90"/>
                  </a:lnTo>
                  <a:lnTo>
                    <a:pt x="58" y="92"/>
                  </a:lnTo>
                  <a:lnTo>
                    <a:pt x="54" y="100"/>
                  </a:lnTo>
                  <a:lnTo>
                    <a:pt x="44" y="103"/>
                  </a:lnTo>
                  <a:lnTo>
                    <a:pt x="42" y="109"/>
                  </a:lnTo>
                  <a:lnTo>
                    <a:pt x="13" y="107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0" y="111"/>
                  </a:lnTo>
                  <a:lnTo>
                    <a:pt x="0" y="58"/>
                  </a:lnTo>
                  <a:lnTo>
                    <a:pt x="8" y="5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7" y="43"/>
                  </a:lnTo>
                  <a:lnTo>
                    <a:pt x="29" y="33"/>
                  </a:lnTo>
                  <a:lnTo>
                    <a:pt x="28" y="19"/>
                  </a:lnTo>
                  <a:lnTo>
                    <a:pt x="46" y="28"/>
                  </a:lnTo>
                  <a:lnTo>
                    <a:pt x="51" y="33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7" y="15"/>
                  </a:lnTo>
                  <a:lnTo>
                    <a:pt x="62" y="14"/>
                  </a:lnTo>
                  <a:lnTo>
                    <a:pt x="64" y="5"/>
                  </a:lnTo>
                  <a:lnTo>
                    <a:pt x="74" y="0"/>
                  </a:lnTo>
                  <a:lnTo>
                    <a:pt x="92" y="15"/>
                  </a:lnTo>
                  <a:lnTo>
                    <a:pt x="93" y="17"/>
                  </a:lnTo>
                  <a:lnTo>
                    <a:pt x="103" y="23"/>
                  </a:lnTo>
                  <a:lnTo>
                    <a:pt x="115" y="33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ชัยนาท">
              <a:extLst>
                <a:ext uri="{FF2B5EF4-FFF2-40B4-BE49-F238E27FC236}">
                  <a16:creationId xmlns:a16="http://schemas.microsoft.com/office/drawing/2014/main" id="{C8C0FE8E-5A95-449B-A70E-32BB8DE1A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354" y="2906368"/>
              <a:ext cx="226778" cy="190201"/>
            </a:xfrm>
            <a:custGeom>
              <a:avLst/>
              <a:gdLst>
                <a:gd name="T0" fmla="*/ 553 w 553"/>
                <a:gd name="T1" fmla="*/ 269 h 466"/>
                <a:gd name="T2" fmla="*/ 516 w 553"/>
                <a:gd name="T3" fmla="*/ 294 h 466"/>
                <a:gd name="T4" fmla="*/ 506 w 553"/>
                <a:gd name="T5" fmla="*/ 325 h 466"/>
                <a:gd name="T6" fmla="*/ 469 w 553"/>
                <a:gd name="T7" fmla="*/ 325 h 466"/>
                <a:gd name="T8" fmla="*/ 448 w 553"/>
                <a:gd name="T9" fmla="*/ 346 h 466"/>
                <a:gd name="T10" fmla="*/ 474 w 553"/>
                <a:gd name="T11" fmla="*/ 362 h 466"/>
                <a:gd name="T12" fmla="*/ 474 w 553"/>
                <a:gd name="T13" fmla="*/ 419 h 466"/>
                <a:gd name="T14" fmla="*/ 417 w 553"/>
                <a:gd name="T15" fmla="*/ 419 h 466"/>
                <a:gd name="T16" fmla="*/ 396 w 553"/>
                <a:gd name="T17" fmla="*/ 434 h 466"/>
                <a:gd name="T18" fmla="*/ 365 w 553"/>
                <a:gd name="T19" fmla="*/ 455 h 466"/>
                <a:gd name="T20" fmla="*/ 363 w 553"/>
                <a:gd name="T21" fmla="*/ 454 h 466"/>
                <a:gd name="T22" fmla="*/ 328 w 553"/>
                <a:gd name="T23" fmla="*/ 429 h 466"/>
                <a:gd name="T24" fmla="*/ 276 w 553"/>
                <a:gd name="T25" fmla="*/ 414 h 466"/>
                <a:gd name="T26" fmla="*/ 261 w 553"/>
                <a:gd name="T27" fmla="*/ 455 h 466"/>
                <a:gd name="T28" fmla="*/ 172 w 553"/>
                <a:gd name="T29" fmla="*/ 466 h 466"/>
                <a:gd name="T30" fmla="*/ 62 w 553"/>
                <a:gd name="T31" fmla="*/ 440 h 466"/>
                <a:gd name="T32" fmla="*/ 5 w 553"/>
                <a:gd name="T33" fmla="*/ 406 h 466"/>
                <a:gd name="T34" fmla="*/ 5 w 553"/>
                <a:gd name="T35" fmla="*/ 367 h 466"/>
                <a:gd name="T36" fmla="*/ 57 w 553"/>
                <a:gd name="T37" fmla="*/ 304 h 466"/>
                <a:gd name="T38" fmla="*/ 57 w 553"/>
                <a:gd name="T39" fmla="*/ 242 h 466"/>
                <a:gd name="T40" fmla="*/ 0 w 553"/>
                <a:gd name="T41" fmla="*/ 174 h 466"/>
                <a:gd name="T42" fmla="*/ 10 w 553"/>
                <a:gd name="T43" fmla="*/ 111 h 466"/>
                <a:gd name="T44" fmla="*/ 57 w 553"/>
                <a:gd name="T45" fmla="*/ 75 h 466"/>
                <a:gd name="T46" fmla="*/ 115 w 553"/>
                <a:gd name="T47" fmla="*/ 85 h 466"/>
                <a:gd name="T48" fmla="*/ 141 w 553"/>
                <a:gd name="T49" fmla="*/ 111 h 466"/>
                <a:gd name="T50" fmla="*/ 177 w 553"/>
                <a:gd name="T51" fmla="*/ 101 h 466"/>
                <a:gd name="T52" fmla="*/ 261 w 553"/>
                <a:gd name="T53" fmla="*/ 106 h 466"/>
                <a:gd name="T54" fmla="*/ 287 w 553"/>
                <a:gd name="T55" fmla="*/ 122 h 466"/>
                <a:gd name="T56" fmla="*/ 334 w 553"/>
                <a:gd name="T57" fmla="*/ 75 h 466"/>
                <a:gd name="T58" fmla="*/ 318 w 553"/>
                <a:gd name="T59" fmla="*/ 33 h 466"/>
                <a:gd name="T60" fmla="*/ 342 w 553"/>
                <a:gd name="T61" fmla="*/ 0 h 466"/>
                <a:gd name="T62" fmla="*/ 349 w 553"/>
                <a:gd name="T63" fmla="*/ 2 h 466"/>
                <a:gd name="T64" fmla="*/ 412 w 553"/>
                <a:gd name="T65" fmla="*/ 54 h 466"/>
                <a:gd name="T66" fmla="*/ 443 w 553"/>
                <a:gd name="T67" fmla="*/ 43 h 466"/>
                <a:gd name="T68" fmla="*/ 469 w 553"/>
                <a:gd name="T69" fmla="*/ 54 h 466"/>
                <a:gd name="T70" fmla="*/ 459 w 553"/>
                <a:gd name="T71" fmla="*/ 127 h 466"/>
                <a:gd name="T72" fmla="*/ 490 w 553"/>
                <a:gd name="T73" fmla="*/ 169 h 466"/>
                <a:gd name="T74" fmla="*/ 485 w 553"/>
                <a:gd name="T75" fmla="*/ 197 h 466"/>
                <a:gd name="T76" fmla="*/ 485 w 553"/>
                <a:gd name="T77" fmla="*/ 200 h 466"/>
                <a:gd name="T78" fmla="*/ 553 w 553"/>
                <a:gd name="T79" fmla="*/ 268 h 466"/>
                <a:gd name="T80" fmla="*/ 553 w 553"/>
                <a:gd name="T81" fmla="*/ 26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3" h="466">
                  <a:moveTo>
                    <a:pt x="553" y="269"/>
                  </a:moveTo>
                  <a:cubicBezTo>
                    <a:pt x="516" y="294"/>
                    <a:pt x="516" y="294"/>
                    <a:pt x="516" y="294"/>
                  </a:cubicBezTo>
                  <a:cubicBezTo>
                    <a:pt x="506" y="325"/>
                    <a:pt x="506" y="325"/>
                    <a:pt x="506" y="325"/>
                  </a:cubicBezTo>
                  <a:cubicBezTo>
                    <a:pt x="469" y="325"/>
                    <a:pt x="469" y="325"/>
                    <a:pt x="469" y="325"/>
                  </a:cubicBezTo>
                  <a:cubicBezTo>
                    <a:pt x="448" y="346"/>
                    <a:pt x="448" y="346"/>
                    <a:pt x="448" y="346"/>
                  </a:cubicBezTo>
                  <a:cubicBezTo>
                    <a:pt x="474" y="362"/>
                    <a:pt x="474" y="362"/>
                    <a:pt x="474" y="362"/>
                  </a:cubicBezTo>
                  <a:cubicBezTo>
                    <a:pt x="474" y="419"/>
                    <a:pt x="474" y="419"/>
                    <a:pt x="474" y="419"/>
                  </a:cubicBezTo>
                  <a:cubicBezTo>
                    <a:pt x="417" y="419"/>
                    <a:pt x="417" y="419"/>
                    <a:pt x="417" y="419"/>
                  </a:cubicBezTo>
                  <a:cubicBezTo>
                    <a:pt x="396" y="434"/>
                    <a:pt x="396" y="434"/>
                    <a:pt x="396" y="434"/>
                  </a:cubicBezTo>
                  <a:cubicBezTo>
                    <a:pt x="365" y="455"/>
                    <a:pt x="365" y="455"/>
                    <a:pt x="365" y="455"/>
                  </a:cubicBezTo>
                  <a:cubicBezTo>
                    <a:pt x="363" y="454"/>
                    <a:pt x="363" y="454"/>
                    <a:pt x="363" y="454"/>
                  </a:cubicBezTo>
                  <a:cubicBezTo>
                    <a:pt x="328" y="429"/>
                    <a:pt x="328" y="429"/>
                    <a:pt x="328" y="429"/>
                  </a:cubicBezTo>
                  <a:cubicBezTo>
                    <a:pt x="276" y="414"/>
                    <a:pt x="276" y="414"/>
                    <a:pt x="276" y="414"/>
                  </a:cubicBezTo>
                  <a:cubicBezTo>
                    <a:pt x="261" y="455"/>
                    <a:pt x="261" y="455"/>
                    <a:pt x="261" y="455"/>
                  </a:cubicBezTo>
                  <a:cubicBezTo>
                    <a:pt x="172" y="466"/>
                    <a:pt x="172" y="466"/>
                    <a:pt x="172" y="466"/>
                  </a:cubicBezTo>
                  <a:cubicBezTo>
                    <a:pt x="62" y="440"/>
                    <a:pt x="62" y="440"/>
                    <a:pt x="62" y="440"/>
                  </a:cubicBezTo>
                  <a:cubicBezTo>
                    <a:pt x="5" y="406"/>
                    <a:pt x="5" y="406"/>
                    <a:pt x="5" y="406"/>
                  </a:cubicBezTo>
                  <a:cubicBezTo>
                    <a:pt x="5" y="367"/>
                    <a:pt x="5" y="367"/>
                    <a:pt x="5" y="367"/>
                  </a:cubicBezTo>
                  <a:cubicBezTo>
                    <a:pt x="57" y="304"/>
                    <a:pt x="57" y="304"/>
                    <a:pt x="57" y="304"/>
                  </a:cubicBezTo>
                  <a:cubicBezTo>
                    <a:pt x="57" y="242"/>
                    <a:pt x="57" y="242"/>
                    <a:pt x="57" y="24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87" y="122"/>
                    <a:pt x="287" y="122"/>
                    <a:pt x="287" y="122"/>
                  </a:cubicBezTo>
                  <a:cubicBezTo>
                    <a:pt x="334" y="75"/>
                    <a:pt x="334" y="75"/>
                    <a:pt x="334" y="75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7" y="1"/>
                    <a:pt x="349" y="2"/>
                    <a:pt x="349" y="2"/>
                  </a:cubicBezTo>
                  <a:cubicBezTo>
                    <a:pt x="412" y="54"/>
                    <a:pt x="412" y="54"/>
                    <a:pt x="412" y="54"/>
                  </a:cubicBezTo>
                  <a:cubicBezTo>
                    <a:pt x="443" y="43"/>
                    <a:pt x="443" y="43"/>
                    <a:pt x="443" y="43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59" y="127"/>
                    <a:pt x="459" y="127"/>
                    <a:pt x="459" y="127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5" y="197"/>
                    <a:pt x="485" y="197"/>
                    <a:pt x="485" y="197"/>
                  </a:cubicBezTo>
                  <a:cubicBezTo>
                    <a:pt x="485" y="200"/>
                    <a:pt x="485" y="200"/>
                    <a:pt x="485" y="200"/>
                  </a:cubicBezTo>
                  <a:cubicBezTo>
                    <a:pt x="553" y="268"/>
                    <a:pt x="553" y="268"/>
                    <a:pt x="553" y="268"/>
                  </a:cubicBezTo>
                  <a:lnTo>
                    <a:pt x="553" y="26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กำแพงเพชร">
              <a:extLst>
                <a:ext uri="{FF2B5EF4-FFF2-40B4-BE49-F238E27FC236}">
                  <a16:creationId xmlns:a16="http://schemas.microsoft.com/office/drawing/2014/main" id="{0DFDE121-7C33-459F-B706-53719F934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999" y="2341253"/>
              <a:ext cx="376744" cy="387717"/>
            </a:xfrm>
            <a:custGeom>
              <a:avLst/>
              <a:gdLst>
                <a:gd name="T0" fmla="*/ 914 w 923"/>
                <a:gd name="T1" fmla="*/ 642 h 950"/>
                <a:gd name="T2" fmla="*/ 923 w 923"/>
                <a:gd name="T3" fmla="*/ 663 h 950"/>
                <a:gd name="T4" fmla="*/ 915 w 923"/>
                <a:gd name="T5" fmla="*/ 678 h 950"/>
                <a:gd name="T6" fmla="*/ 850 w 923"/>
                <a:gd name="T7" fmla="*/ 788 h 950"/>
                <a:gd name="T8" fmla="*/ 814 w 923"/>
                <a:gd name="T9" fmla="*/ 788 h 950"/>
                <a:gd name="T10" fmla="*/ 756 w 923"/>
                <a:gd name="T11" fmla="*/ 819 h 950"/>
                <a:gd name="T12" fmla="*/ 709 w 923"/>
                <a:gd name="T13" fmla="*/ 924 h 950"/>
                <a:gd name="T14" fmla="*/ 636 w 923"/>
                <a:gd name="T15" fmla="*/ 924 h 950"/>
                <a:gd name="T16" fmla="*/ 589 w 923"/>
                <a:gd name="T17" fmla="*/ 950 h 950"/>
                <a:gd name="T18" fmla="*/ 449 w 923"/>
                <a:gd name="T19" fmla="*/ 919 h 950"/>
                <a:gd name="T20" fmla="*/ 407 w 923"/>
                <a:gd name="T21" fmla="*/ 939 h 950"/>
                <a:gd name="T22" fmla="*/ 256 w 923"/>
                <a:gd name="T23" fmla="*/ 939 h 950"/>
                <a:gd name="T24" fmla="*/ 198 w 923"/>
                <a:gd name="T25" fmla="*/ 898 h 950"/>
                <a:gd name="T26" fmla="*/ 125 w 923"/>
                <a:gd name="T27" fmla="*/ 939 h 950"/>
                <a:gd name="T28" fmla="*/ 87 w 923"/>
                <a:gd name="T29" fmla="*/ 930 h 950"/>
                <a:gd name="T30" fmla="*/ 89 w 923"/>
                <a:gd name="T31" fmla="*/ 908 h 950"/>
                <a:gd name="T32" fmla="*/ 73 w 923"/>
                <a:gd name="T33" fmla="*/ 872 h 950"/>
                <a:gd name="T34" fmla="*/ 110 w 923"/>
                <a:gd name="T35" fmla="*/ 783 h 950"/>
                <a:gd name="T36" fmla="*/ 78 w 923"/>
                <a:gd name="T37" fmla="*/ 720 h 950"/>
                <a:gd name="T38" fmla="*/ 47 w 923"/>
                <a:gd name="T39" fmla="*/ 710 h 950"/>
                <a:gd name="T40" fmla="*/ 78 w 923"/>
                <a:gd name="T41" fmla="*/ 647 h 950"/>
                <a:gd name="T42" fmla="*/ 47 w 923"/>
                <a:gd name="T43" fmla="*/ 595 h 950"/>
                <a:gd name="T44" fmla="*/ 57 w 923"/>
                <a:gd name="T45" fmla="*/ 507 h 950"/>
                <a:gd name="T46" fmla="*/ 21 w 923"/>
                <a:gd name="T47" fmla="*/ 486 h 950"/>
                <a:gd name="T48" fmla="*/ 26 w 923"/>
                <a:gd name="T49" fmla="*/ 449 h 950"/>
                <a:gd name="T50" fmla="*/ 0 w 923"/>
                <a:gd name="T51" fmla="*/ 418 h 950"/>
                <a:gd name="T52" fmla="*/ 0 w 923"/>
                <a:gd name="T53" fmla="*/ 397 h 950"/>
                <a:gd name="T54" fmla="*/ 16 w 923"/>
                <a:gd name="T55" fmla="*/ 387 h 950"/>
                <a:gd name="T56" fmla="*/ 42 w 923"/>
                <a:gd name="T57" fmla="*/ 407 h 950"/>
                <a:gd name="T58" fmla="*/ 110 w 923"/>
                <a:gd name="T59" fmla="*/ 407 h 950"/>
                <a:gd name="T60" fmla="*/ 183 w 923"/>
                <a:gd name="T61" fmla="*/ 345 h 950"/>
                <a:gd name="T62" fmla="*/ 224 w 923"/>
                <a:gd name="T63" fmla="*/ 345 h 950"/>
                <a:gd name="T64" fmla="*/ 224 w 923"/>
                <a:gd name="T65" fmla="*/ 256 h 950"/>
                <a:gd name="T66" fmla="*/ 277 w 923"/>
                <a:gd name="T67" fmla="*/ 157 h 950"/>
                <a:gd name="T68" fmla="*/ 266 w 923"/>
                <a:gd name="T69" fmla="*/ 121 h 950"/>
                <a:gd name="T70" fmla="*/ 287 w 923"/>
                <a:gd name="T71" fmla="*/ 89 h 950"/>
                <a:gd name="T72" fmla="*/ 344 w 923"/>
                <a:gd name="T73" fmla="*/ 89 h 950"/>
                <a:gd name="T74" fmla="*/ 350 w 923"/>
                <a:gd name="T75" fmla="*/ 37 h 950"/>
                <a:gd name="T76" fmla="*/ 412 w 923"/>
                <a:gd name="T77" fmla="*/ 37 h 950"/>
                <a:gd name="T78" fmla="*/ 435 w 923"/>
                <a:gd name="T79" fmla="*/ 0 h 950"/>
                <a:gd name="T80" fmla="*/ 438 w 923"/>
                <a:gd name="T81" fmla="*/ 1 h 950"/>
                <a:gd name="T82" fmla="*/ 469 w 923"/>
                <a:gd name="T83" fmla="*/ 84 h 950"/>
                <a:gd name="T84" fmla="*/ 480 w 923"/>
                <a:gd name="T85" fmla="*/ 74 h 950"/>
                <a:gd name="T86" fmla="*/ 490 w 923"/>
                <a:gd name="T87" fmla="*/ 48 h 950"/>
                <a:gd name="T88" fmla="*/ 511 w 923"/>
                <a:gd name="T89" fmla="*/ 53 h 950"/>
                <a:gd name="T90" fmla="*/ 511 w 923"/>
                <a:gd name="T91" fmla="*/ 89 h 950"/>
                <a:gd name="T92" fmla="*/ 553 w 923"/>
                <a:gd name="T93" fmla="*/ 141 h 950"/>
                <a:gd name="T94" fmla="*/ 631 w 923"/>
                <a:gd name="T95" fmla="*/ 178 h 950"/>
                <a:gd name="T96" fmla="*/ 662 w 923"/>
                <a:gd name="T97" fmla="*/ 157 h 950"/>
                <a:gd name="T98" fmla="*/ 689 w 923"/>
                <a:gd name="T99" fmla="*/ 209 h 950"/>
                <a:gd name="T100" fmla="*/ 751 w 923"/>
                <a:gd name="T101" fmla="*/ 173 h 950"/>
                <a:gd name="T102" fmla="*/ 772 w 923"/>
                <a:gd name="T103" fmla="*/ 183 h 950"/>
                <a:gd name="T104" fmla="*/ 772 w 923"/>
                <a:gd name="T105" fmla="*/ 181 h 950"/>
                <a:gd name="T106" fmla="*/ 801 w 923"/>
                <a:gd name="T107" fmla="*/ 255 h 950"/>
                <a:gd name="T108" fmla="*/ 814 w 923"/>
                <a:gd name="T109" fmla="*/ 287 h 950"/>
                <a:gd name="T110" fmla="*/ 871 w 923"/>
                <a:gd name="T111" fmla="*/ 314 h 950"/>
                <a:gd name="T112" fmla="*/ 891 w 923"/>
                <a:gd name="T113" fmla="*/ 315 h 950"/>
                <a:gd name="T114" fmla="*/ 923 w 923"/>
                <a:gd name="T115" fmla="*/ 371 h 950"/>
                <a:gd name="T116" fmla="*/ 866 w 923"/>
                <a:gd name="T117" fmla="*/ 465 h 950"/>
                <a:gd name="T118" fmla="*/ 902 w 923"/>
                <a:gd name="T119" fmla="*/ 538 h 950"/>
                <a:gd name="T120" fmla="*/ 892 w 923"/>
                <a:gd name="T121" fmla="*/ 590 h 950"/>
                <a:gd name="T122" fmla="*/ 914 w 923"/>
                <a:gd name="T123" fmla="*/ 64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3" h="950">
                  <a:moveTo>
                    <a:pt x="914" y="642"/>
                  </a:moveTo>
                  <a:cubicBezTo>
                    <a:pt x="923" y="663"/>
                    <a:pt x="923" y="663"/>
                    <a:pt x="923" y="663"/>
                  </a:cubicBezTo>
                  <a:cubicBezTo>
                    <a:pt x="915" y="678"/>
                    <a:pt x="915" y="678"/>
                    <a:pt x="915" y="678"/>
                  </a:cubicBezTo>
                  <a:cubicBezTo>
                    <a:pt x="850" y="788"/>
                    <a:pt x="850" y="788"/>
                    <a:pt x="850" y="788"/>
                  </a:cubicBezTo>
                  <a:cubicBezTo>
                    <a:pt x="814" y="788"/>
                    <a:pt x="814" y="788"/>
                    <a:pt x="814" y="788"/>
                  </a:cubicBezTo>
                  <a:cubicBezTo>
                    <a:pt x="756" y="819"/>
                    <a:pt x="756" y="819"/>
                    <a:pt x="756" y="819"/>
                  </a:cubicBezTo>
                  <a:cubicBezTo>
                    <a:pt x="709" y="924"/>
                    <a:pt x="709" y="924"/>
                    <a:pt x="709" y="924"/>
                  </a:cubicBezTo>
                  <a:cubicBezTo>
                    <a:pt x="636" y="924"/>
                    <a:pt x="636" y="924"/>
                    <a:pt x="636" y="924"/>
                  </a:cubicBezTo>
                  <a:cubicBezTo>
                    <a:pt x="589" y="950"/>
                    <a:pt x="589" y="950"/>
                    <a:pt x="589" y="950"/>
                  </a:cubicBezTo>
                  <a:cubicBezTo>
                    <a:pt x="449" y="919"/>
                    <a:pt x="449" y="919"/>
                    <a:pt x="449" y="919"/>
                  </a:cubicBezTo>
                  <a:cubicBezTo>
                    <a:pt x="407" y="939"/>
                    <a:pt x="407" y="939"/>
                    <a:pt x="407" y="939"/>
                  </a:cubicBezTo>
                  <a:cubicBezTo>
                    <a:pt x="256" y="939"/>
                    <a:pt x="256" y="939"/>
                    <a:pt x="256" y="939"/>
                  </a:cubicBezTo>
                  <a:cubicBezTo>
                    <a:pt x="198" y="898"/>
                    <a:pt x="198" y="898"/>
                    <a:pt x="198" y="898"/>
                  </a:cubicBezTo>
                  <a:cubicBezTo>
                    <a:pt x="125" y="939"/>
                    <a:pt x="125" y="939"/>
                    <a:pt x="125" y="939"/>
                  </a:cubicBezTo>
                  <a:cubicBezTo>
                    <a:pt x="87" y="930"/>
                    <a:pt x="87" y="930"/>
                    <a:pt x="87" y="930"/>
                  </a:cubicBezTo>
                  <a:cubicBezTo>
                    <a:pt x="89" y="908"/>
                    <a:pt x="89" y="908"/>
                    <a:pt x="89" y="908"/>
                  </a:cubicBezTo>
                  <a:cubicBezTo>
                    <a:pt x="89" y="908"/>
                    <a:pt x="73" y="877"/>
                    <a:pt x="73" y="872"/>
                  </a:cubicBezTo>
                  <a:cubicBezTo>
                    <a:pt x="73" y="866"/>
                    <a:pt x="110" y="783"/>
                    <a:pt x="110" y="783"/>
                  </a:cubicBezTo>
                  <a:cubicBezTo>
                    <a:pt x="78" y="720"/>
                    <a:pt x="78" y="720"/>
                    <a:pt x="78" y="720"/>
                  </a:cubicBezTo>
                  <a:cubicBezTo>
                    <a:pt x="47" y="710"/>
                    <a:pt x="47" y="710"/>
                    <a:pt x="47" y="710"/>
                  </a:cubicBezTo>
                  <a:cubicBezTo>
                    <a:pt x="78" y="647"/>
                    <a:pt x="78" y="647"/>
                    <a:pt x="78" y="647"/>
                  </a:cubicBezTo>
                  <a:cubicBezTo>
                    <a:pt x="47" y="595"/>
                    <a:pt x="47" y="595"/>
                    <a:pt x="47" y="595"/>
                  </a:cubicBezTo>
                  <a:cubicBezTo>
                    <a:pt x="57" y="507"/>
                    <a:pt x="57" y="507"/>
                    <a:pt x="57" y="507"/>
                  </a:cubicBezTo>
                  <a:cubicBezTo>
                    <a:pt x="57" y="507"/>
                    <a:pt x="21" y="491"/>
                    <a:pt x="21" y="486"/>
                  </a:cubicBezTo>
                  <a:cubicBezTo>
                    <a:pt x="21" y="480"/>
                    <a:pt x="26" y="449"/>
                    <a:pt x="26" y="449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16" y="387"/>
                    <a:pt x="16" y="387"/>
                    <a:pt x="16" y="387"/>
                  </a:cubicBezTo>
                  <a:cubicBezTo>
                    <a:pt x="42" y="407"/>
                    <a:pt x="42" y="407"/>
                    <a:pt x="42" y="407"/>
                  </a:cubicBezTo>
                  <a:cubicBezTo>
                    <a:pt x="110" y="407"/>
                    <a:pt x="110" y="407"/>
                    <a:pt x="110" y="407"/>
                  </a:cubicBezTo>
                  <a:cubicBezTo>
                    <a:pt x="183" y="345"/>
                    <a:pt x="183" y="345"/>
                    <a:pt x="183" y="345"/>
                  </a:cubicBezTo>
                  <a:cubicBezTo>
                    <a:pt x="224" y="345"/>
                    <a:pt x="224" y="345"/>
                    <a:pt x="224" y="345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66" y="121"/>
                    <a:pt x="266" y="121"/>
                    <a:pt x="266" y="121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344" y="89"/>
                    <a:pt x="344" y="89"/>
                    <a:pt x="344" y="89"/>
                  </a:cubicBezTo>
                  <a:cubicBezTo>
                    <a:pt x="350" y="37"/>
                    <a:pt x="350" y="37"/>
                    <a:pt x="350" y="37"/>
                  </a:cubicBezTo>
                  <a:cubicBezTo>
                    <a:pt x="412" y="37"/>
                    <a:pt x="412" y="37"/>
                    <a:pt x="412" y="37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438" y="1"/>
                    <a:pt x="438" y="1"/>
                    <a:pt x="438" y="1"/>
                  </a:cubicBezTo>
                  <a:cubicBezTo>
                    <a:pt x="469" y="84"/>
                    <a:pt x="469" y="84"/>
                    <a:pt x="469" y="84"/>
                  </a:cubicBezTo>
                  <a:cubicBezTo>
                    <a:pt x="480" y="74"/>
                    <a:pt x="480" y="74"/>
                    <a:pt x="480" y="74"/>
                  </a:cubicBezTo>
                  <a:cubicBezTo>
                    <a:pt x="490" y="48"/>
                    <a:pt x="490" y="48"/>
                    <a:pt x="490" y="48"/>
                  </a:cubicBezTo>
                  <a:cubicBezTo>
                    <a:pt x="511" y="53"/>
                    <a:pt x="511" y="53"/>
                    <a:pt x="511" y="53"/>
                  </a:cubicBezTo>
                  <a:cubicBezTo>
                    <a:pt x="511" y="89"/>
                    <a:pt x="511" y="89"/>
                    <a:pt x="511" y="89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631" y="178"/>
                    <a:pt x="631" y="178"/>
                    <a:pt x="631" y="178"/>
                  </a:cubicBezTo>
                  <a:cubicBezTo>
                    <a:pt x="662" y="157"/>
                    <a:pt x="662" y="157"/>
                    <a:pt x="662" y="157"/>
                  </a:cubicBezTo>
                  <a:cubicBezTo>
                    <a:pt x="689" y="209"/>
                    <a:pt x="689" y="209"/>
                    <a:pt x="689" y="209"/>
                  </a:cubicBezTo>
                  <a:cubicBezTo>
                    <a:pt x="689" y="209"/>
                    <a:pt x="746" y="173"/>
                    <a:pt x="751" y="173"/>
                  </a:cubicBezTo>
                  <a:cubicBezTo>
                    <a:pt x="756" y="173"/>
                    <a:pt x="772" y="183"/>
                    <a:pt x="772" y="183"/>
                  </a:cubicBezTo>
                  <a:cubicBezTo>
                    <a:pt x="772" y="181"/>
                    <a:pt x="772" y="181"/>
                    <a:pt x="772" y="181"/>
                  </a:cubicBezTo>
                  <a:cubicBezTo>
                    <a:pt x="801" y="255"/>
                    <a:pt x="801" y="255"/>
                    <a:pt x="801" y="255"/>
                  </a:cubicBezTo>
                  <a:cubicBezTo>
                    <a:pt x="814" y="287"/>
                    <a:pt x="814" y="287"/>
                    <a:pt x="814" y="287"/>
                  </a:cubicBezTo>
                  <a:cubicBezTo>
                    <a:pt x="871" y="314"/>
                    <a:pt x="871" y="314"/>
                    <a:pt x="871" y="314"/>
                  </a:cubicBezTo>
                  <a:cubicBezTo>
                    <a:pt x="871" y="314"/>
                    <a:pt x="880" y="314"/>
                    <a:pt x="891" y="315"/>
                  </a:cubicBezTo>
                  <a:cubicBezTo>
                    <a:pt x="923" y="371"/>
                    <a:pt x="923" y="371"/>
                    <a:pt x="923" y="371"/>
                  </a:cubicBezTo>
                  <a:cubicBezTo>
                    <a:pt x="866" y="465"/>
                    <a:pt x="866" y="465"/>
                    <a:pt x="866" y="465"/>
                  </a:cubicBezTo>
                  <a:cubicBezTo>
                    <a:pt x="902" y="538"/>
                    <a:pt x="902" y="538"/>
                    <a:pt x="902" y="538"/>
                  </a:cubicBezTo>
                  <a:cubicBezTo>
                    <a:pt x="892" y="590"/>
                    <a:pt x="892" y="590"/>
                    <a:pt x="892" y="590"/>
                  </a:cubicBezTo>
                  <a:lnTo>
                    <a:pt x="914" y="642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กรุงเทพมหานคร">
              <a:extLst>
                <a:ext uri="{FF2B5EF4-FFF2-40B4-BE49-F238E27FC236}">
                  <a16:creationId xmlns:a16="http://schemas.microsoft.com/office/drawing/2014/main" id="{40E69B36-6A13-41B7-900A-B2ECEF641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2158" y="3451367"/>
              <a:ext cx="223120" cy="171912"/>
            </a:xfrm>
            <a:custGeom>
              <a:avLst/>
              <a:gdLst>
                <a:gd name="T0" fmla="*/ 542 w 542"/>
                <a:gd name="T1" fmla="*/ 120 h 418"/>
                <a:gd name="T2" fmla="*/ 470 w 542"/>
                <a:gd name="T3" fmla="*/ 227 h 418"/>
                <a:gd name="T4" fmla="*/ 349 w 542"/>
                <a:gd name="T5" fmla="*/ 209 h 418"/>
                <a:gd name="T6" fmla="*/ 333 w 542"/>
                <a:gd name="T7" fmla="*/ 271 h 418"/>
                <a:gd name="T8" fmla="*/ 271 w 542"/>
                <a:gd name="T9" fmla="*/ 276 h 418"/>
                <a:gd name="T10" fmla="*/ 240 w 542"/>
                <a:gd name="T11" fmla="*/ 261 h 418"/>
                <a:gd name="T12" fmla="*/ 229 w 542"/>
                <a:gd name="T13" fmla="*/ 229 h 418"/>
                <a:gd name="T14" fmla="*/ 208 w 542"/>
                <a:gd name="T15" fmla="*/ 229 h 418"/>
                <a:gd name="T16" fmla="*/ 198 w 542"/>
                <a:gd name="T17" fmla="*/ 250 h 418"/>
                <a:gd name="T18" fmla="*/ 177 w 542"/>
                <a:gd name="T19" fmla="*/ 271 h 418"/>
                <a:gd name="T20" fmla="*/ 182 w 542"/>
                <a:gd name="T21" fmla="*/ 302 h 418"/>
                <a:gd name="T22" fmla="*/ 172 w 542"/>
                <a:gd name="T23" fmla="*/ 334 h 418"/>
                <a:gd name="T24" fmla="*/ 146 w 542"/>
                <a:gd name="T25" fmla="*/ 334 h 418"/>
                <a:gd name="T26" fmla="*/ 125 w 542"/>
                <a:gd name="T27" fmla="*/ 313 h 418"/>
                <a:gd name="T28" fmla="*/ 109 w 542"/>
                <a:gd name="T29" fmla="*/ 329 h 418"/>
                <a:gd name="T30" fmla="*/ 120 w 542"/>
                <a:gd name="T31" fmla="*/ 370 h 418"/>
                <a:gd name="T32" fmla="*/ 116 w 542"/>
                <a:gd name="T33" fmla="*/ 410 h 418"/>
                <a:gd name="T34" fmla="*/ 114 w 542"/>
                <a:gd name="T35" fmla="*/ 410 h 418"/>
                <a:gd name="T36" fmla="*/ 104 w 542"/>
                <a:gd name="T37" fmla="*/ 414 h 418"/>
                <a:gd name="T38" fmla="*/ 94 w 542"/>
                <a:gd name="T39" fmla="*/ 418 h 418"/>
                <a:gd name="T40" fmla="*/ 74 w 542"/>
                <a:gd name="T41" fmla="*/ 418 h 418"/>
                <a:gd name="T42" fmla="*/ 78 w 542"/>
                <a:gd name="T43" fmla="*/ 370 h 418"/>
                <a:gd name="T44" fmla="*/ 57 w 542"/>
                <a:gd name="T45" fmla="*/ 344 h 418"/>
                <a:gd name="T46" fmla="*/ 47 w 542"/>
                <a:gd name="T47" fmla="*/ 308 h 418"/>
                <a:gd name="T48" fmla="*/ 15 w 542"/>
                <a:gd name="T49" fmla="*/ 276 h 418"/>
                <a:gd name="T50" fmla="*/ 14 w 542"/>
                <a:gd name="T51" fmla="*/ 262 h 418"/>
                <a:gd name="T52" fmla="*/ 10 w 542"/>
                <a:gd name="T53" fmla="*/ 219 h 418"/>
                <a:gd name="T54" fmla="*/ 6 w 542"/>
                <a:gd name="T55" fmla="*/ 213 h 418"/>
                <a:gd name="T56" fmla="*/ 0 w 542"/>
                <a:gd name="T57" fmla="*/ 203 h 418"/>
                <a:gd name="T58" fmla="*/ 11 w 542"/>
                <a:gd name="T59" fmla="*/ 127 h 418"/>
                <a:gd name="T60" fmla="*/ 17 w 542"/>
                <a:gd name="T61" fmla="*/ 128 h 418"/>
                <a:gd name="T62" fmla="*/ 20 w 542"/>
                <a:gd name="T63" fmla="*/ 128 h 418"/>
                <a:gd name="T64" fmla="*/ 28 w 542"/>
                <a:gd name="T65" fmla="*/ 128 h 418"/>
                <a:gd name="T66" fmla="*/ 33 w 542"/>
                <a:gd name="T67" fmla="*/ 129 h 418"/>
                <a:gd name="T68" fmla="*/ 34 w 542"/>
                <a:gd name="T69" fmla="*/ 129 h 418"/>
                <a:gd name="T70" fmla="*/ 42 w 542"/>
                <a:gd name="T71" fmla="*/ 129 h 418"/>
                <a:gd name="T72" fmla="*/ 87 w 542"/>
                <a:gd name="T73" fmla="*/ 130 h 418"/>
                <a:gd name="T74" fmla="*/ 91 w 542"/>
                <a:gd name="T75" fmla="*/ 130 h 418"/>
                <a:gd name="T76" fmla="*/ 125 w 542"/>
                <a:gd name="T77" fmla="*/ 130 h 418"/>
                <a:gd name="T78" fmla="*/ 156 w 542"/>
                <a:gd name="T79" fmla="*/ 141 h 418"/>
                <a:gd name="T80" fmla="*/ 177 w 542"/>
                <a:gd name="T81" fmla="*/ 109 h 418"/>
                <a:gd name="T82" fmla="*/ 215 w 542"/>
                <a:gd name="T83" fmla="*/ 0 h 418"/>
                <a:gd name="T84" fmla="*/ 245 w 542"/>
                <a:gd name="T85" fmla="*/ 0 h 418"/>
                <a:gd name="T86" fmla="*/ 286 w 542"/>
                <a:gd name="T87" fmla="*/ 36 h 418"/>
                <a:gd name="T88" fmla="*/ 391 w 542"/>
                <a:gd name="T89" fmla="*/ 36 h 418"/>
                <a:gd name="T90" fmla="*/ 412 w 542"/>
                <a:gd name="T91" fmla="*/ 16 h 418"/>
                <a:gd name="T92" fmla="*/ 438 w 542"/>
                <a:gd name="T93" fmla="*/ 26 h 418"/>
                <a:gd name="T94" fmla="*/ 518 w 542"/>
                <a:gd name="T95" fmla="*/ 7 h 418"/>
                <a:gd name="T96" fmla="*/ 506 w 542"/>
                <a:gd name="T97" fmla="*/ 83 h 418"/>
                <a:gd name="T98" fmla="*/ 542 w 542"/>
                <a:gd name="T99" fmla="*/ 1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2" h="418">
                  <a:moveTo>
                    <a:pt x="542" y="120"/>
                  </a:moveTo>
                  <a:cubicBezTo>
                    <a:pt x="470" y="227"/>
                    <a:pt x="470" y="227"/>
                    <a:pt x="470" y="227"/>
                  </a:cubicBezTo>
                  <a:cubicBezTo>
                    <a:pt x="349" y="209"/>
                    <a:pt x="349" y="209"/>
                    <a:pt x="349" y="209"/>
                  </a:cubicBezTo>
                  <a:cubicBezTo>
                    <a:pt x="333" y="271"/>
                    <a:pt x="333" y="271"/>
                    <a:pt x="333" y="271"/>
                  </a:cubicBezTo>
                  <a:cubicBezTo>
                    <a:pt x="271" y="276"/>
                    <a:pt x="271" y="276"/>
                    <a:pt x="271" y="276"/>
                  </a:cubicBezTo>
                  <a:cubicBezTo>
                    <a:pt x="240" y="261"/>
                    <a:pt x="240" y="261"/>
                    <a:pt x="240" y="261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08" y="229"/>
                    <a:pt x="208" y="229"/>
                    <a:pt x="208" y="229"/>
                  </a:cubicBezTo>
                  <a:cubicBezTo>
                    <a:pt x="198" y="250"/>
                    <a:pt x="198" y="250"/>
                    <a:pt x="198" y="250"/>
                  </a:cubicBezTo>
                  <a:cubicBezTo>
                    <a:pt x="177" y="271"/>
                    <a:pt x="177" y="271"/>
                    <a:pt x="177" y="271"/>
                  </a:cubicBezTo>
                  <a:cubicBezTo>
                    <a:pt x="182" y="302"/>
                    <a:pt x="182" y="302"/>
                    <a:pt x="182" y="302"/>
                  </a:cubicBezTo>
                  <a:cubicBezTo>
                    <a:pt x="172" y="334"/>
                    <a:pt x="172" y="334"/>
                    <a:pt x="172" y="334"/>
                  </a:cubicBezTo>
                  <a:cubicBezTo>
                    <a:pt x="146" y="334"/>
                    <a:pt x="146" y="334"/>
                    <a:pt x="146" y="334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09" y="329"/>
                    <a:pt x="109" y="329"/>
                    <a:pt x="109" y="329"/>
                  </a:cubicBezTo>
                  <a:cubicBezTo>
                    <a:pt x="120" y="370"/>
                    <a:pt x="120" y="370"/>
                    <a:pt x="120" y="370"/>
                  </a:cubicBezTo>
                  <a:cubicBezTo>
                    <a:pt x="116" y="410"/>
                    <a:pt x="116" y="410"/>
                    <a:pt x="116" y="410"/>
                  </a:cubicBezTo>
                  <a:cubicBezTo>
                    <a:pt x="114" y="410"/>
                    <a:pt x="114" y="410"/>
                    <a:pt x="114" y="410"/>
                  </a:cubicBezTo>
                  <a:cubicBezTo>
                    <a:pt x="104" y="414"/>
                    <a:pt x="104" y="414"/>
                    <a:pt x="104" y="414"/>
                  </a:cubicBezTo>
                  <a:cubicBezTo>
                    <a:pt x="94" y="418"/>
                    <a:pt x="94" y="418"/>
                    <a:pt x="94" y="418"/>
                  </a:cubicBezTo>
                  <a:cubicBezTo>
                    <a:pt x="74" y="418"/>
                    <a:pt x="74" y="418"/>
                    <a:pt x="74" y="418"/>
                  </a:cubicBezTo>
                  <a:cubicBezTo>
                    <a:pt x="78" y="370"/>
                    <a:pt x="78" y="370"/>
                    <a:pt x="78" y="370"/>
                  </a:cubicBezTo>
                  <a:cubicBezTo>
                    <a:pt x="57" y="344"/>
                    <a:pt x="57" y="344"/>
                    <a:pt x="57" y="344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6" y="213"/>
                    <a:pt x="6" y="213"/>
                    <a:pt x="6" y="21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3" y="127"/>
                    <a:pt x="15" y="127"/>
                    <a:pt x="17" y="128"/>
                  </a:cubicBezTo>
                  <a:cubicBezTo>
                    <a:pt x="18" y="128"/>
                    <a:pt x="19" y="128"/>
                    <a:pt x="20" y="128"/>
                  </a:cubicBezTo>
                  <a:cubicBezTo>
                    <a:pt x="23" y="128"/>
                    <a:pt x="25" y="128"/>
                    <a:pt x="28" y="128"/>
                  </a:cubicBezTo>
                  <a:cubicBezTo>
                    <a:pt x="30" y="128"/>
                    <a:pt x="31" y="128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7" y="129"/>
                    <a:pt x="39" y="129"/>
                    <a:pt x="42" y="129"/>
                  </a:cubicBezTo>
                  <a:cubicBezTo>
                    <a:pt x="56" y="130"/>
                    <a:pt x="72" y="130"/>
                    <a:pt x="87" y="130"/>
                  </a:cubicBezTo>
                  <a:cubicBezTo>
                    <a:pt x="88" y="130"/>
                    <a:pt x="90" y="130"/>
                    <a:pt x="91" y="130"/>
                  </a:cubicBezTo>
                  <a:cubicBezTo>
                    <a:pt x="109" y="130"/>
                    <a:pt x="123" y="130"/>
                    <a:pt x="125" y="130"/>
                  </a:cubicBezTo>
                  <a:cubicBezTo>
                    <a:pt x="130" y="130"/>
                    <a:pt x="156" y="141"/>
                    <a:pt x="156" y="141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6" y="36"/>
                    <a:pt x="286" y="36"/>
                    <a:pt x="286" y="36"/>
                  </a:cubicBezTo>
                  <a:cubicBezTo>
                    <a:pt x="391" y="36"/>
                    <a:pt x="391" y="36"/>
                    <a:pt x="391" y="36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2" y="16"/>
                    <a:pt x="432" y="26"/>
                    <a:pt x="438" y="26"/>
                  </a:cubicBezTo>
                  <a:cubicBezTo>
                    <a:pt x="442" y="26"/>
                    <a:pt x="504" y="11"/>
                    <a:pt x="518" y="7"/>
                  </a:cubicBezTo>
                  <a:cubicBezTo>
                    <a:pt x="506" y="83"/>
                    <a:pt x="506" y="83"/>
                    <a:pt x="506" y="83"/>
                  </a:cubicBezTo>
                  <a:lnTo>
                    <a:pt x="542" y="12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===ภาคกลาง===">
              <a:extLst>
                <a:ext uri="{FF2B5EF4-FFF2-40B4-BE49-F238E27FC236}">
                  <a16:creationId xmlns:a16="http://schemas.microsoft.com/office/drawing/2014/main" id="{845EFD4B-141D-4BF1-9261-8FEBD806F088}"/>
                </a:ext>
              </a:extLst>
            </p:cNvPr>
            <p:cNvSpPr txBox="1"/>
            <p:nvPr/>
          </p:nvSpPr>
          <p:spPr>
            <a:xfrm>
              <a:off x="2885892" y="3606820"/>
              <a:ext cx="4876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ภาคกลาง</a:t>
              </a:r>
            </a:p>
          </p:txBody>
        </p:sp>
        <p:sp>
          <p:nvSpPr>
            <p:cNvPr id="66" name="อำนาจเจริญ">
              <a:extLst>
                <a:ext uri="{FF2B5EF4-FFF2-40B4-BE49-F238E27FC236}">
                  <a16:creationId xmlns:a16="http://schemas.microsoft.com/office/drawing/2014/main" id="{7E906DC9-CC32-4CE2-8134-313B76E08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530" y="2580833"/>
              <a:ext cx="228607" cy="274328"/>
            </a:xfrm>
            <a:custGeom>
              <a:avLst/>
              <a:gdLst>
                <a:gd name="T0" fmla="*/ 517 w 555"/>
                <a:gd name="T1" fmla="*/ 223 h 672"/>
                <a:gd name="T2" fmla="*/ 537 w 555"/>
                <a:gd name="T3" fmla="*/ 275 h 672"/>
                <a:gd name="T4" fmla="*/ 475 w 555"/>
                <a:gd name="T5" fmla="*/ 379 h 672"/>
                <a:gd name="T6" fmla="*/ 475 w 555"/>
                <a:gd name="T7" fmla="*/ 447 h 672"/>
                <a:gd name="T8" fmla="*/ 433 w 555"/>
                <a:gd name="T9" fmla="*/ 468 h 672"/>
                <a:gd name="T10" fmla="*/ 430 w 555"/>
                <a:gd name="T11" fmla="*/ 486 h 672"/>
                <a:gd name="T12" fmla="*/ 430 w 555"/>
                <a:gd name="T13" fmla="*/ 486 h 672"/>
                <a:gd name="T14" fmla="*/ 417 w 555"/>
                <a:gd name="T15" fmla="*/ 562 h 672"/>
                <a:gd name="T16" fmla="*/ 446 w 555"/>
                <a:gd name="T17" fmla="*/ 581 h 672"/>
                <a:gd name="T18" fmla="*/ 449 w 555"/>
                <a:gd name="T19" fmla="*/ 599 h 672"/>
                <a:gd name="T20" fmla="*/ 449 w 555"/>
                <a:gd name="T21" fmla="*/ 619 h 672"/>
                <a:gd name="T22" fmla="*/ 402 w 555"/>
                <a:gd name="T23" fmla="*/ 651 h 672"/>
                <a:gd name="T24" fmla="*/ 329 w 555"/>
                <a:gd name="T25" fmla="*/ 619 h 672"/>
                <a:gd name="T26" fmla="*/ 303 w 555"/>
                <a:gd name="T27" fmla="*/ 583 h 672"/>
                <a:gd name="T28" fmla="*/ 209 w 555"/>
                <a:gd name="T29" fmla="*/ 562 h 672"/>
                <a:gd name="T30" fmla="*/ 146 w 555"/>
                <a:gd name="T31" fmla="*/ 614 h 672"/>
                <a:gd name="T32" fmla="*/ 136 w 555"/>
                <a:gd name="T33" fmla="*/ 672 h 672"/>
                <a:gd name="T34" fmla="*/ 103 w 555"/>
                <a:gd name="T35" fmla="*/ 658 h 672"/>
                <a:gd name="T36" fmla="*/ 47 w 555"/>
                <a:gd name="T37" fmla="*/ 635 h 672"/>
                <a:gd name="T38" fmla="*/ 0 w 555"/>
                <a:gd name="T39" fmla="*/ 489 h 672"/>
                <a:gd name="T40" fmla="*/ 26 w 555"/>
                <a:gd name="T41" fmla="*/ 353 h 672"/>
                <a:gd name="T42" fmla="*/ 94 w 555"/>
                <a:gd name="T43" fmla="*/ 280 h 672"/>
                <a:gd name="T44" fmla="*/ 99 w 555"/>
                <a:gd name="T45" fmla="*/ 197 h 672"/>
                <a:gd name="T46" fmla="*/ 204 w 555"/>
                <a:gd name="T47" fmla="*/ 134 h 672"/>
                <a:gd name="T48" fmla="*/ 334 w 555"/>
                <a:gd name="T49" fmla="*/ 171 h 672"/>
                <a:gd name="T50" fmla="*/ 350 w 555"/>
                <a:gd name="T51" fmla="*/ 155 h 672"/>
                <a:gd name="T52" fmla="*/ 339 w 555"/>
                <a:gd name="T53" fmla="*/ 88 h 672"/>
                <a:gd name="T54" fmla="*/ 350 w 555"/>
                <a:gd name="T55" fmla="*/ 87 h 672"/>
                <a:gd name="T56" fmla="*/ 350 w 555"/>
                <a:gd name="T57" fmla="*/ 87 h 672"/>
                <a:gd name="T58" fmla="*/ 357 w 555"/>
                <a:gd name="T59" fmla="*/ 80 h 672"/>
                <a:gd name="T60" fmla="*/ 359 w 555"/>
                <a:gd name="T61" fmla="*/ 79 h 672"/>
                <a:gd name="T62" fmla="*/ 391 w 555"/>
                <a:gd name="T63" fmla="*/ 56 h 672"/>
                <a:gd name="T64" fmla="*/ 407 w 555"/>
                <a:gd name="T65" fmla="*/ 46 h 672"/>
                <a:gd name="T66" fmla="*/ 438 w 555"/>
                <a:gd name="T67" fmla="*/ 20 h 672"/>
                <a:gd name="T68" fmla="*/ 464 w 555"/>
                <a:gd name="T69" fmla="*/ 20 h 672"/>
                <a:gd name="T70" fmla="*/ 488 w 555"/>
                <a:gd name="T71" fmla="*/ 0 h 672"/>
                <a:gd name="T72" fmla="*/ 527 w 555"/>
                <a:gd name="T73" fmla="*/ 33 h 672"/>
                <a:gd name="T74" fmla="*/ 527 w 555"/>
                <a:gd name="T75" fmla="*/ 93 h 672"/>
                <a:gd name="T76" fmla="*/ 547 w 555"/>
                <a:gd name="T77" fmla="*/ 156 h 672"/>
                <a:gd name="T78" fmla="*/ 549 w 555"/>
                <a:gd name="T79" fmla="*/ 161 h 672"/>
                <a:gd name="T80" fmla="*/ 550 w 555"/>
                <a:gd name="T81" fmla="*/ 162 h 672"/>
                <a:gd name="T82" fmla="*/ 551 w 555"/>
                <a:gd name="T83" fmla="*/ 164 h 672"/>
                <a:gd name="T84" fmla="*/ 551 w 555"/>
                <a:gd name="T85" fmla="*/ 165 h 672"/>
                <a:gd name="T86" fmla="*/ 555 w 555"/>
                <a:gd name="T87" fmla="*/ 166 h 672"/>
                <a:gd name="T88" fmla="*/ 517 w 555"/>
                <a:gd name="T89" fmla="*/ 223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55" h="672">
                  <a:moveTo>
                    <a:pt x="517" y="223"/>
                  </a:moveTo>
                  <a:cubicBezTo>
                    <a:pt x="537" y="275"/>
                    <a:pt x="537" y="275"/>
                    <a:pt x="537" y="275"/>
                  </a:cubicBezTo>
                  <a:cubicBezTo>
                    <a:pt x="475" y="379"/>
                    <a:pt x="475" y="379"/>
                    <a:pt x="475" y="379"/>
                  </a:cubicBezTo>
                  <a:cubicBezTo>
                    <a:pt x="475" y="447"/>
                    <a:pt x="475" y="447"/>
                    <a:pt x="475" y="447"/>
                  </a:cubicBezTo>
                  <a:cubicBezTo>
                    <a:pt x="433" y="468"/>
                    <a:pt x="433" y="468"/>
                    <a:pt x="433" y="468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30" y="486"/>
                    <a:pt x="430" y="486"/>
                    <a:pt x="430" y="486"/>
                  </a:cubicBezTo>
                  <a:cubicBezTo>
                    <a:pt x="417" y="562"/>
                    <a:pt x="417" y="562"/>
                    <a:pt x="417" y="562"/>
                  </a:cubicBezTo>
                  <a:cubicBezTo>
                    <a:pt x="446" y="581"/>
                    <a:pt x="446" y="581"/>
                    <a:pt x="446" y="581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9" y="619"/>
                    <a:pt x="449" y="619"/>
                    <a:pt x="449" y="619"/>
                  </a:cubicBezTo>
                  <a:cubicBezTo>
                    <a:pt x="402" y="651"/>
                    <a:pt x="402" y="651"/>
                    <a:pt x="402" y="651"/>
                  </a:cubicBezTo>
                  <a:cubicBezTo>
                    <a:pt x="329" y="619"/>
                    <a:pt x="329" y="619"/>
                    <a:pt x="329" y="619"/>
                  </a:cubicBezTo>
                  <a:cubicBezTo>
                    <a:pt x="303" y="583"/>
                    <a:pt x="303" y="583"/>
                    <a:pt x="303" y="583"/>
                  </a:cubicBezTo>
                  <a:cubicBezTo>
                    <a:pt x="209" y="562"/>
                    <a:pt x="209" y="562"/>
                    <a:pt x="209" y="562"/>
                  </a:cubicBezTo>
                  <a:cubicBezTo>
                    <a:pt x="146" y="614"/>
                    <a:pt x="146" y="614"/>
                    <a:pt x="146" y="614"/>
                  </a:cubicBezTo>
                  <a:cubicBezTo>
                    <a:pt x="136" y="672"/>
                    <a:pt x="136" y="672"/>
                    <a:pt x="136" y="672"/>
                  </a:cubicBezTo>
                  <a:cubicBezTo>
                    <a:pt x="103" y="658"/>
                    <a:pt x="103" y="658"/>
                    <a:pt x="103" y="658"/>
                  </a:cubicBezTo>
                  <a:cubicBezTo>
                    <a:pt x="47" y="635"/>
                    <a:pt x="47" y="635"/>
                    <a:pt x="47" y="635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334" y="171"/>
                    <a:pt x="334" y="171"/>
                    <a:pt x="334" y="171"/>
                  </a:cubicBezTo>
                  <a:cubicBezTo>
                    <a:pt x="350" y="155"/>
                    <a:pt x="350" y="155"/>
                    <a:pt x="350" y="155"/>
                  </a:cubicBezTo>
                  <a:cubicBezTo>
                    <a:pt x="339" y="88"/>
                    <a:pt x="339" y="88"/>
                    <a:pt x="339" y="88"/>
                  </a:cubicBezTo>
                  <a:cubicBezTo>
                    <a:pt x="345" y="89"/>
                    <a:pt x="350" y="89"/>
                    <a:pt x="350" y="87"/>
                  </a:cubicBezTo>
                  <a:cubicBezTo>
                    <a:pt x="350" y="87"/>
                    <a:pt x="350" y="87"/>
                    <a:pt x="350" y="87"/>
                  </a:cubicBezTo>
                  <a:cubicBezTo>
                    <a:pt x="350" y="85"/>
                    <a:pt x="353" y="83"/>
                    <a:pt x="357" y="80"/>
                  </a:cubicBezTo>
                  <a:cubicBezTo>
                    <a:pt x="358" y="79"/>
                    <a:pt x="358" y="79"/>
                    <a:pt x="359" y="79"/>
                  </a:cubicBezTo>
                  <a:cubicBezTo>
                    <a:pt x="367" y="72"/>
                    <a:pt x="381" y="63"/>
                    <a:pt x="391" y="56"/>
                  </a:cubicBezTo>
                  <a:cubicBezTo>
                    <a:pt x="400" y="50"/>
                    <a:pt x="407" y="46"/>
                    <a:pt x="407" y="46"/>
                  </a:cubicBezTo>
                  <a:cubicBezTo>
                    <a:pt x="438" y="20"/>
                    <a:pt x="438" y="20"/>
                    <a:pt x="438" y="20"/>
                  </a:cubicBezTo>
                  <a:cubicBezTo>
                    <a:pt x="464" y="20"/>
                    <a:pt x="464" y="20"/>
                    <a:pt x="464" y="2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527" y="33"/>
                    <a:pt x="527" y="33"/>
                    <a:pt x="527" y="33"/>
                  </a:cubicBezTo>
                  <a:cubicBezTo>
                    <a:pt x="527" y="33"/>
                    <a:pt x="535" y="81"/>
                    <a:pt x="527" y="93"/>
                  </a:cubicBezTo>
                  <a:cubicBezTo>
                    <a:pt x="521" y="102"/>
                    <a:pt x="538" y="139"/>
                    <a:pt x="547" y="156"/>
                  </a:cubicBezTo>
                  <a:cubicBezTo>
                    <a:pt x="547" y="158"/>
                    <a:pt x="548" y="159"/>
                    <a:pt x="549" y="161"/>
                  </a:cubicBezTo>
                  <a:cubicBezTo>
                    <a:pt x="549" y="161"/>
                    <a:pt x="549" y="162"/>
                    <a:pt x="550" y="162"/>
                  </a:cubicBezTo>
                  <a:cubicBezTo>
                    <a:pt x="550" y="163"/>
                    <a:pt x="550" y="164"/>
                    <a:pt x="551" y="164"/>
                  </a:cubicBezTo>
                  <a:cubicBezTo>
                    <a:pt x="551" y="165"/>
                    <a:pt x="551" y="165"/>
                    <a:pt x="551" y="165"/>
                  </a:cubicBezTo>
                  <a:cubicBezTo>
                    <a:pt x="555" y="166"/>
                    <a:pt x="555" y="166"/>
                    <a:pt x="555" y="166"/>
                  </a:cubicBezTo>
                  <a:lnTo>
                    <a:pt x="517" y="22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อุบลราชธานี">
              <a:extLst>
                <a:ext uri="{FF2B5EF4-FFF2-40B4-BE49-F238E27FC236}">
                  <a16:creationId xmlns:a16="http://schemas.microsoft.com/office/drawing/2014/main" id="{9EF3564D-B7AD-4EA6-B173-1740BFC9A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069" y="2648501"/>
              <a:ext cx="453556" cy="702280"/>
            </a:xfrm>
            <a:custGeom>
              <a:avLst/>
              <a:gdLst>
                <a:gd name="T0" fmla="*/ 1069 w 1109"/>
                <a:gd name="T1" fmla="*/ 535 h 1720"/>
                <a:gd name="T2" fmla="*/ 1041 w 1109"/>
                <a:gd name="T3" fmla="*/ 647 h 1720"/>
                <a:gd name="T4" fmla="*/ 961 w 1109"/>
                <a:gd name="T5" fmla="*/ 683 h 1720"/>
                <a:gd name="T6" fmla="*/ 1065 w 1109"/>
                <a:gd name="T7" fmla="*/ 707 h 1720"/>
                <a:gd name="T8" fmla="*/ 1005 w 1109"/>
                <a:gd name="T9" fmla="*/ 787 h 1720"/>
                <a:gd name="T10" fmla="*/ 985 w 1109"/>
                <a:gd name="T11" fmla="*/ 871 h 1720"/>
                <a:gd name="T12" fmla="*/ 1001 w 1109"/>
                <a:gd name="T13" fmla="*/ 923 h 1720"/>
                <a:gd name="T14" fmla="*/ 1041 w 1109"/>
                <a:gd name="T15" fmla="*/ 943 h 1720"/>
                <a:gd name="T16" fmla="*/ 1097 w 1109"/>
                <a:gd name="T17" fmla="*/ 1027 h 1720"/>
                <a:gd name="T18" fmla="*/ 1037 w 1109"/>
                <a:gd name="T19" fmla="*/ 1047 h 1720"/>
                <a:gd name="T20" fmla="*/ 1061 w 1109"/>
                <a:gd name="T21" fmla="*/ 1111 h 1720"/>
                <a:gd name="T22" fmla="*/ 1037 w 1109"/>
                <a:gd name="T23" fmla="*/ 1159 h 1720"/>
                <a:gd name="T24" fmla="*/ 1005 w 1109"/>
                <a:gd name="T25" fmla="*/ 1336 h 1720"/>
                <a:gd name="T26" fmla="*/ 1025 w 1109"/>
                <a:gd name="T27" fmla="*/ 1416 h 1720"/>
                <a:gd name="T28" fmla="*/ 929 w 1109"/>
                <a:gd name="T29" fmla="*/ 1536 h 1720"/>
                <a:gd name="T30" fmla="*/ 889 w 1109"/>
                <a:gd name="T31" fmla="*/ 1560 h 1720"/>
                <a:gd name="T32" fmla="*/ 809 w 1109"/>
                <a:gd name="T33" fmla="*/ 1592 h 1720"/>
                <a:gd name="T34" fmla="*/ 753 w 1109"/>
                <a:gd name="T35" fmla="*/ 1616 h 1720"/>
                <a:gd name="T36" fmla="*/ 665 w 1109"/>
                <a:gd name="T37" fmla="*/ 1720 h 1720"/>
                <a:gd name="T38" fmla="*/ 554 w 1109"/>
                <a:gd name="T39" fmla="*/ 1659 h 1720"/>
                <a:gd name="T40" fmla="*/ 549 w 1109"/>
                <a:gd name="T41" fmla="*/ 1588 h 1720"/>
                <a:gd name="T42" fmla="*/ 485 w 1109"/>
                <a:gd name="T43" fmla="*/ 1572 h 1720"/>
                <a:gd name="T44" fmla="*/ 407 w 1109"/>
                <a:gd name="T45" fmla="*/ 1528 h 1720"/>
                <a:gd name="T46" fmla="*/ 418 w 1109"/>
                <a:gd name="T47" fmla="*/ 1444 h 1720"/>
                <a:gd name="T48" fmla="*/ 418 w 1109"/>
                <a:gd name="T49" fmla="*/ 1319 h 1720"/>
                <a:gd name="T50" fmla="*/ 376 w 1109"/>
                <a:gd name="T51" fmla="*/ 1199 h 1720"/>
                <a:gd name="T52" fmla="*/ 339 w 1109"/>
                <a:gd name="T53" fmla="*/ 1074 h 1720"/>
                <a:gd name="T54" fmla="*/ 256 w 1109"/>
                <a:gd name="T55" fmla="*/ 975 h 1720"/>
                <a:gd name="T56" fmla="*/ 256 w 1109"/>
                <a:gd name="T57" fmla="*/ 902 h 1720"/>
                <a:gd name="T58" fmla="*/ 287 w 1109"/>
                <a:gd name="T59" fmla="*/ 819 h 1720"/>
                <a:gd name="T60" fmla="*/ 235 w 1109"/>
                <a:gd name="T61" fmla="*/ 782 h 1720"/>
                <a:gd name="T62" fmla="*/ 89 w 1109"/>
                <a:gd name="T63" fmla="*/ 772 h 1720"/>
                <a:gd name="T64" fmla="*/ 27 w 1109"/>
                <a:gd name="T65" fmla="*/ 737 h 1720"/>
                <a:gd name="T66" fmla="*/ 47 w 1109"/>
                <a:gd name="T67" fmla="*/ 688 h 1720"/>
                <a:gd name="T68" fmla="*/ 6 w 1109"/>
                <a:gd name="T69" fmla="*/ 626 h 1720"/>
                <a:gd name="T70" fmla="*/ 16 w 1109"/>
                <a:gd name="T71" fmla="*/ 521 h 1720"/>
                <a:gd name="T72" fmla="*/ 145 w 1109"/>
                <a:gd name="T73" fmla="*/ 492 h 1720"/>
                <a:gd name="T74" fmla="*/ 188 w 1109"/>
                <a:gd name="T75" fmla="*/ 448 h 1720"/>
                <a:gd name="T76" fmla="*/ 345 w 1109"/>
                <a:gd name="T77" fmla="*/ 417 h 1720"/>
                <a:gd name="T78" fmla="*/ 444 w 1109"/>
                <a:gd name="T79" fmla="*/ 485 h 1720"/>
                <a:gd name="T80" fmla="*/ 491 w 1109"/>
                <a:gd name="T81" fmla="*/ 417 h 1720"/>
                <a:gd name="T82" fmla="*/ 459 w 1109"/>
                <a:gd name="T83" fmla="*/ 396 h 1720"/>
                <a:gd name="T84" fmla="*/ 472 w 1109"/>
                <a:gd name="T85" fmla="*/ 320 h 1720"/>
                <a:gd name="T86" fmla="*/ 517 w 1109"/>
                <a:gd name="T87" fmla="*/ 281 h 1720"/>
                <a:gd name="T88" fmla="*/ 579 w 1109"/>
                <a:gd name="T89" fmla="*/ 109 h 1720"/>
                <a:gd name="T90" fmla="*/ 597 w 1109"/>
                <a:gd name="T91" fmla="*/ 0 h 1720"/>
                <a:gd name="T92" fmla="*/ 925 w 1109"/>
                <a:gd name="T93" fmla="*/ 103 h 1720"/>
                <a:gd name="T94" fmla="*/ 849 w 1109"/>
                <a:gd name="T95" fmla="*/ 167 h 1720"/>
                <a:gd name="T96" fmla="*/ 921 w 1109"/>
                <a:gd name="T97" fmla="*/ 283 h 1720"/>
                <a:gd name="T98" fmla="*/ 961 w 1109"/>
                <a:gd name="T99" fmla="*/ 323 h 1720"/>
                <a:gd name="T100" fmla="*/ 1081 w 1109"/>
                <a:gd name="T101" fmla="*/ 343 h 1720"/>
                <a:gd name="T102" fmla="*/ 1097 w 1109"/>
                <a:gd name="T103" fmla="*/ 50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9" h="1720">
                  <a:moveTo>
                    <a:pt x="1097" y="503"/>
                  </a:moveTo>
                  <a:cubicBezTo>
                    <a:pt x="1069" y="535"/>
                    <a:pt x="1069" y="535"/>
                    <a:pt x="1069" y="535"/>
                  </a:cubicBezTo>
                  <a:cubicBezTo>
                    <a:pt x="1069" y="535"/>
                    <a:pt x="1081" y="587"/>
                    <a:pt x="1077" y="599"/>
                  </a:cubicBezTo>
                  <a:cubicBezTo>
                    <a:pt x="1073" y="611"/>
                    <a:pt x="1041" y="647"/>
                    <a:pt x="1041" y="647"/>
                  </a:cubicBezTo>
                  <a:cubicBezTo>
                    <a:pt x="989" y="651"/>
                    <a:pt x="989" y="651"/>
                    <a:pt x="989" y="651"/>
                  </a:cubicBezTo>
                  <a:cubicBezTo>
                    <a:pt x="961" y="683"/>
                    <a:pt x="961" y="683"/>
                    <a:pt x="961" y="683"/>
                  </a:cubicBezTo>
                  <a:cubicBezTo>
                    <a:pt x="993" y="715"/>
                    <a:pt x="993" y="715"/>
                    <a:pt x="993" y="715"/>
                  </a:cubicBezTo>
                  <a:cubicBezTo>
                    <a:pt x="1065" y="707"/>
                    <a:pt x="1065" y="707"/>
                    <a:pt x="1065" y="707"/>
                  </a:cubicBezTo>
                  <a:cubicBezTo>
                    <a:pt x="1069" y="759"/>
                    <a:pt x="1069" y="759"/>
                    <a:pt x="1069" y="759"/>
                  </a:cubicBezTo>
                  <a:cubicBezTo>
                    <a:pt x="1005" y="787"/>
                    <a:pt x="1005" y="787"/>
                    <a:pt x="1005" y="787"/>
                  </a:cubicBezTo>
                  <a:cubicBezTo>
                    <a:pt x="1005" y="787"/>
                    <a:pt x="961" y="839"/>
                    <a:pt x="965" y="847"/>
                  </a:cubicBezTo>
                  <a:cubicBezTo>
                    <a:pt x="969" y="855"/>
                    <a:pt x="985" y="871"/>
                    <a:pt x="985" y="871"/>
                  </a:cubicBezTo>
                  <a:cubicBezTo>
                    <a:pt x="961" y="891"/>
                    <a:pt x="961" y="891"/>
                    <a:pt x="961" y="891"/>
                  </a:cubicBezTo>
                  <a:cubicBezTo>
                    <a:pt x="1001" y="923"/>
                    <a:pt x="1001" y="923"/>
                    <a:pt x="1001" y="923"/>
                  </a:cubicBezTo>
                  <a:cubicBezTo>
                    <a:pt x="1005" y="943"/>
                    <a:pt x="1005" y="943"/>
                    <a:pt x="1005" y="943"/>
                  </a:cubicBezTo>
                  <a:cubicBezTo>
                    <a:pt x="1041" y="943"/>
                    <a:pt x="1041" y="943"/>
                    <a:pt x="1041" y="943"/>
                  </a:cubicBezTo>
                  <a:cubicBezTo>
                    <a:pt x="1037" y="983"/>
                    <a:pt x="1037" y="983"/>
                    <a:pt x="1037" y="983"/>
                  </a:cubicBezTo>
                  <a:cubicBezTo>
                    <a:pt x="1097" y="1027"/>
                    <a:pt x="1097" y="1027"/>
                    <a:pt x="1097" y="1027"/>
                  </a:cubicBezTo>
                  <a:cubicBezTo>
                    <a:pt x="1061" y="1059"/>
                    <a:pt x="1061" y="1059"/>
                    <a:pt x="1061" y="1059"/>
                  </a:cubicBezTo>
                  <a:cubicBezTo>
                    <a:pt x="1037" y="1047"/>
                    <a:pt x="1037" y="1047"/>
                    <a:pt x="1037" y="1047"/>
                  </a:cubicBezTo>
                  <a:cubicBezTo>
                    <a:pt x="1033" y="1075"/>
                    <a:pt x="1033" y="1075"/>
                    <a:pt x="1033" y="1075"/>
                  </a:cubicBezTo>
                  <a:cubicBezTo>
                    <a:pt x="1061" y="1111"/>
                    <a:pt x="1061" y="1111"/>
                    <a:pt x="1061" y="1111"/>
                  </a:cubicBezTo>
                  <a:cubicBezTo>
                    <a:pt x="1037" y="1123"/>
                    <a:pt x="1037" y="1123"/>
                    <a:pt x="1037" y="1123"/>
                  </a:cubicBezTo>
                  <a:cubicBezTo>
                    <a:pt x="1037" y="1159"/>
                    <a:pt x="1037" y="1159"/>
                    <a:pt x="1037" y="1159"/>
                  </a:cubicBezTo>
                  <a:cubicBezTo>
                    <a:pt x="993" y="1171"/>
                    <a:pt x="993" y="1171"/>
                    <a:pt x="993" y="1171"/>
                  </a:cubicBezTo>
                  <a:cubicBezTo>
                    <a:pt x="993" y="1171"/>
                    <a:pt x="997" y="1327"/>
                    <a:pt x="1005" y="1336"/>
                  </a:cubicBezTo>
                  <a:cubicBezTo>
                    <a:pt x="1013" y="1344"/>
                    <a:pt x="1029" y="1352"/>
                    <a:pt x="1029" y="1352"/>
                  </a:cubicBezTo>
                  <a:cubicBezTo>
                    <a:pt x="1025" y="1416"/>
                    <a:pt x="1025" y="1416"/>
                    <a:pt x="1025" y="1416"/>
                  </a:cubicBezTo>
                  <a:cubicBezTo>
                    <a:pt x="961" y="1472"/>
                    <a:pt x="961" y="1472"/>
                    <a:pt x="961" y="1472"/>
                  </a:cubicBezTo>
                  <a:cubicBezTo>
                    <a:pt x="929" y="1536"/>
                    <a:pt x="929" y="1536"/>
                    <a:pt x="929" y="1536"/>
                  </a:cubicBezTo>
                  <a:cubicBezTo>
                    <a:pt x="901" y="1524"/>
                    <a:pt x="901" y="1524"/>
                    <a:pt x="901" y="1524"/>
                  </a:cubicBezTo>
                  <a:cubicBezTo>
                    <a:pt x="889" y="1560"/>
                    <a:pt x="889" y="1560"/>
                    <a:pt x="889" y="1560"/>
                  </a:cubicBezTo>
                  <a:cubicBezTo>
                    <a:pt x="833" y="1560"/>
                    <a:pt x="833" y="1560"/>
                    <a:pt x="833" y="1560"/>
                  </a:cubicBezTo>
                  <a:cubicBezTo>
                    <a:pt x="809" y="1592"/>
                    <a:pt x="809" y="1592"/>
                    <a:pt x="809" y="1592"/>
                  </a:cubicBezTo>
                  <a:cubicBezTo>
                    <a:pt x="773" y="1584"/>
                    <a:pt x="773" y="1584"/>
                    <a:pt x="773" y="1584"/>
                  </a:cubicBezTo>
                  <a:cubicBezTo>
                    <a:pt x="753" y="1616"/>
                    <a:pt x="753" y="1616"/>
                    <a:pt x="753" y="1616"/>
                  </a:cubicBezTo>
                  <a:cubicBezTo>
                    <a:pt x="701" y="1604"/>
                    <a:pt x="701" y="1604"/>
                    <a:pt x="701" y="1604"/>
                  </a:cubicBezTo>
                  <a:cubicBezTo>
                    <a:pt x="665" y="1720"/>
                    <a:pt x="665" y="1720"/>
                    <a:pt x="665" y="1720"/>
                  </a:cubicBezTo>
                  <a:cubicBezTo>
                    <a:pt x="589" y="1720"/>
                    <a:pt x="589" y="1720"/>
                    <a:pt x="589" y="1720"/>
                  </a:cubicBezTo>
                  <a:cubicBezTo>
                    <a:pt x="554" y="1659"/>
                    <a:pt x="554" y="1659"/>
                    <a:pt x="554" y="1659"/>
                  </a:cubicBezTo>
                  <a:cubicBezTo>
                    <a:pt x="533" y="1624"/>
                    <a:pt x="533" y="1624"/>
                    <a:pt x="533" y="1624"/>
                  </a:cubicBezTo>
                  <a:cubicBezTo>
                    <a:pt x="549" y="1588"/>
                    <a:pt x="549" y="1588"/>
                    <a:pt x="549" y="1588"/>
                  </a:cubicBezTo>
                  <a:cubicBezTo>
                    <a:pt x="525" y="1560"/>
                    <a:pt x="525" y="1560"/>
                    <a:pt x="525" y="1560"/>
                  </a:cubicBezTo>
                  <a:cubicBezTo>
                    <a:pt x="485" y="1572"/>
                    <a:pt x="485" y="1572"/>
                    <a:pt x="485" y="1572"/>
                  </a:cubicBezTo>
                  <a:cubicBezTo>
                    <a:pt x="421" y="1528"/>
                    <a:pt x="421" y="1528"/>
                    <a:pt x="421" y="1528"/>
                  </a:cubicBezTo>
                  <a:cubicBezTo>
                    <a:pt x="407" y="1528"/>
                    <a:pt x="407" y="1528"/>
                    <a:pt x="407" y="1528"/>
                  </a:cubicBezTo>
                  <a:cubicBezTo>
                    <a:pt x="402" y="1502"/>
                    <a:pt x="402" y="1502"/>
                    <a:pt x="402" y="1502"/>
                  </a:cubicBezTo>
                  <a:cubicBezTo>
                    <a:pt x="418" y="1444"/>
                    <a:pt x="418" y="1444"/>
                    <a:pt x="418" y="1444"/>
                  </a:cubicBezTo>
                  <a:cubicBezTo>
                    <a:pt x="386" y="1403"/>
                    <a:pt x="386" y="1403"/>
                    <a:pt x="386" y="1403"/>
                  </a:cubicBezTo>
                  <a:cubicBezTo>
                    <a:pt x="418" y="1319"/>
                    <a:pt x="418" y="1319"/>
                    <a:pt x="418" y="1319"/>
                  </a:cubicBezTo>
                  <a:cubicBezTo>
                    <a:pt x="418" y="1267"/>
                    <a:pt x="418" y="1267"/>
                    <a:pt x="418" y="1267"/>
                  </a:cubicBezTo>
                  <a:cubicBezTo>
                    <a:pt x="418" y="1262"/>
                    <a:pt x="376" y="1199"/>
                    <a:pt x="376" y="1199"/>
                  </a:cubicBezTo>
                  <a:cubicBezTo>
                    <a:pt x="392" y="1126"/>
                    <a:pt x="392" y="1126"/>
                    <a:pt x="392" y="1126"/>
                  </a:cubicBezTo>
                  <a:cubicBezTo>
                    <a:pt x="339" y="1074"/>
                    <a:pt x="339" y="1074"/>
                    <a:pt x="339" y="1074"/>
                  </a:cubicBezTo>
                  <a:cubicBezTo>
                    <a:pt x="277" y="1053"/>
                    <a:pt x="277" y="1053"/>
                    <a:pt x="277" y="1053"/>
                  </a:cubicBezTo>
                  <a:cubicBezTo>
                    <a:pt x="256" y="975"/>
                    <a:pt x="256" y="975"/>
                    <a:pt x="256" y="975"/>
                  </a:cubicBezTo>
                  <a:cubicBezTo>
                    <a:pt x="256" y="975"/>
                    <a:pt x="272" y="949"/>
                    <a:pt x="272" y="944"/>
                  </a:cubicBezTo>
                  <a:cubicBezTo>
                    <a:pt x="272" y="938"/>
                    <a:pt x="256" y="902"/>
                    <a:pt x="256" y="902"/>
                  </a:cubicBezTo>
                  <a:cubicBezTo>
                    <a:pt x="298" y="871"/>
                    <a:pt x="298" y="871"/>
                    <a:pt x="298" y="871"/>
                  </a:cubicBezTo>
                  <a:cubicBezTo>
                    <a:pt x="287" y="819"/>
                    <a:pt x="287" y="819"/>
                    <a:pt x="287" y="819"/>
                  </a:cubicBezTo>
                  <a:cubicBezTo>
                    <a:pt x="285" y="817"/>
                    <a:pt x="285" y="817"/>
                    <a:pt x="285" y="817"/>
                  </a:cubicBezTo>
                  <a:cubicBezTo>
                    <a:pt x="235" y="782"/>
                    <a:pt x="235" y="782"/>
                    <a:pt x="235" y="782"/>
                  </a:cubicBezTo>
                  <a:cubicBezTo>
                    <a:pt x="167" y="782"/>
                    <a:pt x="167" y="782"/>
                    <a:pt x="167" y="782"/>
                  </a:cubicBezTo>
                  <a:cubicBezTo>
                    <a:pt x="89" y="772"/>
                    <a:pt x="89" y="772"/>
                    <a:pt x="89" y="772"/>
                  </a:cubicBezTo>
                  <a:cubicBezTo>
                    <a:pt x="27" y="740"/>
                    <a:pt x="27" y="740"/>
                    <a:pt x="27" y="740"/>
                  </a:cubicBezTo>
                  <a:cubicBezTo>
                    <a:pt x="27" y="737"/>
                    <a:pt x="27" y="737"/>
                    <a:pt x="27" y="737"/>
                  </a:cubicBezTo>
                  <a:cubicBezTo>
                    <a:pt x="32" y="704"/>
                    <a:pt x="32" y="704"/>
                    <a:pt x="32" y="704"/>
                  </a:cubicBezTo>
                  <a:cubicBezTo>
                    <a:pt x="47" y="688"/>
                    <a:pt x="47" y="688"/>
                    <a:pt x="47" y="688"/>
                  </a:cubicBezTo>
                  <a:cubicBezTo>
                    <a:pt x="37" y="657"/>
                    <a:pt x="37" y="657"/>
                    <a:pt x="37" y="657"/>
                  </a:cubicBezTo>
                  <a:cubicBezTo>
                    <a:pt x="6" y="626"/>
                    <a:pt x="6" y="626"/>
                    <a:pt x="6" y="626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16" y="521"/>
                    <a:pt x="16" y="521"/>
                    <a:pt x="16" y="521"/>
                  </a:cubicBezTo>
                  <a:cubicBezTo>
                    <a:pt x="68" y="511"/>
                    <a:pt x="68" y="511"/>
                    <a:pt x="68" y="511"/>
                  </a:cubicBezTo>
                  <a:cubicBezTo>
                    <a:pt x="145" y="492"/>
                    <a:pt x="145" y="492"/>
                    <a:pt x="145" y="492"/>
                  </a:cubicBezTo>
                  <a:cubicBezTo>
                    <a:pt x="178" y="506"/>
                    <a:pt x="178" y="506"/>
                    <a:pt x="178" y="506"/>
                  </a:cubicBezTo>
                  <a:cubicBezTo>
                    <a:pt x="188" y="448"/>
                    <a:pt x="188" y="448"/>
                    <a:pt x="188" y="448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345" y="417"/>
                    <a:pt x="345" y="417"/>
                    <a:pt x="345" y="417"/>
                  </a:cubicBezTo>
                  <a:cubicBezTo>
                    <a:pt x="371" y="453"/>
                    <a:pt x="371" y="453"/>
                    <a:pt x="371" y="453"/>
                  </a:cubicBezTo>
                  <a:cubicBezTo>
                    <a:pt x="444" y="485"/>
                    <a:pt x="444" y="485"/>
                    <a:pt x="444" y="485"/>
                  </a:cubicBezTo>
                  <a:cubicBezTo>
                    <a:pt x="491" y="453"/>
                    <a:pt x="491" y="453"/>
                    <a:pt x="491" y="453"/>
                  </a:cubicBezTo>
                  <a:cubicBezTo>
                    <a:pt x="491" y="417"/>
                    <a:pt x="491" y="417"/>
                    <a:pt x="491" y="417"/>
                  </a:cubicBezTo>
                  <a:cubicBezTo>
                    <a:pt x="488" y="415"/>
                    <a:pt x="488" y="415"/>
                    <a:pt x="488" y="415"/>
                  </a:cubicBezTo>
                  <a:cubicBezTo>
                    <a:pt x="459" y="396"/>
                    <a:pt x="459" y="396"/>
                    <a:pt x="459" y="396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2" y="320"/>
                    <a:pt x="472" y="320"/>
                    <a:pt x="472" y="320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517" y="281"/>
                    <a:pt x="517" y="281"/>
                    <a:pt x="517" y="281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59" y="57"/>
                    <a:pt x="559" y="57"/>
                    <a:pt x="559" y="57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925" y="79"/>
                    <a:pt x="925" y="79"/>
                    <a:pt x="925" y="79"/>
                  </a:cubicBezTo>
                  <a:cubicBezTo>
                    <a:pt x="925" y="79"/>
                    <a:pt x="937" y="99"/>
                    <a:pt x="925" y="103"/>
                  </a:cubicBezTo>
                  <a:cubicBezTo>
                    <a:pt x="913" y="107"/>
                    <a:pt x="869" y="103"/>
                    <a:pt x="869" y="103"/>
                  </a:cubicBezTo>
                  <a:cubicBezTo>
                    <a:pt x="849" y="167"/>
                    <a:pt x="849" y="167"/>
                    <a:pt x="849" y="167"/>
                  </a:cubicBezTo>
                  <a:cubicBezTo>
                    <a:pt x="889" y="267"/>
                    <a:pt x="889" y="267"/>
                    <a:pt x="889" y="267"/>
                  </a:cubicBezTo>
                  <a:cubicBezTo>
                    <a:pt x="921" y="283"/>
                    <a:pt x="921" y="283"/>
                    <a:pt x="921" y="283"/>
                  </a:cubicBezTo>
                  <a:cubicBezTo>
                    <a:pt x="937" y="323"/>
                    <a:pt x="937" y="323"/>
                    <a:pt x="937" y="323"/>
                  </a:cubicBezTo>
                  <a:cubicBezTo>
                    <a:pt x="961" y="323"/>
                    <a:pt x="961" y="323"/>
                    <a:pt x="961" y="323"/>
                  </a:cubicBezTo>
                  <a:cubicBezTo>
                    <a:pt x="1005" y="307"/>
                    <a:pt x="1005" y="307"/>
                    <a:pt x="1005" y="307"/>
                  </a:cubicBezTo>
                  <a:cubicBezTo>
                    <a:pt x="1081" y="343"/>
                    <a:pt x="1081" y="343"/>
                    <a:pt x="1081" y="343"/>
                  </a:cubicBezTo>
                  <a:cubicBezTo>
                    <a:pt x="1109" y="403"/>
                    <a:pt x="1109" y="403"/>
                    <a:pt x="1109" y="403"/>
                  </a:cubicBezTo>
                  <a:lnTo>
                    <a:pt x="1097" y="50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อุดรธานี">
              <a:extLst>
                <a:ext uri="{FF2B5EF4-FFF2-40B4-BE49-F238E27FC236}">
                  <a16:creationId xmlns:a16="http://schemas.microsoft.com/office/drawing/2014/main" id="{95414A57-0C3E-49AF-80E0-09CE5FE1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824" y="1905986"/>
              <a:ext cx="596206" cy="477331"/>
            </a:xfrm>
            <a:custGeom>
              <a:avLst/>
              <a:gdLst>
                <a:gd name="T0" fmla="*/ 1445 w 1456"/>
                <a:gd name="T1" fmla="*/ 963 h 1167"/>
                <a:gd name="T2" fmla="*/ 1430 w 1456"/>
                <a:gd name="T3" fmla="*/ 942 h 1167"/>
                <a:gd name="T4" fmla="*/ 1351 w 1456"/>
                <a:gd name="T5" fmla="*/ 901 h 1167"/>
                <a:gd name="T6" fmla="*/ 1325 w 1456"/>
                <a:gd name="T7" fmla="*/ 979 h 1167"/>
                <a:gd name="T8" fmla="*/ 1273 w 1456"/>
                <a:gd name="T9" fmla="*/ 1130 h 1167"/>
                <a:gd name="T10" fmla="*/ 1226 w 1456"/>
                <a:gd name="T11" fmla="*/ 1099 h 1167"/>
                <a:gd name="T12" fmla="*/ 1169 w 1456"/>
                <a:gd name="T13" fmla="*/ 1073 h 1167"/>
                <a:gd name="T14" fmla="*/ 1106 w 1456"/>
                <a:gd name="T15" fmla="*/ 1052 h 1167"/>
                <a:gd name="T16" fmla="*/ 1064 w 1456"/>
                <a:gd name="T17" fmla="*/ 1026 h 1167"/>
                <a:gd name="T18" fmla="*/ 1023 w 1456"/>
                <a:gd name="T19" fmla="*/ 1036 h 1167"/>
                <a:gd name="T20" fmla="*/ 965 w 1456"/>
                <a:gd name="T21" fmla="*/ 1036 h 1167"/>
                <a:gd name="T22" fmla="*/ 955 w 1456"/>
                <a:gd name="T23" fmla="*/ 1073 h 1167"/>
                <a:gd name="T24" fmla="*/ 783 w 1456"/>
                <a:gd name="T25" fmla="*/ 1130 h 1167"/>
                <a:gd name="T26" fmla="*/ 736 w 1456"/>
                <a:gd name="T27" fmla="*/ 1109 h 1167"/>
                <a:gd name="T28" fmla="*/ 705 w 1456"/>
                <a:gd name="T29" fmla="*/ 1036 h 1167"/>
                <a:gd name="T30" fmla="*/ 689 w 1456"/>
                <a:gd name="T31" fmla="*/ 979 h 1167"/>
                <a:gd name="T32" fmla="*/ 605 w 1456"/>
                <a:gd name="T33" fmla="*/ 916 h 1167"/>
                <a:gd name="T34" fmla="*/ 579 w 1456"/>
                <a:gd name="T35" fmla="*/ 1000 h 1167"/>
                <a:gd name="T36" fmla="*/ 501 w 1456"/>
                <a:gd name="T37" fmla="*/ 958 h 1167"/>
                <a:gd name="T38" fmla="*/ 442 w 1456"/>
                <a:gd name="T39" fmla="*/ 891 h 1167"/>
                <a:gd name="T40" fmla="*/ 440 w 1456"/>
                <a:gd name="T41" fmla="*/ 872 h 1167"/>
                <a:gd name="T42" fmla="*/ 440 w 1456"/>
                <a:gd name="T43" fmla="*/ 866 h 1167"/>
                <a:gd name="T44" fmla="*/ 439 w 1456"/>
                <a:gd name="T45" fmla="*/ 856 h 1167"/>
                <a:gd name="T46" fmla="*/ 439 w 1456"/>
                <a:gd name="T47" fmla="*/ 831 h 1167"/>
                <a:gd name="T48" fmla="*/ 449 w 1456"/>
                <a:gd name="T49" fmla="*/ 781 h 1167"/>
                <a:gd name="T50" fmla="*/ 412 w 1456"/>
                <a:gd name="T51" fmla="*/ 723 h 1167"/>
                <a:gd name="T52" fmla="*/ 366 w 1456"/>
                <a:gd name="T53" fmla="*/ 656 h 1167"/>
                <a:gd name="T54" fmla="*/ 266 w 1456"/>
                <a:gd name="T55" fmla="*/ 405 h 1167"/>
                <a:gd name="T56" fmla="*/ 235 w 1456"/>
                <a:gd name="T57" fmla="*/ 364 h 1167"/>
                <a:gd name="T58" fmla="*/ 167 w 1456"/>
                <a:gd name="T59" fmla="*/ 379 h 1167"/>
                <a:gd name="T60" fmla="*/ 105 w 1456"/>
                <a:gd name="T61" fmla="*/ 395 h 1167"/>
                <a:gd name="T62" fmla="*/ 47 w 1456"/>
                <a:gd name="T63" fmla="*/ 384 h 1167"/>
                <a:gd name="T64" fmla="*/ 7 w 1456"/>
                <a:gd name="T65" fmla="*/ 328 h 1167"/>
                <a:gd name="T66" fmla="*/ 21 w 1456"/>
                <a:gd name="T67" fmla="*/ 254 h 1167"/>
                <a:gd name="T68" fmla="*/ 0 w 1456"/>
                <a:gd name="T69" fmla="*/ 87 h 1167"/>
                <a:gd name="T70" fmla="*/ 21 w 1456"/>
                <a:gd name="T71" fmla="*/ 35 h 1167"/>
                <a:gd name="T72" fmla="*/ 73 w 1456"/>
                <a:gd name="T73" fmla="*/ 9 h 1167"/>
                <a:gd name="T74" fmla="*/ 188 w 1456"/>
                <a:gd name="T75" fmla="*/ 51 h 1167"/>
                <a:gd name="T76" fmla="*/ 329 w 1456"/>
                <a:gd name="T77" fmla="*/ 160 h 1167"/>
                <a:gd name="T78" fmla="*/ 371 w 1456"/>
                <a:gd name="T79" fmla="*/ 228 h 1167"/>
                <a:gd name="T80" fmla="*/ 459 w 1456"/>
                <a:gd name="T81" fmla="*/ 296 h 1167"/>
                <a:gd name="T82" fmla="*/ 501 w 1456"/>
                <a:gd name="T83" fmla="*/ 410 h 1167"/>
                <a:gd name="T84" fmla="*/ 590 w 1456"/>
                <a:gd name="T85" fmla="*/ 416 h 1167"/>
                <a:gd name="T86" fmla="*/ 668 w 1456"/>
                <a:gd name="T87" fmla="*/ 405 h 1167"/>
                <a:gd name="T88" fmla="*/ 720 w 1456"/>
                <a:gd name="T89" fmla="*/ 348 h 1167"/>
                <a:gd name="T90" fmla="*/ 720 w 1456"/>
                <a:gd name="T91" fmla="*/ 244 h 1167"/>
                <a:gd name="T92" fmla="*/ 783 w 1456"/>
                <a:gd name="T93" fmla="*/ 176 h 1167"/>
                <a:gd name="T94" fmla="*/ 851 w 1456"/>
                <a:gd name="T95" fmla="*/ 202 h 1167"/>
                <a:gd name="T96" fmla="*/ 877 w 1456"/>
                <a:gd name="T97" fmla="*/ 165 h 1167"/>
                <a:gd name="T98" fmla="*/ 997 w 1456"/>
                <a:gd name="T99" fmla="*/ 228 h 1167"/>
                <a:gd name="T100" fmla="*/ 1075 w 1456"/>
                <a:gd name="T101" fmla="*/ 160 h 1167"/>
                <a:gd name="T102" fmla="*/ 1179 w 1456"/>
                <a:gd name="T103" fmla="*/ 191 h 1167"/>
                <a:gd name="T104" fmla="*/ 1218 w 1456"/>
                <a:gd name="T105" fmla="*/ 211 h 1167"/>
                <a:gd name="T106" fmla="*/ 1231 w 1456"/>
                <a:gd name="T107" fmla="*/ 311 h 1167"/>
                <a:gd name="T108" fmla="*/ 1221 w 1456"/>
                <a:gd name="T109" fmla="*/ 442 h 1167"/>
                <a:gd name="T110" fmla="*/ 1122 w 1456"/>
                <a:gd name="T111" fmla="*/ 515 h 1167"/>
                <a:gd name="T112" fmla="*/ 1132 w 1456"/>
                <a:gd name="T113" fmla="*/ 619 h 1167"/>
                <a:gd name="T114" fmla="*/ 1096 w 1456"/>
                <a:gd name="T115" fmla="*/ 703 h 1167"/>
                <a:gd name="T116" fmla="*/ 1164 w 1456"/>
                <a:gd name="T117" fmla="*/ 744 h 1167"/>
                <a:gd name="T118" fmla="*/ 1185 w 1456"/>
                <a:gd name="T119" fmla="*/ 759 h 1167"/>
                <a:gd name="T120" fmla="*/ 1257 w 1456"/>
                <a:gd name="T121" fmla="*/ 786 h 1167"/>
                <a:gd name="T122" fmla="*/ 1357 w 1456"/>
                <a:gd name="T123" fmla="*/ 828 h 1167"/>
                <a:gd name="T124" fmla="*/ 1430 w 1456"/>
                <a:gd name="T125" fmla="*/ 88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6" h="1167">
                  <a:moveTo>
                    <a:pt x="1456" y="890"/>
                  </a:moveTo>
                  <a:cubicBezTo>
                    <a:pt x="1445" y="963"/>
                    <a:pt x="1445" y="963"/>
                    <a:pt x="1445" y="963"/>
                  </a:cubicBezTo>
                  <a:cubicBezTo>
                    <a:pt x="1443" y="961"/>
                    <a:pt x="1443" y="961"/>
                    <a:pt x="1443" y="961"/>
                  </a:cubicBezTo>
                  <a:cubicBezTo>
                    <a:pt x="1430" y="942"/>
                    <a:pt x="1430" y="942"/>
                    <a:pt x="1430" y="942"/>
                  </a:cubicBezTo>
                  <a:cubicBezTo>
                    <a:pt x="1409" y="906"/>
                    <a:pt x="1409" y="906"/>
                    <a:pt x="1409" y="906"/>
                  </a:cubicBezTo>
                  <a:cubicBezTo>
                    <a:pt x="1351" y="901"/>
                    <a:pt x="1351" y="901"/>
                    <a:pt x="1351" y="901"/>
                  </a:cubicBezTo>
                  <a:cubicBezTo>
                    <a:pt x="1315" y="948"/>
                    <a:pt x="1315" y="948"/>
                    <a:pt x="1315" y="948"/>
                  </a:cubicBezTo>
                  <a:cubicBezTo>
                    <a:pt x="1325" y="979"/>
                    <a:pt x="1325" y="979"/>
                    <a:pt x="1325" y="979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273" y="1130"/>
                    <a:pt x="1273" y="1130"/>
                    <a:pt x="1273" y="1130"/>
                  </a:cubicBezTo>
                  <a:cubicBezTo>
                    <a:pt x="1242" y="1167"/>
                    <a:pt x="1242" y="1167"/>
                    <a:pt x="1242" y="1167"/>
                  </a:cubicBezTo>
                  <a:cubicBezTo>
                    <a:pt x="1226" y="1099"/>
                    <a:pt x="1226" y="1099"/>
                    <a:pt x="1226" y="1099"/>
                  </a:cubicBezTo>
                  <a:cubicBezTo>
                    <a:pt x="1205" y="1078"/>
                    <a:pt x="1205" y="1078"/>
                    <a:pt x="1205" y="1078"/>
                  </a:cubicBezTo>
                  <a:cubicBezTo>
                    <a:pt x="1169" y="1073"/>
                    <a:pt x="1169" y="1073"/>
                    <a:pt x="1169" y="1073"/>
                  </a:cubicBezTo>
                  <a:cubicBezTo>
                    <a:pt x="1110" y="1053"/>
                    <a:pt x="1110" y="1053"/>
                    <a:pt x="1110" y="1053"/>
                  </a:cubicBezTo>
                  <a:cubicBezTo>
                    <a:pt x="1106" y="1052"/>
                    <a:pt x="1106" y="1052"/>
                    <a:pt x="1106" y="1052"/>
                  </a:cubicBezTo>
                  <a:cubicBezTo>
                    <a:pt x="1085" y="1031"/>
                    <a:pt x="1085" y="1031"/>
                    <a:pt x="1085" y="1031"/>
                  </a:cubicBezTo>
                  <a:cubicBezTo>
                    <a:pt x="1064" y="1026"/>
                    <a:pt x="1064" y="1026"/>
                    <a:pt x="1064" y="1026"/>
                  </a:cubicBezTo>
                  <a:cubicBezTo>
                    <a:pt x="1049" y="1036"/>
                    <a:pt x="1049" y="1036"/>
                    <a:pt x="1049" y="1036"/>
                  </a:cubicBezTo>
                  <a:cubicBezTo>
                    <a:pt x="1023" y="1036"/>
                    <a:pt x="1023" y="1036"/>
                    <a:pt x="1023" y="1036"/>
                  </a:cubicBezTo>
                  <a:cubicBezTo>
                    <a:pt x="991" y="1026"/>
                    <a:pt x="991" y="1026"/>
                    <a:pt x="991" y="1026"/>
                  </a:cubicBezTo>
                  <a:cubicBezTo>
                    <a:pt x="965" y="1036"/>
                    <a:pt x="965" y="1036"/>
                    <a:pt x="965" y="1036"/>
                  </a:cubicBezTo>
                  <a:cubicBezTo>
                    <a:pt x="956" y="1070"/>
                    <a:pt x="956" y="1070"/>
                    <a:pt x="956" y="1070"/>
                  </a:cubicBezTo>
                  <a:cubicBezTo>
                    <a:pt x="955" y="1073"/>
                    <a:pt x="955" y="1073"/>
                    <a:pt x="955" y="1073"/>
                  </a:cubicBezTo>
                  <a:cubicBezTo>
                    <a:pt x="819" y="1141"/>
                    <a:pt x="819" y="1141"/>
                    <a:pt x="819" y="1141"/>
                  </a:cubicBezTo>
                  <a:cubicBezTo>
                    <a:pt x="783" y="1130"/>
                    <a:pt x="783" y="1130"/>
                    <a:pt x="783" y="1130"/>
                  </a:cubicBezTo>
                  <a:cubicBezTo>
                    <a:pt x="757" y="1099"/>
                    <a:pt x="757" y="1099"/>
                    <a:pt x="757" y="1099"/>
                  </a:cubicBezTo>
                  <a:cubicBezTo>
                    <a:pt x="736" y="1109"/>
                    <a:pt x="736" y="1109"/>
                    <a:pt x="736" y="1109"/>
                  </a:cubicBezTo>
                  <a:cubicBezTo>
                    <a:pt x="710" y="1099"/>
                    <a:pt x="710" y="1099"/>
                    <a:pt x="710" y="1099"/>
                  </a:cubicBezTo>
                  <a:cubicBezTo>
                    <a:pt x="705" y="1036"/>
                    <a:pt x="705" y="1036"/>
                    <a:pt x="705" y="1036"/>
                  </a:cubicBezTo>
                  <a:cubicBezTo>
                    <a:pt x="710" y="1010"/>
                    <a:pt x="710" y="1010"/>
                    <a:pt x="710" y="1010"/>
                  </a:cubicBezTo>
                  <a:cubicBezTo>
                    <a:pt x="689" y="979"/>
                    <a:pt x="689" y="979"/>
                    <a:pt x="689" y="979"/>
                  </a:cubicBezTo>
                  <a:cubicBezTo>
                    <a:pt x="647" y="953"/>
                    <a:pt x="647" y="953"/>
                    <a:pt x="647" y="953"/>
                  </a:cubicBezTo>
                  <a:cubicBezTo>
                    <a:pt x="605" y="916"/>
                    <a:pt x="605" y="916"/>
                    <a:pt x="605" y="916"/>
                  </a:cubicBezTo>
                  <a:cubicBezTo>
                    <a:pt x="585" y="963"/>
                    <a:pt x="585" y="963"/>
                    <a:pt x="585" y="963"/>
                  </a:cubicBezTo>
                  <a:cubicBezTo>
                    <a:pt x="579" y="1000"/>
                    <a:pt x="579" y="1000"/>
                    <a:pt x="579" y="1000"/>
                  </a:cubicBezTo>
                  <a:cubicBezTo>
                    <a:pt x="577" y="999"/>
                    <a:pt x="577" y="999"/>
                    <a:pt x="577" y="999"/>
                  </a:cubicBezTo>
                  <a:cubicBezTo>
                    <a:pt x="501" y="958"/>
                    <a:pt x="501" y="958"/>
                    <a:pt x="501" y="958"/>
                  </a:cubicBezTo>
                  <a:cubicBezTo>
                    <a:pt x="501" y="958"/>
                    <a:pt x="449" y="901"/>
                    <a:pt x="444" y="895"/>
                  </a:cubicBezTo>
                  <a:cubicBezTo>
                    <a:pt x="443" y="895"/>
                    <a:pt x="443" y="893"/>
                    <a:pt x="442" y="891"/>
                  </a:cubicBezTo>
                  <a:cubicBezTo>
                    <a:pt x="442" y="890"/>
                    <a:pt x="442" y="890"/>
                    <a:pt x="442" y="889"/>
                  </a:cubicBezTo>
                  <a:cubicBezTo>
                    <a:pt x="441" y="885"/>
                    <a:pt x="440" y="878"/>
                    <a:pt x="440" y="872"/>
                  </a:cubicBezTo>
                  <a:cubicBezTo>
                    <a:pt x="440" y="870"/>
                    <a:pt x="440" y="869"/>
                    <a:pt x="440" y="868"/>
                  </a:cubicBezTo>
                  <a:cubicBezTo>
                    <a:pt x="440" y="867"/>
                    <a:pt x="440" y="866"/>
                    <a:pt x="440" y="866"/>
                  </a:cubicBezTo>
                  <a:cubicBezTo>
                    <a:pt x="440" y="865"/>
                    <a:pt x="440" y="864"/>
                    <a:pt x="439" y="863"/>
                  </a:cubicBezTo>
                  <a:cubicBezTo>
                    <a:pt x="439" y="861"/>
                    <a:pt x="439" y="858"/>
                    <a:pt x="439" y="856"/>
                  </a:cubicBezTo>
                  <a:cubicBezTo>
                    <a:pt x="439" y="850"/>
                    <a:pt x="439" y="843"/>
                    <a:pt x="439" y="838"/>
                  </a:cubicBezTo>
                  <a:cubicBezTo>
                    <a:pt x="439" y="835"/>
                    <a:pt x="439" y="833"/>
                    <a:pt x="439" y="831"/>
                  </a:cubicBezTo>
                  <a:cubicBezTo>
                    <a:pt x="439" y="826"/>
                    <a:pt x="439" y="822"/>
                    <a:pt x="439" y="822"/>
                  </a:cubicBezTo>
                  <a:cubicBezTo>
                    <a:pt x="449" y="781"/>
                    <a:pt x="449" y="781"/>
                    <a:pt x="449" y="781"/>
                  </a:cubicBezTo>
                  <a:cubicBezTo>
                    <a:pt x="449" y="749"/>
                    <a:pt x="449" y="749"/>
                    <a:pt x="449" y="749"/>
                  </a:cubicBezTo>
                  <a:cubicBezTo>
                    <a:pt x="449" y="749"/>
                    <a:pt x="418" y="723"/>
                    <a:pt x="412" y="723"/>
                  </a:cubicBezTo>
                  <a:cubicBezTo>
                    <a:pt x="407" y="723"/>
                    <a:pt x="371" y="718"/>
                    <a:pt x="371" y="718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6" y="656"/>
                    <a:pt x="272" y="478"/>
                    <a:pt x="266" y="473"/>
                  </a:cubicBezTo>
                  <a:cubicBezTo>
                    <a:pt x="261" y="468"/>
                    <a:pt x="266" y="405"/>
                    <a:pt x="266" y="405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35" y="364"/>
                    <a:pt x="235" y="364"/>
                    <a:pt x="235" y="364"/>
                  </a:cubicBezTo>
                  <a:cubicBezTo>
                    <a:pt x="230" y="364"/>
                    <a:pt x="225" y="379"/>
                    <a:pt x="225" y="379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2" y="379"/>
                    <a:pt x="120" y="369"/>
                    <a:pt x="120" y="369"/>
                  </a:cubicBezTo>
                  <a:cubicBezTo>
                    <a:pt x="105" y="395"/>
                    <a:pt x="105" y="395"/>
                    <a:pt x="105" y="395"/>
                  </a:cubicBezTo>
                  <a:cubicBezTo>
                    <a:pt x="51" y="391"/>
                    <a:pt x="51" y="391"/>
                    <a:pt x="51" y="391"/>
                  </a:cubicBezTo>
                  <a:cubicBezTo>
                    <a:pt x="47" y="384"/>
                    <a:pt x="47" y="384"/>
                    <a:pt x="47" y="384"/>
                  </a:cubicBezTo>
                  <a:cubicBezTo>
                    <a:pt x="16" y="379"/>
                    <a:pt x="16" y="379"/>
                    <a:pt x="16" y="379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246" y="124"/>
                    <a:pt x="246" y="124"/>
                    <a:pt x="246" y="124"/>
                  </a:cubicBezTo>
                  <a:cubicBezTo>
                    <a:pt x="329" y="160"/>
                    <a:pt x="329" y="160"/>
                    <a:pt x="329" y="160"/>
                  </a:cubicBezTo>
                  <a:cubicBezTo>
                    <a:pt x="329" y="197"/>
                    <a:pt x="329" y="197"/>
                    <a:pt x="329" y="197"/>
                  </a:cubicBezTo>
                  <a:cubicBezTo>
                    <a:pt x="371" y="228"/>
                    <a:pt x="371" y="228"/>
                    <a:pt x="371" y="228"/>
                  </a:cubicBezTo>
                  <a:cubicBezTo>
                    <a:pt x="392" y="290"/>
                    <a:pt x="392" y="290"/>
                    <a:pt x="392" y="290"/>
                  </a:cubicBezTo>
                  <a:cubicBezTo>
                    <a:pt x="459" y="296"/>
                    <a:pt x="459" y="296"/>
                    <a:pt x="459" y="296"/>
                  </a:cubicBezTo>
                  <a:cubicBezTo>
                    <a:pt x="522" y="348"/>
                    <a:pt x="522" y="348"/>
                    <a:pt x="522" y="348"/>
                  </a:cubicBezTo>
                  <a:cubicBezTo>
                    <a:pt x="501" y="410"/>
                    <a:pt x="501" y="410"/>
                    <a:pt x="501" y="410"/>
                  </a:cubicBezTo>
                  <a:cubicBezTo>
                    <a:pt x="501" y="410"/>
                    <a:pt x="548" y="431"/>
                    <a:pt x="553" y="431"/>
                  </a:cubicBezTo>
                  <a:cubicBezTo>
                    <a:pt x="559" y="431"/>
                    <a:pt x="590" y="416"/>
                    <a:pt x="590" y="416"/>
                  </a:cubicBezTo>
                  <a:cubicBezTo>
                    <a:pt x="611" y="431"/>
                    <a:pt x="611" y="431"/>
                    <a:pt x="611" y="431"/>
                  </a:cubicBezTo>
                  <a:cubicBezTo>
                    <a:pt x="668" y="405"/>
                    <a:pt x="668" y="405"/>
                    <a:pt x="668" y="405"/>
                  </a:cubicBezTo>
                  <a:cubicBezTo>
                    <a:pt x="689" y="348"/>
                    <a:pt x="689" y="348"/>
                    <a:pt x="689" y="348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41" y="270"/>
                    <a:pt x="741" y="270"/>
                    <a:pt x="741" y="270"/>
                  </a:cubicBezTo>
                  <a:cubicBezTo>
                    <a:pt x="720" y="244"/>
                    <a:pt x="720" y="244"/>
                    <a:pt x="720" y="244"/>
                  </a:cubicBezTo>
                  <a:cubicBezTo>
                    <a:pt x="746" y="197"/>
                    <a:pt x="746" y="197"/>
                    <a:pt x="746" y="197"/>
                  </a:cubicBezTo>
                  <a:cubicBezTo>
                    <a:pt x="783" y="176"/>
                    <a:pt x="783" y="176"/>
                    <a:pt x="783" y="176"/>
                  </a:cubicBezTo>
                  <a:cubicBezTo>
                    <a:pt x="835" y="228"/>
                    <a:pt x="835" y="228"/>
                    <a:pt x="835" y="228"/>
                  </a:cubicBezTo>
                  <a:cubicBezTo>
                    <a:pt x="851" y="202"/>
                    <a:pt x="851" y="202"/>
                    <a:pt x="851" y="202"/>
                  </a:cubicBezTo>
                  <a:cubicBezTo>
                    <a:pt x="861" y="150"/>
                    <a:pt x="861" y="150"/>
                    <a:pt x="861" y="150"/>
                  </a:cubicBezTo>
                  <a:cubicBezTo>
                    <a:pt x="877" y="165"/>
                    <a:pt x="877" y="165"/>
                    <a:pt x="877" y="165"/>
                  </a:cubicBezTo>
                  <a:cubicBezTo>
                    <a:pt x="929" y="160"/>
                    <a:pt x="929" y="160"/>
                    <a:pt x="929" y="160"/>
                  </a:cubicBezTo>
                  <a:cubicBezTo>
                    <a:pt x="929" y="160"/>
                    <a:pt x="981" y="233"/>
                    <a:pt x="997" y="228"/>
                  </a:cubicBezTo>
                  <a:cubicBezTo>
                    <a:pt x="1012" y="223"/>
                    <a:pt x="1023" y="191"/>
                    <a:pt x="1023" y="191"/>
                  </a:cubicBezTo>
                  <a:cubicBezTo>
                    <a:pt x="1075" y="160"/>
                    <a:pt x="1075" y="160"/>
                    <a:pt x="1075" y="160"/>
                  </a:cubicBezTo>
                  <a:cubicBezTo>
                    <a:pt x="1143" y="228"/>
                    <a:pt x="1143" y="228"/>
                    <a:pt x="1143" y="228"/>
                  </a:cubicBezTo>
                  <a:cubicBezTo>
                    <a:pt x="1143" y="228"/>
                    <a:pt x="1169" y="197"/>
                    <a:pt x="1179" y="191"/>
                  </a:cubicBezTo>
                  <a:cubicBezTo>
                    <a:pt x="1190" y="186"/>
                    <a:pt x="1210" y="212"/>
                    <a:pt x="1216" y="212"/>
                  </a:cubicBezTo>
                  <a:cubicBezTo>
                    <a:pt x="1216" y="212"/>
                    <a:pt x="1217" y="212"/>
                    <a:pt x="1218" y="211"/>
                  </a:cubicBezTo>
                  <a:cubicBezTo>
                    <a:pt x="1195" y="259"/>
                    <a:pt x="1195" y="259"/>
                    <a:pt x="1195" y="259"/>
                  </a:cubicBezTo>
                  <a:cubicBezTo>
                    <a:pt x="1231" y="311"/>
                    <a:pt x="1231" y="311"/>
                    <a:pt x="1231" y="311"/>
                  </a:cubicBezTo>
                  <a:cubicBezTo>
                    <a:pt x="1231" y="416"/>
                    <a:pt x="1231" y="416"/>
                    <a:pt x="1231" y="416"/>
                  </a:cubicBezTo>
                  <a:cubicBezTo>
                    <a:pt x="1221" y="442"/>
                    <a:pt x="1221" y="442"/>
                    <a:pt x="1221" y="442"/>
                  </a:cubicBezTo>
                  <a:cubicBezTo>
                    <a:pt x="1184" y="447"/>
                    <a:pt x="1184" y="447"/>
                    <a:pt x="1184" y="447"/>
                  </a:cubicBezTo>
                  <a:cubicBezTo>
                    <a:pt x="1122" y="515"/>
                    <a:pt x="1122" y="515"/>
                    <a:pt x="1122" y="515"/>
                  </a:cubicBezTo>
                  <a:cubicBezTo>
                    <a:pt x="1111" y="583"/>
                    <a:pt x="1111" y="583"/>
                    <a:pt x="1111" y="583"/>
                  </a:cubicBezTo>
                  <a:cubicBezTo>
                    <a:pt x="1132" y="619"/>
                    <a:pt x="1132" y="619"/>
                    <a:pt x="1132" y="619"/>
                  </a:cubicBezTo>
                  <a:cubicBezTo>
                    <a:pt x="1122" y="640"/>
                    <a:pt x="1122" y="640"/>
                    <a:pt x="1122" y="640"/>
                  </a:cubicBezTo>
                  <a:cubicBezTo>
                    <a:pt x="1096" y="703"/>
                    <a:pt x="1096" y="703"/>
                    <a:pt x="1096" y="703"/>
                  </a:cubicBezTo>
                  <a:cubicBezTo>
                    <a:pt x="1117" y="739"/>
                    <a:pt x="1117" y="739"/>
                    <a:pt x="1117" y="739"/>
                  </a:cubicBezTo>
                  <a:cubicBezTo>
                    <a:pt x="1164" y="744"/>
                    <a:pt x="1164" y="744"/>
                    <a:pt x="1164" y="744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85" y="759"/>
                    <a:pt x="1185" y="759"/>
                    <a:pt x="1185" y="759"/>
                  </a:cubicBezTo>
                  <a:cubicBezTo>
                    <a:pt x="1195" y="765"/>
                    <a:pt x="1195" y="765"/>
                    <a:pt x="1195" y="765"/>
                  </a:cubicBezTo>
                  <a:cubicBezTo>
                    <a:pt x="1257" y="786"/>
                    <a:pt x="1257" y="786"/>
                    <a:pt x="1257" y="786"/>
                  </a:cubicBezTo>
                  <a:cubicBezTo>
                    <a:pt x="1278" y="770"/>
                    <a:pt x="1278" y="770"/>
                    <a:pt x="1278" y="770"/>
                  </a:cubicBezTo>
                  <a:cubicBezTo>
                    <a:pt x="1357" y="828"/>
                    <a:pt x="1357" y="828"/>
                    <a:pt x="1357" y="828"/>
                  </a:cubicBezTo>
                  <a:cubicBezTo>
                    <a:pt x="1393" y="822"/>
                    <a:pt x="1393" y="822"/>
                    <a:pt x="1393" y="822"/>
                  </a:cubicBezTo>
                  <a:cubicBezTo>
                    <a:pt x="1430" y="880"/>
                    <a:pt x="1430" y="880"/>
                    <a:pt x="1430" y="880"/>
                  </a:cubicBezTo>
                  <a:lnTo>
                    <a:pt x="1456" y="89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หนองบัวลำภู">
              <a:extLst>
                <a:ext uri="{FF2B5EF4-FFF2-40B4-BE49-F238E27FC236}">
                  <a16:creationId xmlns:a16="http://schemas.microsoft.com/office/drawing/2014/main" id="{CE008E4C-B9A1-4030-B888-77FA27E8F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022" y="2054123"/>
              <a:ext cx="252382" cy="341996"/>
            </a:xfrm>
            <a:custGeom>
              <a:avLst/>
              <a:gdLst>
                <a:gd name="T0" fmla="*/ 616 w 616"/>
                <a:gd name="T1" fmla="*/ 667 h 834"/>
                <a:gd name="T2" fmla="*/ 537 w 616"/>
                <a:gd name="T3" fmla="*/ 834 h 834"/>
                <a:gd name="T4" fmla="*/ 449 w 616"/>
                <a:gd name="T5" fmla="*/ 797 h 834"/>
                <a:gd name="T6" fmla="*/ 397 w 616"/>
                <a:gd name="T7" fmla="*/ 808 h 834"/>
                <a:gd name="T8" fmla="*/ 365 w 616"/>
                <a:gd name="T9" fmla="*/ 792 h 834"/>
                <a:gd name="T10" fmla="*/ 318 w 616"/>
                <a:gd name="T11" fmla="*/ 797 h 834"/>
                <a:gd name="T12" fmla="*/ 308 w 616"/>
                <a:gd name="T13" fmla="*/ 756 h 834"/>
                <a:gd name="T14" fmla="*/ 287 w 616"/>
                <a:gd name="T15" fmla="*/ 730 h 834"/>
                <a:gd name="T16" fmla="*/ 240 w 616"/>
                <a:gd name="T17" fmla="*/ 724 h 834"/>
                <a:gd name="T18" fmla="*/ 198 w 616"/>
                <a:gd name="T19" fmla="*/ 756 h 834"/>
                <a:gd name="T20" fmla="*/ 110 w 616"/>
                <a:gd name="T21" fmla="*/ 724 h 834"/>
                <a:gd name="T22" fmla="*/ 78 w 616"/>
                <a:gd name="T23" fmla="*/ 724 h 834"/>
                <a:gd name="T24" fmla="*/ 47 w 616"/>
                <a:gd name="T25" fmla="*/ 672 h 834"/>
                <a:gd name="T26" fmla="*/ 63 w 616"/>
                <a:gd name="T27" fmla="*/ 657 h 834"/>
                <a:gd name="T28" fmla="*/ 157 w 616"/>
                <a:gd name="T29" fmla="*/ 605 h 834"/>
                <a:gd name="T30" fmla="*/ 114 w 616"/>
                <a:gd name="T31" fmla="*/ 570 h 834"/>
                <a:gd name="T32" fmla="*/ 104 w 616"/>
                <a:gd name="T33" fmla="*/ 563 h 834"/>
                <a:gd name="T34" fmla="*/ 104 w 616"/>
                <a:gd name="T35" fmla="*/ 526 h 834"/>
                <a:gd name="T36" fmla="*/ 47 w 616"/>
                <a:gd name="T37" fmla="*/ 490 h 834"/>
                <a:gd name="T38" fmla="*/ 52 w 616"/>
                <a:gd name="T39" fmla="*/ 464 h 834"/>
                <a:gd name="T40" fmla="*/ 31 w 616"/>
                <a:gd name="T41" fmla="*/ 443 h 834"/>
                <a:gd name="T42" fmla="*/ 52 w 616"/>
                <a:gd name="T43" fmla="*/ 422 h 834"/>
                <a:gd name="T44" fmla="*/ 73 w 616"/>
                <a:gd name="T45" fmla="*/ 443 h 834"/>
                <a:gd name="T46" fmla="*/ 84 w 616"/>
                <a:gd name="T47" fmla="*/ 417 h 834"/>
                <a:gd name="T48" fmla="*/ 0 w 616"/>
                <a:gd name="T49" fmla="*/ 328 h 834"/>
                <a:gd name="T50" fmla="*/ 21 w 616"/>
                <a:gd name="T51" fmla="*/ 312 h 834"/>
                <a:gd name="T52" fmla="*/ 31 w 616"/>
                <a:gd name="T53" fmla="*/ 281 h 834"/>
                <a:gd name="T54" fmla="*/ 5 w 616"/>
                <a:gd name="T55" fmla="*/ 234 h 834"/>
                <a:gd name="T56" fmla="*/ 11 w 616"/>
                <a:gd name="T57" fmla="*/ 198 h 834"/>
                <a:gd name="T58" fmla="*/ 73 w 616"/>
                <a:gd name="T59" fmla="*/ 203 h 834"/>
                <a:gd name="T60" fmla="*/ 131 w 616"/>
                <a:gd name="T61" fmla="*/ 166 h 834"/>
                <a:gd name="T62" fmla="*/ 131 w 616"/>
                <a:gd name="T63" fmla="*/ 104 h 834"/>
                <a:gd name="T64" fmla="*/ 82 w 616"/>
                <a:gd name="T65" fmla="*/ 27 h 834"/>
                <a:gd name="T66" fmla="*/ 136 w 616"/>
                <a:gd name="T67" fmla="*/ 31 h 834"/>
                <a:gd name="T68" fmla="*/ 151 w 616"/>
                <a:gd name="T69" fmla="*/ 5 h 834"/>
                <a:gd name="T70" fmla="*/ 198 w 616"/>
                <a:gd name="T71" fmla="*/ 15 h 834"/>
                <a:gd name="T72" fmla="*/ 256 w 616"/>
                <a:gd name="T73" fmla="*/ 15 h 834"/>
                <a:gd name="T74" fmla="*/ 266 w 616"/>
                <a:gd name="T75" fmla="*/ 0 h 834"/>
                <a:gd name="T76" fmla="*/ 297 w 616"/>
                <a:gd name="T77" fmla="*/ 0 h 834"/>
                <a:gd name="T78" fmla="*/ 297 w 616"/>
                <a:gd name="T79" fmla="*/ 41 h 834"/>
                <a:gd name="T80" fmla="*/ 297 w 616"/>
                <a:gd name="T81" fmla="*/ 109 h 834"/>
                <a:gd name="T82" fmla="*/ 397 w 616"/>
                <a:gd name="T83" fmla="*/ 292 h 834"/>
                <a:gd name="T84" fmla="*/ 402 w 616"/>
                <a:gd name="T85" fmla="*/ 354 h 834"/>
                <a:gd name="T86" fmla="*/ 443 w 616"/>
                <a:gd name="T87" fmla="*/ 359 h 834"/>
                <a:gd name="T88" fmla="*/ 480 w 616"/>
                <a:gd name="T89" fmla="*/ 385 h 834"/>
                <a:gd name="T90" fmla="*/ 480 w 616"/>
                <a:gd name="T91" fmla="*/ 417 h 834"/>
                <a:gd name="T92" fmla="*/ 470 w 616"/>
                <a:gd name="T93" fmla="*/ 458 h 834"/>
                <a:gd name="T94" fmla="*/ 470 w 616"/>
                <a:gd name="T95" fmla="*/ 467 h 834"/>
                <a:gd name="T96" fmla="*/ 470 w 616"/>
                <a:gd name="T97" fmla="*/ 474 h 834"/>
                <a:gd name="T98" fmla="*/ 470 w 616"/>
                <a:gd name="T99" fmla="*/ 492 h 834"/>
                <a:gd name="T100" fmla="*/ 470 w 616"/>
                <a:gd name="T101" fmla="*/ 499 h 834"/>
                <a:gd name="T102" fmla="*/ 471 w 616"/>
                <a:gd name="T103" fmla="*/ 502 h 834"/>
                <a:gd name="T104" fmla="*/ 471 w 616"/>
                <a:gd name="T105" fmla="*/ 504 h 834"/>
                <a:gd name="T106" fmla="*/ 471 w 616"/>
                <a:gd name="T107" fmla="*/ 508 h 834"/>
                <a:gd name="T108" fmla="*/ 473 w 616"/>
                <a:gd name="T109" fmla="*/ 525 h 834"/>
                <a:gd name="T110" fmla="*/ 473 w 616"/>
                <a:gd name="T111" fmla="*/ 527 h 834"/>
                <a:gd name="T112" fmla="*/ 475 w 616"/>
                <a:gd name="T113" fmla="*/ 531 h 834"/>
                <a:gd name="T114" fmla="*/ 532 w 616"/>
                <a:gd name="T115" fmla="*/ 594 h 834"/>
                <a:gd name="T116" fmla="*/ 608 w 616"/>
                <a:gd name="T117" fmla="*/ 635 h 834"/>
                <a:gd name="T118" fmla="*/ 616 w 616"/>
                <a:gd name="T119" fmla="*/ 667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6" h="834">
                  <a:moveTo>
                    <a:pt x="616" y="667"/>
                  </a:moveTo>
                  <a:cubicBezTo>
                    <a:pt x="616" y="667"/>
                    <a:pt x="543" y="834"/>
                    <a:pt x="537" y="834"/>
                  </a:cubicBezTo>
                  <a:cubicBezTo>
                    <a:pt x="532" y="834"/>
                    <a:pt x="449" y="797"/>
                    <a:pt x="449" y="797"/>
                  </a:cubicBezTo>
                  <a:cubicBezTo>
                    <a:pt x="397" y="808"/>
                    <a:pt x="397" y="808"/>
                    <a:pt x="397" y="808"/>
                  </a:cubicBezTo>
                  <a:cubicBezTo>
                    <a:pt x="365" y="792"/>
                    <a:pt x="365" y="792"/>
                    <a:pt x="365" y="792"/>
                  </a:cubicBezTo>
                  <a:cubicBezTo>
                    <a:pt x="318" y="797"/>
                    <a:pt x="318" y="797"/>
                    <a:pt x="318" y="797"/>
                  </a:cubicBezTo>
                  <a:cubicBezTo>
                    <a:pt x="308" y="756"/>
                    <a:pt x="308" y="756"/>
                    <a:pt x="308" y="756"/>
                  </a:cubicBezTo>
                  <a:cubicBezTo>
                    <a:pt x="287" y="730"/>
                    <a:pt x="287" y="730"/>
                    <a:pt x="287" y="730"/>
                  </a:cubicBezTo>
                  <a:cubicBezTo>
                    <a:pt x="240" y="724"/>
                    <a:pt x="240" y="724"/>
                    <a:pt x="240" y="724"/>
                  </a:cubicBezTo>
                  <a:cubicBezTo>
                    <a:pt x="198" y="756"/>
                    <a:pt x="198" y="756"/>
                    <a:pt x="198" y="756"/>
                  </a:cubicBezTo>
                  <a:cubicBezTo>
                    <a:pt x="110" y="724"/>
                    <a:pt x="110" y="724"/>
                    <a:pt x="110" y="724"/>
                  </a:cubicBezTo>
                  <a:cubicBezTo>
                    <a:pt x="78" y="724"/>
                    <a:pt x="78" y="724"/>
                    <a:pt x="78" y="724"/>
                  </a:cubicBezTo>
                  <a:cubicBezTo>
                    <a:pt x="47" y="672"/>
                    <a:pt x="47" y="672"/>
                    <a:pt x="47" y="672"/>
                  </a:cubicBezTo>
                  <a:cubicBezTo>
                    <a:pt x="63" y="657"/>
                    <a:pt x="63" y="657"/>
                    <a:pt x="63" y="657"/>
                  </a:cubicBezTo>
                  <a:cubicBezTo>
                    <a:pt x="157" y="605"/>
                    <a:pt x="157" y="605"/>
                    <a:pt x="157" y="605"/>
                  </a:cubicBezTo>
                  <a:cubicBezTo>
                    <a:pt x="114" y="570"/>
                    <a:pt x="114" y="570"/>
                    <a:pt x="114" y="570"/>
                  </a:cubicBezTo>
                  <a:cubicBezTo>
                    <a:pt x="104" y="563"/>
                    <a:pt x="104" y="563"/>
                    <a:pt x="104" y="563"/>
                  </a:cubicBezTo>
                  <a:cubicBezTo>
                    <a:pt x="104" y="526"/>
                    <a:pt x="104" y="526"/>
                    <a:pt x="104" y="526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52" y="464"/>
                    <a:pt x="52" y="464"/>
                    <a:pt x="52" y="464"/>
                  </a:cubicBezTo>
                  <a:cubicBezTo>
                    <a:pt x="31" y="443"/>
                    <a:pt x="31" y="443"/>
                    <a:pt x="31" y="443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84" y="417"/>
                    <a:pt x="84" y="417"/>
                    <a:pt x="84" y="417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1" y="312"/>
                    <a:pt x="21" y="312"/>
                    <a:pt x="21" y="312"/>
                  </a:cubicBezTo>
                  <a:cubicBezTo>
                    <a:pt x="31" y="281"/>
                    <a:pt x="31" y="281"/>
                    <a:pt x="31" y="28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131" y="166"/>
                    <a:pt x="131" y="166"/>
                    <a:pt x="131" y="166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5"/>
                    <a:pt x="193" y="15"/>
                    <a:pt x="198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61" y="0"/>
                    <a:pt x="266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1"/>
                    <a:pt x="292" y="104"/>
                    <a:pt x="297" y="109"/>
                  </a:cubicBezTo>
                  <a:cubicBezTo>
                    <a:pt x="303" y="114"/>
                    <a:pt x="397" y="292"/>
                    <a:pt x="397" y="292"/>
                  </a:cubicBezTo>
                  <a:cubicBezTo>
                    <a:pt x="402" y="354"/>
                    <a:pt x="402" y="354"/>
                    <a:pt x="402" y="354"/>
                  </a:cubicBezTo>
                  <a:cubicBezTo>
                    <a:pt x="402" y="354"/>
                    <a:pt x="438" y="359"/>
                    <a:pt x="443" y="359"/>
                  </a:cubicBezTo>
                  <a:cubicBezTo>
                    <a:pt x="449" y="359"/>
                    <a:pt x="480" y="385"/>
                    <a:pt x="480" y="385"/>
                  </a:cubicBezTo>
                  <a:cubicBezTo>
                    <a:pt x="480" y="417"/>
                    <a:pt x="480" y="417"/>
                    <a:pt x="480" y="417"/>
                  </a:cubicBezTo>
                  <a:cubicBezTo>
                    <a:pt x="470" y="458"/>
                    <a:pt x="470" y="458"/>
                    <a:pt x="470" y="458"/>
                  </a:cubicBezTo>
                  <a:cubicBezTo>
                    <a:pt x="470" y="458"/>
                    <a:pt x="470" y="462"/>
                    <a:pt x="470" y="467"/>
                  </a:cubicBezTo>
                  <a:cubicBezTo>
                    <a:pt x="470" y="469"/>
                    <a:pt x="470" y="471"/>
                    <a:pt x="470" y="474"/>
                  </a:cubicBezTo>
                  <a:cubicBezTo>
                    <a:pt x="470" y="479"/>
                    <a:pt x="470" y="486"/>
                    <a:pt x="470" y="492"/>
                  </a:cubicBezTo>
                  <a:cubicBezTo>
                    <a:pt x="470" y="494"/>
                    <a:pt x="470" y="497"/>
                    <a:pt x="470" y="499"/>
                  </a:cubicBezTo>
                  <a:cubicBezTo>
                    <a:pt x="471" y="500"/>
                    <a:pt x="471" y="501"/>
                    <a:pt x="471" y="502"/>
                  </a:cubicBezTo>
                  <a:cubicBezTo>
                    <a:pt x="471" y="502"/>
                    <a:pt x="471" y="503"/>
                    <a:pt x="471" y="504"/>
                  </a:cubicBezTo>
                  <a:cubicBezTo>
                    <a:pt x="471" y="505"/>
                    <a:pt x="471" y="506"/>
                    <a:pt x="471" y="508"/>
                  </a:cubicBezTo>
                  <a:cubicBezTo>
                    <a:pt x="471" y="514"/>
                    <a:pt x="472" y="521"/>
                    <a:pt x="473" y="525"/>
                  </a:cubicBezTo>
                  <a:cubicBezTo>
                    <a:pt x="473" y="526"/>
                    <a:pt x="473" y="526"/>
                    <a:pt x="473" y="527"/>
                  </a:cubicBezTo>
                  <a:cubicBezTo>
                    <a:pt x="474" y="529"/>
                    <a:pt x="474" y="531"/>
                    <a:pt x="475" y="531"/>
                  </a:cubicBezTo>
                  <a:cubicBezTo>
                    <a:pt x="480" y="537"/>
                    <a:pt x="532" y="594"/>
                    <a:pt x="532" y="594"/>
                  </a:cubicBezTo>
                  <a:cubicBezTo>
                    <a:pt x="608" y="635"/>
                    <a:pt x="608" y="635"/>
                    <a:pt x="608" y="635"/>
                  </a:cubicBezTo>
                  <a:lnTo>
                    <a:pt x="616" y="66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หนองคาย">
              <a:extLst>
                <a:ext uri="{FF2B5EF4-FFF2-40B4-BE49-F238E27FC236}">
                  <a16:creationId xmlns:a16="http://schemas.microsoft.com/office/drawing/2014/main" id="{0B760EC9-8859-4DC3-B9BE-08A155C6B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454" y="1816372"/>
              <a:ext cx="490133" cy="265184"/>
            </a:xfrm>
            <a:custGeom>
              <a:avLst/>
              <a:gdLst>
                <a:gd name="T0" fmla="*/ 1190 w 1194"/>
                <a:gd name="T1" fmla="*/ 415 h 653"/>
                <a:gd name="T2" fmla="*/ 1179 w 1194"/>
                <a:gd name="T3" fmla="*/ 434 h 653"/>
                <a:gd name="T4" fmla="*/ 1106 w 1194"/>
                <a:gd name="T5" fmla="*/ 450 h 653"/>
                <a:gd name="T6" fmla="*/ 986 w 1194"/>
                <a:gd name="T7" fmla="*/ 413 h 653"/>
                <a:gd name="T8" fmla="*/ 892 w 1194"/>
                <a:gd name="T9" fmla="*/ 382 h 653"/>
                <a:gd name="T10" fmla="*/ 824 w 1194"/>
                <a:gd name="T11" fmla="*/ 372 h 653"/>
                <a:gd name="T12" fmla="*/ 798 w 1194"/>
                <a:gd name="T13" fmla="*/ 450 h 653"/>
                <a:gd name="T14" fmla="*/ 709 w 1194"/>
                <a:gd name="T15" fmla="*/ 419 h 653"/>
                <a:gd name="T16" fmla="*/ 704 w 1194"/>
                <a:gd name="T17" fmla="*/ 492 h 653"/>
                <a:gd name="T18" fmla="*/ 652 w 1194"/>
                <a:gd name="T19" fmla="*/ 570 h 653"/>
                <a:gd name="T20" fmla="*/ 574 w 1194"/>
                <a:gd name="T21" fmla="*/ 653 h 653"/>
                <a:gd name="T22" fmla="*/ 516 w 1194"/>
                <a:gd name="T23" fmla="*/ 653 h 653"/>
                <a:gd name="T24" fmla="*/ 485 w 1194"/>
                <a:gd name="T25" fmla="*/ 570 h 653"/>
                <a:gd name="T26" fmla="*/ 355 w 1194"/>
                <a:gd name="T27" fmla="*/ 512 h 653"/>
                <a:gd name="T28" fmla="*/ 292 w 1194"/>
                <a:gd name="T29" fmla="*/ 419 h 653"/>
                <a:gd name="T30" fmla="*/ 209 w 1194"/>
                <a:gd name="T31" fmla="*/ 346 h 653"/>
                <a:gd name="T32" fmla="*/ 83 w 1194"/>
                <a:gd name="T33" fmla="*/ 283 h 653"/>
                <a:gd name="T34" fmla="*/ 5 w 1194"/>
                <a:gd name="T35" fmla="*/ 222 h 653"/>
                <a:gd name="T36" fmla="*/ 0 w 1194"/>
                <a:gd name="T37" fmla="*/ 153 h 653"/>
                <a:gd name="T38" fmla="*/ 39 w 1194"/>
                <a:gd name="T39" fmla="*/ 80 h 653"/>
                <a:gd name="T40" fmla="*/ 61 w 1194"/>
                <a:gd name="T41" fmla="*/ 92 h 653"/>
                <a:gd name="T42" fmla="*/ 105 w 1194"/>
                <a:gd name="T43" fmla="*/ 144 h 653"/>
                <a:gd name="T44" fmla="*/ 205 w 1194"/>
                <a:gd name="T45" fmla="*/ 232 h 653"/>
                <a:gd name="T46" fmla="*/ 337 w 1194"/>
                <a:gd name="T47" fmla="*/ 308 h 653"/>
                <a:gd name="T48" fmla="*/ 489 w 1194"/>
                <a:gd name="T49" fmla="*/ 376 h 653"/>
                <a:gd name="T50" fmla="*/ 501 w 1194"/>
                <a:gd name="T51" fmla="*/ 432 h 653"/>
                <a:gd name="T52" fmla="*/ 561 w 1194"/>
                <a:gd name="T53" fmla="*/ 448 h 653"/>
                <a:gd name="T54" fmla="*/ 585 w 1194"/>
                <a:gd name="T55" fmla="*/ 396 h 653"/>
                <a:gd name="T56" fmla="*/ 629 w 1194"/>
                <a:gd name="T57" fmla="*/ 344 h 653"/>
                <a:gd name="T58" fmla="*/ 841 w 1194"/>
                <a:gd name="T59" fmla="*/ 308 h 653"/>
                <a:gd name="T60" fmla="*/ 893 w 1194"/>
                <a:gd name="T61" fmla="*/ 188 h 653"/>
                <a:gd name="T62" fmla="*/ 977 w 1194"/>
                <a:gd name="T63" fmla="*/ 40 h 653"/>
                <a:gd name="T64" fmla="*/ 1095 w 1194"/>
                <a:gd name="T65" fmla="*/ 1 h 653"/>
                <a:gd name="T66" fmla="*/ 1090 w 1194"/>
                <a:gd name="T67" fmla="*/ 48 h 653"/>
                <a:gd name="T68" fmla="*/ 1142 w 1194"/>
                <a:gd name="T69" fmla="*/ 137 h 653"/>
                <a:gd name="T70" fmla="*/ 1132 w 1194"/>
                <a:gd name="T71" fmla="*/ 246 h 653"/>
                <a:gd name="T72" fmla="*/ 1179 w 1194"/>
                <a:gd name="T73" fmla="*/ 252 h 653"/>
                <a:gd name="T74" fmla="*/ 1183 w 1194"/>
                <a:gd name="T75" fmla="*/ 290 h 653"/>
                <a:gd name="T76" fmla="*/ 1194 w 1194"/>
                <a:gd name="T77" fmla="*/ 39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4" h="653">
                  <a:moveTo>
                    <a:pt x="1194" y="398"/>
                  </a:moveTo>
                  <a:cubicBezTo>
                    <a:pt x="1194" y="400"/>
                    <a:pt x="1192" y="407"/>
                    <a:pt x="1190" y="415"/>
                  </a:cubicBezTo>
                  <a:cubicBezTo>
                    <a:pt x="1181" y="433"/>
                    <a:pt x="1181" y="433"/>
                    <a:pt x="1181" y="433"/>
                  </a:cubicBezTo>
                  <a:cubicBezTo>
                    <a:pt x="1180" y="434"/>
                    <a:pt x="1179" y="434"/>
                    <a:pt x="1179" y="434"/>
                  </a:cubicBezTo>
                  <a:cubicBezTo>
                    <a:pt x="1173" y="434"/>
                    <a:pt x="1153" y="408"/>
                    <a:pt x="1142" y="413"/>
                  </a:cubicBezTo>
                  <a:cubicBezTo>
                    <a:pt x="1132" y="419"/>
                    <a:pt x="1106" y="450"/>
                    <a:pt x="1106" y="450"/>
                  </a:cubicBezTo>
                  <a:cubicBezTo>
                    <a:pt x="1038" y="382"/>
                    <a:pt x="1038" y="382"/>
                    <a:pt x="1038" y="382"/>
                  </a:cubicBezTo>
                  <a:cubicBezTo>
                    <a:pt x="986" y="413"/>
                    <a:pt x="986" y="413"/>
                    <a:pt x="986" y="413"/>
                  </a:cubicBezTo>
                  <a:cubicBezTo>
                    <a:pt x="986" y="413"/>
                    <a:pt x="975" y="445"/>
                    <a:pt x="960" y="450"/>
                  </a:cubicBezTo>
                  <a:cubicBezTo>
                    <a:pt x="944" y="455"/>
                    <a:pt x="892" y="382"/>
                    <a:pt x="892" y="382"/>
                  </a:cubicBezTo>
                  <a:cubicBezTo>
                    <a:pt x="840" y="387"/>
                    <a:pt x="840" y="387"/>
                    <a:pt x="840" y="387"/>
                  </a:cubicBezTo>
                  <a:cubicBezTo>
                    <a:pt x="824" y="372"/>
                    <a:pt x="824" y="372"/>
                    <a:pt x="824" y="372"/>
                  </a:cubicBezTo>
                  <a:cubicBezTo>
                    <a:pt x="814" y="424"/>
                    <a:pt x="814" y="424"/>
                    <a:pt x="814" y="424"/>
                  </a:cubicBezTo>
                  <a:cubicBezTo>
                    <a:pt x="798" y="450"/>
                    <a:pt x="798" y="450"/>
                    <a:pt x="798" y="450"/>
                  </a:cubicBezTo>
                  <a:cubicBezTo>
                    <a:pt x="746" y="398"/>
                    <a:pt x="746" y="398"/>
                    <a:pt x="746" y="398"/>
                  </a:cubicBezTo>
                  <a:cubicBezTo>
                    <a:pt x="709" y="419"/>
                    <a:pt x="709" y="419"/>
                    <a:pt x="709" y="419"/>
                  </a:cubicBezTo>
                  <a:cubicBezTo>
                    <a:pt x="683" y="466"/>
                    <a:pt x="683" y="466"/>
                    <a:pt x="683" y="466"/>
                  </a:cubicBezTo>
                  <a:cubicBezTo>
                    <a:pt x="704" y="492"/>
                    <a:pt x="704" y="492"/>
                    <a:pt x="704" y="492"/>
                  </a:cubicBezTo>
                  <a:cubicBezTo>
                    <a:pt x="683" y="570"/>
                    <a:pt x="683" y="570"/>
                    <a:pt x="683" y="570"/>
                  </a:cubicBezTo>
                  <a:cubicBezTo>
                    <a:pt x="652" y="570"/>
                    <a:pt x="652" y="570"/>
                    <a:pt x="652" y="570"/>
                  </a:cubicBezTo>
                  <a:cubicBezTo>
                    <a:pt x="631" y="627"/>
                    <a:pt x="631" y="627"/>
                    <a:pt x="631" y="627"/>
                  </a:cubicBezTo>
                  <a:cubicBezTo>
                    <a:pt x="574" y="653"/>
                    <a:pt x="574" y="653"/>
                    <a:pt x="574" y="653"/>
                  </a:cubicBezTo>
                  <a:cubicBezTo>
                    <a:pt x="553" y="638"/>
                    <a:pt x="553" y="638"/>
                    <a:pt x="553" y="638"/>
                  </a:cubicBezTo>
                  <a:cubicBezTo>
                    <a:pt x="553" y="638"/>
                    <a:pt x="522" y="653"/>
                    <a:pt x="516" y="653"/>
                  </a:cubicBezTo>
                  <a:cubicBezTo>
                    <a:pt x="511" y="653"/>
                    <a:pt x="464" y="632"/>
                    <a:pt x="464" y="632"/>
                  </a:cubicBezTo>
                  <a:cubicBezTo>
                    <a:pt x="485" y="570"/>
                    <a:pt x="485" y="570"/>
                    <a:pt x="485" y="570"/>
                  </a:cubicBezTo>
                  <a:cubicBezTo>
                    <a:pt x="422" y="518"/>
                    <a:pt x="422" y="518"/>
                    <a:pt x="422" y="518"/>
                  </a:cubicBezTo>
                  <a:cubicBezTo>
                    <a:pt x="355" y="512"/>
                    <a:pt x="355" y="512"/>
                    <a:pt x="355" y="512"/>
                  </a:cubicBezTo>
                  <a:cubicBezTo>
                    <a:pt x="334" y="450"/>
                    <a:pt x="334" y="450"/>
                    <a:pt x="334" y="450"/>
                  </a:cubicBezTo>
                  <a:cubicBezTo>
                    <a:pt x="292" y="419"/>
                    <a:pt x="292" y="419"/>
                    <a:pt x="292" y="419"/>
                  </a:cubicBezTo>
                  <a:cubicBezTo>
                    <a:pt x="292" y="382"/>
                    <a:pt x="292" y="382"/>
                    <a:pt x="292" y="382"/>
                  </a:cubicBezTo>
                  <a:cubicBezTo>
                    <a:pt x="209" y="346"/>
                    <a:pt x="209" y="346"/>
                    <a:pt x="209" y="346"/>
                  </a:cubicBezTo>
                  <a:cubicBezTo>
                    <a:pt x="151" y="273"/>
                    <a:pt x="151" y="273"/>
                    <a:pt x="151" y="273"/>
                  </a:cubicBezTo>
                  <a:cubicBezTo>
                    <a:pt x="83" y="283"/>
                    <a:pt x="83" y="283"/>
                    <a:pt x="83" y="283"/>
                  </a:cubicBezTo>
                  <a:cubicBezTo>
                    <a:pt x="36" y="231"/>
                    <a:pt x="36" y="231"/>
                    <a:pt x="36" y="231"/>
                  </a:cubicBezTo>
                  <a:cubicBezTo>
                    <a:pt x="5" y="222"/>
                    <a:pt x="5" y="222"/>
                    <a:pt x="5" y="222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57" y="240"/>
                    <a:pt x="257" y="240"/>
                    <a:pt x="257" y="240"/>
                  </a:cubicBezTo>
                  <a:cubicBezTo>
                    <a:pt x="337" y="308"/>
                    <a:pt x="337" y="308"/>
                    <a:pt x="337" y="308"/>
                  </a:cubicBezTo>
                  <a:cubicBezTo>
                    <a:pt x="489" y="328"/>
                    <a:pt x="489" y="328"/>
                    <a:pt x="489" y="328"/>
                  </a:cubicBezTo>
                  <a:cubicBezTo>
                    <a:pt x="489" y="376"/>
                    <a:pt x="489" y="376"/>
                    <a:pt x="489" y="376"/>
                  </a:cubicBezTo>
                  <a:cubicBezTo>
                    <a:pt x="461" y="432"/>
                    <a:pt x="461" y="432"/>
                    <a:pt x="461" y="432"/>
                  </a:cubicBezTo>
                  <a:cubicBezTo>
                    <a:pt x="501" y="432"/>
                    <a:pt x="501" y="432"/>
                    <a:pt x="501" y="432"/>
                  </a:cubicBezTo>
                  <a:cubicBezTo>
                    <a:pt x="537" y="468"/>
                    <a:pt x="537" y="468"/>
                    <a:pt x="537" y="468"/>
                  </a:cubicBezTo>
                  <a:cubicBezTo>
                    <a:pt x="561" y="448"/>
                    <a:pt x="561" y="448"/>
                    <a:pt x="561" y="448"/>
                  </a:cubicBezTo>
                  <a:cubicBezTo>
                    <a:pt x="545" y="416"/>
                    <a:pt x="545" y="416"/>
                    <a:pt x="545" y="416"/>
                  </a:cubicBezTo>
                  <a:cubicBezTo>
                    <a:pt x="585" y="396"/>
                    <a:pt x="585" y="396"/>
                    <a:pt x="585" y="396"/>
                  </a:cubicBezTo>
                  <a:cubicBezTo>
                    <a:pt x="617" y="376"/>
                    <a:pt x="617" y="376"/>
                    <a:pt x="617" y="376"/>
                  </a:cubicBezTo>
                  <a:cubicBezTo>
                    <a:pt x="629" y="344"/>
                    <a:pt x="629" y="344"/>
                    <a:pt x="629" y="344"/>
                  </a:cubicBezTo>
                  <a:cubicBezTo>
                    <a:pt x="781" y="276"/>
                    <a:pt x="781" y="276"/>
                    <a:pt x="781" y="276"/>
                  </a:cubicBezTo>
                  <a:cubicBezTo>
                    <a:pt x="841" y="308"/>
                    <a:pt x="841" y="308"/>
                    <a:pt x="841" y="308"/>
                  </a:cubicBezTo>
                  <a:cubicBezTo>
                    <a:pt x="893" y="268"/>
                    <a:pt x="893" y="268"/>
                    <a:pt x="893" y="268"/>
                  </a:cubicBezTo>
                  <a:cubicBezTo>
                    <a:pt x="893" y="188"/>
                    <a:pt x="893" y="188"/>
                    <a:pt x="893" y="188"/>
                  </a:cubicBezTo>
                  <a:cubicBezTo>
                    <a:pt x="957" y="120"/>
                    <a:pt x="957" y="120"/>
                    <a:pt x="957" y="120"/>
                  </a:cubicBezTo>
                  <a:cubicBezTo>
                    <a:pt x="977" y="40"/>
                    <a:pt x="977" y="40"/>
                    <a:pt x="977" y="40"/>
                  </a:cubicBezTo>
                  <a:cubicBezTo>
                    <a:pt x="1092" y="0"/>
                    <a:pt x="1092" y="0"/>
                    <a:pt x="1092" y="0"/>
                  </a:cubicBezTo>
                  <a:cubicBezTo>
                    <a:pt x="1095" y="1"/>
                    <a:pt x="1095" y="1"/>
                    <a:pt x="1095" y="1"/>
                  </a:cubicBezTo>
                  <a:cubicBezTo>
                    <a:pt x="1048" y="38"/>
                    <a:pt x="1048" y="38"/>
                    <a:pt x="1048" y="38"/>
                  </a:cubicBezTo>
                  <a:cubicBezTo>
                    <a:pt x="1090" y="48"/>
                    <a:pt x="1090" y="48"/>
                    <a:pt x="1090" y="48"/>
                  </a:cubicBezTo>
                  <a:cubicBezTo>
                    <a:pt x="1137" y="100"/>
                    <a:pt x="1137" y="100"/>
                    <a:pt x="1137" y="100"/>
                  </a:cubicBezTo>
                  <a:cubicBezTo>
                    <a:pt x="1142" y="137"/>
                    <a:pt x="1142" y="137"/>
                    <a:pt x="1142" y="137"/>
                  </a:cubicBezTo>
                  <a:cubicBezTo>
                    <a:pt x="1106" y="168"/>
                    <a:pt x="1106" y="168"/>
                    <a:pt x="1106" y="168"/>
                  </a:cubicBezTo>
                  <a:cubicBezTo>
                    <a:pt x="1132" y="246"/>
                    <a:pt x="1132" y="246"/>
                    <a:pt x="1132" y="246"/>
                  </a:cubicBezTo>
                  <a:cubicBezTo>
                    <a:pt x="1162" y="250"/>
                    <a:pt x="1162" y="250"/>
                    <a:pt x="1162" y="250"/>
                  </a:cubicBezTo>
                  <a:cubicBezTo>
                    <a:pt x="1179" y="252"/>
                    <a:pt x="1179" y="252"/>
                    <a:pt x="1179" y="252"/>
                  </a:cubicBezTo>
                  <a:cubicBezTo>
                    <a:pt x="1179" y="288"/>
                    <a:pt x="1179" y="288"/>
                    <a:pt x="1179" y="288"/>
                  </a:cubicBezTo>
                  <a:cubicBezTo>
                    <a:pt x="1183" y="290"/>
                    <a:pt x="1183" y="290"/>
                    <a:pt x="1183" y="290"/>
                  </a:cubicBezTo>
                  <a:cubicBezTo>
                    <a:pt x="1179" y="304"/>
                    <a:pt x="1179" y="304"/>
                    <a:pt x="1179" y="304"/>
                  </a:cubicBezTo>
                  <a:cubicBezTo>
                    <a:pt x="1179" y="304"/>
                    <a:pt x="1194" y="393"/>
                    <a:pt x="1194" y="398"/>
                  </a:cubicBezTo>
                </a:path>
              </a:pathLst>
            </a:custGeom>
            <a:grpFill/>
            <a:ln w="31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ศรีสะเกษ">
              <a:extLst>
                <a:ext uri="{FF2B5EF4-FFF2-40B4-BE49-F238E27FC236}">
                  <a16:creationId xmlns:a16="http://schemas.microsoft.com/office/drawing/2014/main" id="{157D5EE4-4D92-45F0-A584-E7AF21816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987" y="2847845"/>
              <a:ext cx="341996" cy="457213"/>
            </a:xfrm>
            <a:custGeom>
              <a:avLst/>
              <a:gdLst>
                <a:gd name="T0" fmla="*/ 803 w 835"/>
                <a:gd name="T1" fmla="*/ 918 h 1123"/>
                <a:gd name="T2" fmla="*/ 819 w 835"/>
                <a:gd name="T3" fmla="*/ 1017 h 1123"/>
                <a:gd name="T4" fmla="*/ 766 w 835"/>
                <a:gd name="T5" fmla="*/ 1047 h 1123"/>
                <a:gd name="T6" fmla="*/ 698 w 835"/>
                <a:gd name="T7" fmla="*/ 1043 h 1123"/>
                <a:gd name="T8" fmla="*/ 622 w 835"/>
                <a:gd name="T9" fmla="*/ 1055 h 1123"/>
                <a:gd name="T10" fmla="*/ 562 w 835"/>
                <a:gd name="T11" fmla="*/ 1115 h 1123"/>
                <a:gd name="T12" fmla="*/ 494 w 835"/>
                <a:gd name="T13" fmla="*/ 1115 h 1123"/>
                <a:gd name="T14" fmla="*/ 382 w 835"/>
                <a:gd name="T15" fmla="*/ 1095 h 1123"/>
                <a:gd name="T16" fmla="*/ 290 w 835"/>
                <a:gd name="T17" fmla="*/ 1095 h 1123"/>
                <a:gd name="T18" fmla="*/ 246 w 835"/>
                <a:gd name="T19" fmla="*/ 1079 h 1123"/>
                <a:gd name="T20" fmla="*/ 206 w 835"/>
                <a:gd name="T21" fmla="*/ 1087 h 1123"/>
                <a:gd name="T22" fmla="*/ 154 w 835"/>
                <a:gd name="T23" fmla="*/ 1123 h 1123"/>
                <a:gd name="T24" fmla="*/ 120 w 835"/>
                <a:gd name="T25" fmla="*/ 1085 h 1123"/>
                <a:gd name="T26" fmla="*/ 110 w 835"/>
                <a:gd name="T27" fmla="*/ 970 h 1123"/>
                <a:gd name="T28" fmla="*/ 131 w 835"/>
                <a:gd name="T29" fmla="*/ 902 h 1123"/>
                <a:gd name="T30" fmla="*/ 78 w 835"/>
                <a:gd name="T31" fmla="*/ 777 h 1123"/>
                <a:gd name="T32" fmla="*/ 0 w 835"/>
                <a:gd name="T33" fmla="*/ 683 h 1123"/>
                <a:gd name="T34" fmla="*/ 58 w 835"/>
                <a:gd name="T35" fmla="*/ 563 h 1123"/>
                <a:gd name="T36" fmla="*/ 73 w 835"/>
                <a:gd name="T37" fmla="*/ 417 h 1123"/>
                <a:gd name="T38" fmla="*/ 58 w 835"/>
                <a:gd name="T39" fmla="*/ 313 h 1123"/>
                <a:gd name="T40" fmla="*/ 167 w 835"/>
                <a:gd name="T41" fmla="*/ 187 h 1123"/>
                <a:gd name="T42" fmla="*/ 99 w 835"/>
                <a:gd name="T43" fmla="*/ 151 h 1123"/>
                <a:gd name="T44" fmla="*/ 73 w 835"/>
                <a:gd name="T45" fmla="*/ 141 h 1123"/>
                <a:gd name="T46" fmla="*/ 84 w 835"/>
                <a:gd name="T47" fmla="*/ 109 h 1123"/>
                <a:gd name="T48" fmla="*/ 157 w 835"/>
                <a:gd name="T49" fmla="*/ 21 h 1123"/>
                <a:gd name="T50" fmla="*/ 192 w 835"/>
                <a:gd name="T51" fmla="*/ 7 h 1123"/>
                <a:gd name="T52" fmla="*/ 198 w 835"/>
                <a:gd name="T53" fmla="*/ 52 h 1123"/>
                <a:gd name="T54" fmla="*/ 292 w 835"/>
                <a:gd name="T55" fmla="*/ 135 h 1123"/>
                <a:gd name="T56" fmla="*/ 386 w 835"/>
                <a:gd name="T57" fmla="*/ 214 h 1123"/>
                <a:gd name="T58" fmla="*/ 428 w 835"/>
                <a:gd name="T59" fmla="*/ 250 h 1123"/>
                <a:gd name="T60" fmla="*/ 444 w 835"/>
                <a:gd name="T61" fmla="*/ 255 h 1123"/>
                <a:gd name="T62" fmla="*/ 584 w 835"/>
                <a:gd name="T63" fmla="*/ 297 h 1123"/>
                <a:gd name="T64" fmla="*/ 702 w 835"/>
                <a:gd name="T65" fmla="*/ 332 h 1123"/>
                <a:gd name="T66" fmla="*/ 715 w 835"/>
                <a:gd name="T67" fmla="*/ 386 h 1123"/>
                <a:gd name="T68" fmla="*/ 689 w 835"/>
                <a:gd name="T69" fmla="*/ 459 h 1123"/>
                <a:gd name="T70" fmla="*/ 694 w 835"/>
                <a:gd name="T71" fmla="*/ 568 h 1123"/>
                <a:gd name="T72" fmla="*/ 809 w 835"/>
                <a:gd name="T73" fmla="*/ 641 h 1123"/>
                <a:gd name="T74" fmla="*/ 835 w 835"/>
                <a:gd name="T75" fmla="*/ 782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5" h="1123">
                  <a:moveTo>
                    <a:pt x="835" y="834"/>
                  </a:moveTo>
                  <a:cubicBezTo>
                    <a:pt x="803" y="918"/>
                    <a:pt x="803" y="918"/>
                    <a:pt x="803" y="918"/>
                  </a:cubicBezTo>
                  <a:cubicBezTo>
                    <a:pt x="835" y="959"/>
                    <a:pt x="835" y="959"/>
                    <a:pt x="835" y="959"/>
                  </a:cubicBezTo>
                  <a:cubicBezTo>
                    <a:pt x="819" y="1017"/>
                    <a:pt x="819" y="1017"/>
                    <a:pt x="819" y="1017"/>
                  </a:cubicBezTo>
                  <a:cubicBezTo>
                    <a:pt x="824" y="1043"/>
                    <a:pt x="824" y="1043"/>
                    <a:pt x="824" y="1043"/>
                  </a:cubicBezTo>
                  <a:cubicBezTo>
                    <a:pt x="766" y="1047"/>
                    <a:pt x="766" y="1047"/>
                    <a:pt x="766" y="1047"/>
                  </a:cubicBezTo>
                  <a:cubicBezTo>
                    <a:pt x="766" y="1047"/>
                    <a:pt x="730" y="1071"/>
                    <a:pt x="730" y="1067"/>
                  </a:cubicBezTo>
                  <a:cubicBezTo>
                    <a:pt x="730" y="1063"/>
                    <a:pt x="698" y="1043"/>
                    <a:pt x="698" y="1043"/>
                  </a:cubicBezTo>
                  <a:cubicBezTo>
                    <a:pt x="698" y="1043"/>
                    <a:pt x="678" y="1067"/>
                    <a:pt x="674" y="1067"/>
                  </a:cubicBezTo>
                  <a:cubicBezTo>
                    <a:pt x="670" y="1067"/>
                    <a:pt x="622" y="1055"/>
                    <a:pt x="622" y="1055"/>
                  </a:cubicBezTo>
                  <a:cubicBezTo>
                    <a:pt x="594" y="1115"/>
                    <a:pt x="594" y="1115"/>
                    <a:pt x="594" y="1115"/>
                  </a:cubicBezTo>
                  <a:cubicBezTo>
                    <a:pt x="594" y="1115"/>
                    <a:pt x="566" y="1119"/>
                    <a:pt x="562" y="1115"/>
                  </a:cubicBezTo>
                  <a:cubicBezTo>
                    <a:pt x="558" y="1111"/>
                    <a:pt x="522" y="1079"/>
                    <a:pt x="522" y="1079"/>
                  </a:cubicBezTo>
                  <a:cubicBezTo>
                    <a:pt x="494" y="1115"/>
                    <a:pt x="494" y="1115"/>
                    <a:pt x="494" y="1115"/>
                  </a:cubicBezTo>
                  <a:cubicBezTo>
                    <a:pt x="458" y="1095"/>
                    <a:pt x="458" y="1095"/>
                    <a:pt x="458" y="1095"/>
                  </a:cubicBezTo>
                  <a:cubicBezTo>
                    <a:pt x="382" y="1095"/>
                    <a:pt x="382" y="1095"/>
                    <a:pt x="382" y="1095"/>
                  </a:cubicBezTo>
                  <a:cubicBezTo>
                    <a:pt x="326" y="1059"/>
                    <a:pt x="326" y="1059"/>
                    <a:pt x="326" y="1059"/>
                  </a:cubicBezTo>
                  <a:cubicBezTo>
                    <a:pt x="290" y="1095"/>
                    <a:pt x="290" y="1095"/>
                    <a:pt x="290" y="1095"/>
                  </a:cubicBezTo>
                  <a:cubicBezTo>
                    <a:pt x="259" y="1083"/>
                    <a:pt x="259" y="1083"/>
                    <a:pt x="259" y="1083"/>
                  </a:cubicBezTo>
                  <a:cubicBezTo>
                    <a:pt x="246" y="1079"/>
                    <a:pt x="246" y="1079"/>
                    <a:pt x="246" y="1079"/>
                  </a:cubicBezTo>
                  <a:cubicBezTo>
                    <a:pt x="222" y="1111"/>
                    <a:pt x="222" y="1111"/>
                    <a:pt x="222" y="1111"/>
                  </a:cubicBezTo>
                  <a:cubicBezTo>
                    <a:pt x="206" y="1087"/>
                    <a:pt x="206" y="1087"/>
                    <a:pt x="206" y="1087"/>
                  </a:cubicBezTo>
                  <a:cubicBezTo>
                    <a:pt x="178" y="1087"/>
                    <a:pt x="178" y="1087"/>
                    <a:pt x="178" y="1087"/>
                  </a:cubicBezTo>
                  <a:cubicBezTo>
                    <a:pt x="154" y="1123"/>
                    <a:pt x="154" y="1123"/>
                    <a:pt x="154" y="1123"/>
                  </a:cubicBezTo>
                  <a:cubicBezTo>
                    <a:pt x="128" y="1123"/>
                    <a:pt x="128" y="1123"/>
                    <a:pt x="128" y="1123"/>
                  </a:cubicBezTo>
                  <a:cubicBezTo>
                    <a:pt x="120" y="1085"/>
                    <a:pt x="120" y="1085"/>
                    <a:pt x="120" y="1085"/>
                  </a:cubicBezTo>
                  <a:cubicBezTo>
                    <a:pt x="131" y="996"/>
                    <a:pt x="131" y="996"/>
                    <a:pt x="131" y="996"/>
                  </a:cubicBezTo>
                  <a:cubicBezTo>
                    <a:pt x="110" y="970"/>
                    <a:pt x="110" y="970"/>
                    <a:pt x="110" y="970"/>
                  </a:cubicBezTo>
                  <a:cubicBezTo>
                    <a:pt x="110" y="928"/>
                    <a:pt x="110" y="928"/>
                    <a:pt x="110" y="928"/>
                  </a:cubicBezTo>
                  <a:cubicBezTo>
                    <a:pt x="131" y="902"/>
                    <a:pt x="131" y="902"/>
                    <a:pt x="131" y="902"/>
                  </a:cubicBezTo>
                  <a:cubicBezTo>
                    <a:pt x="131" y="813"/>
                    <a:pt x="131" y="813"/>
                    <a:pt x="131" y="813"/>
                  </a:cubicBezTo>
                  <a:cubicBezTo>
                    <a:pt x="78" y="777"/>
                    <a:pt x="78" y="777"/>
                    <a:pt x="78" y="777"/>
                  </a:cubicBezTo>
                  <a:cubicBezTo>
                    <a:pt x="78" y="714"/>
                    <a:pt x="78" y="714"/>
                    <a:pt x="78" y="714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0" y="652"/>
                    <a:pt x="0" y="652"/>
                    <a:pt x="0" y="652"/>
                  </a:cubicBezTo>
                  <a:cubicBezTo>
                    <a:pt x="58" y="563"/>
                    <a:pt x="58" y="563"/>
                    <a:pt x="58" y="563"/>
                  </a:cubicBezTo>
                  <a:cubicBezTo>
                    <a:pt x="94" y="459"/>
                    <a:pt x="94" y="459"/>
                    <a:pt x="94" y="459"/>
                  </a:cubicBezTo>
                  <a:cubicBezTo>
                    <a:pt x="73" y="417"/>
                    <a:pt x="73" y="417"/>
                    <a:pt x="73" y="417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105" y="219"/>
                    <a:pt x="105" y="219"/>
                    <a:pt x="105" y="219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67" y="187"/>
                    <a:pt x="141" y="151"/>
                    <a:pt x="131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84" y="161"/>
                    <a:pt x="84" y="161"/>
                    <a:pt x="84" y="16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244" y="92"/>
                    <a:pt x="244" y="92"/>
                    <a:pt x="244" y="92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386" y="214"/>
                    <a:pt x="386" y="214"/>
                    <a:pt x="386" y="214"/>
                  </a:cubicBezTo>
                  <a:cubicBezTo>
                    <a:pt x="417" y="214"/>
                    <a:pt x="417" y="214"/>
                    <a:pt x="417" y="214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44" y="252"/>
                    <a:pt x="444" y="252"/>
                    <a:pt x="444" y="252"/>
                  </a:cubicBezTo>
                  <a:cubicBezTo>
                    <a:pt x="444" y="255"/>
                    <a:pt x="444" y="255"/>
                    <a:pt x="444" y="255"/>
                  </a:cubicBezTo>
                  <a:cubicBezTo>
                    <a:pt x="506" y="287"/>
                    <a:pt x="506" y="287"/>
                    <a:pt x="506" y="287"/>
                  </a:cubicBezTo>
                  <a:cubicBezTo>
                    <a:pt x="584" y="297"/>
                    <a:pt x="584" y="297"/>
                    <a:pt x="584" y="297"/>
                  </a:cubicBezTo>
                  <a:cubicBezTo>
                    <a:pt x="652" y="297"/>
                    <a:pt x="652" y="297"/>
                    <a:pt x="652" y="297"/>
                  </a:cubicBezTo>
                  <a:cubicBezTo>
                    <a:pt x="702" y="332"/>
                    <a:pt x="702" y="332"/>
                    <a:pt x="702" y="332"/>
                  </a:cubicBezTo>
                  <a:cubicBezTo>
                    <a:pt x="704" y="334"/>
                    <a:pt x="704" y="334"/>
                    <a:pt x="704" y="334"/>
                  </a:cubicBezTo>
                  <a:cubicBezTo>
                    <a:pt x="715" y="386"/>
                    <a:pt x="715" y="386"/>
                    <a:pt x="715" y="386"/>
                  </a:cubicBezTo>
                  <a:cubicBezTo>
                    <a:pt x="673" y="417"/>
                    <a:pt x="673" y="417"/>
                    <a:pt x="673" y="417"/>
                  </a:cubicBezTo>
                  <a:cubicBezTo>
                    <a:pt x="673" y="417"/>
                    <a:pt x="689" y="453"/>
                    <a:pt x="689" y="459"/>
                  </a:cubicBezTo>
                  <a:cubicBezTo>
                    <a:pt x="689" y="464"/>
                    <a:pt x="673" y="490"/>
                    <a:pt x="673" y="490"/>
                  </a:cubicBezTo>
                  <a:cubicBezTo>
                    <a:pt x="694" y="568"/>
                    <a:pt x="694" y="568"/>
                    <a:pt x="694" y="568"/>
                  </a:cubicBezTo>
                  <a:cubicBezTo>
                    <a:pt x="756" y="589"/>
                    <a:pt x="756" y="589"/>
                    <a:pt x="756" y="589"/>
                  </a:cubicBezTo>
                  <a:cubicBezTo>
                    <a:pt x="809" y="641"/>
                    <a:pt x="809" y="641"/>
                    <a:pt x="809" y="641"/>
                  </a:cubicBezTo>
                  <a:cubicBezTo>
                    <a:pt x="793" y="714"/>
                    <a:pt x="793" y="714"/>
                    <a:pt x="793" y="714"/>
                  </a:cubicBezTo>
                  <a:cubicBezTo>
                    <a:pt x="793" y="714"/>
                    <a:pt x="835" y="777"/>
                    <a:pt x="835" y="782"/>
                  </a:cubicBezTo>
                  <a:lnTo>
                    <a:pt x="835" y="83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" name="สุรินทร์">
              <a:extLst>
                <a:ext uri="{FF2B5EF4-FFF2-40B4-BE49-F238E27FC236}">
                  <a16:creationId xmlns:a16="http://schemas.microsoft.com/office/drawing/2014/main" id="{CE7A1FB4-C1F7-42DF-9285-D05F2D583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880765"/>
              <a:ext cx="358455" cy="431609"/>
            </a:xfrm>
            <a:custGeom>
              <a:avLst/>
              <a:gdLst>
                <a:gd name="T0" fmla="*/ 840 w 876"/>
                <a:gd name="T1" fmla="*/ 731 h 1057"/>
                <a:gd name="T2" fmla="*/ 819 w 876"/>
                <a:gd name="T3" fmla="*/ 846 h 1057"/>
                <a:gd name="T4" fmla="*/ 840 w 876"/>
                <a:gd name="T5" fmla="*/ 914 h 1057"/>
                <a:gd name="T6" fmla="*/ 837 w 876"/>
                <a:gd name="T7" fmla="*/ 1041 h 1057"/>
                <a:gd name="T8" fmla="*/ 787 w 876"/>
                <a:gd name="T9" fmla="*/ 1021 h 1057"/>
                <a:gd name="T10" fmla="*/ 743 w 876"/>
                <a:gd name="T11" fmla="*/ 1029 h 1057"/>
                <a:gd name="T12" fmla="*/ 699 w 876"/>
                <a:gd name="T13" fmla="*/ 1045 h 1057"/>
                <a:gd name="T14" fmla="*/ 655 w 876"/>
                <a:gd name="T15" fmla="*/ 1025 h 1057"/>
                <a:gd name="T16" fmla="*/ 567 w 876"/>
                <a:gd name="T17" fmla="*/ 1001 h 1057"/>
                <a:gd name="T18" fmla="*/ 547 w 876"/>
                <a:gd name="T19" fmla="*/ 1009 h 1057"/>
                <a:gd name="T20" fmla="*/ 531 w 876"/>
                <a:gd name="T21" fmla="*/ 957 h 1057"/>
                <a:gd name="T22" fmla="*/ 483 w 876"/>
                <a:gd name="T23" fmla="*/ 961 h 1057"/>
                <a:gd name="T24" fmla="*/ 447 w 876"/>
                <a:gd name="T25" fmla="*/ 985 h 1057"/>
                <a:gd name="T26" fmla="*/ 431 w 876"/>
                <a:gd name="T27" fmla="*/ 965 h 1057"/>
                <a:gd name="T28" fmla="*/ 379 w 876"/>
                <a:gd name="T29" fmla="*/ 989 h 1057"/>
                <a:gd name="T30" fmla="*/ 323 w 876"/>
                <a:gd name="T31" fmla="*/ 1017 h 1057"/>
                <a:gd name="T32" fmla="*/ 271 w 876"/>
                <a:gd name="T33" fmla="*/ 1029 h 1057"/>
                <a:gd name="T34" fmla="*/ 107 w 876"/>
                <a:gd name="T35" fmla="*/ 1057 h 1057"/>
                <a:gd name="T36" fmla="*/ 104 w 876"/>
                <a:gd name="T37" fmla="*/ 976 h 1057"/>
                <a:gd name="T38" fmla="*/ 104 w 876"/>
                <a:gd name="T39" fmla="*/ 893 h 1057"/>
                <a:gd name="T40" fmla="*/ 151 w 876"/>
                <a:gd name="T41" fmla="*/ 710 h 1057"/>
                <a:gd name="T42" fmla="*/ 182 w 876"/>
                <a:gd name="T43" fmla="*/ 606 h 1057"/>
                <a:gd name="T44" fmla="*/ 292 w 876"/>
                <a:gd name="T45" fmla="*/ 455 h 1057"/>
                <a:gd name="T46" fmla="*/ 282 w 876"/>
                <a:gd name="T47" fmla="*/ 241 h 1057"/>
                <a:gd name="T48" fmla="*/ 313 w 876"/>
                <a:gd name="T49" fmla="*/ 121 h 1057"/>
                <a:gd name="T50" fmla="*/ 266 w 876"/>
                <a:gd name="T51" fmla="*/ 158 h 1057"/>
                <a:gd name="T52" fmla="*/ 172 w 876"/>
                <a:gd name="T53" fmla="*/ 163 h 1057"/>
                <a:gd name="T54" fmla="*/ 42 w 876"/>
                <a:gd name="T55" fmla="*/ 100 h 1057"/>
                <a:gd name="T56" fmla="*/ 0 w 876"/>
                <a:gd name="T57" fmla="*/ 53 h 1057"/>
                <a:gd name="T58" fmla="*/ 109 w 876"/>
                <a:gd name="T59" fmla="*/ 22 h 1057"/>
                <a:gd name="T60" fmla="*/ 254 w 876"/>
                <a:gd name="T61" fmla="*/ 59 h 1057"/>
                <a:gd name="T62" fmla="*/ 275 w 876"/>
                <a:gd name="T63" fmla="*/ 30 h 1057"/>
                <a:gd name="T64" fmla="*/ 313 w 876"/>
                <a:gd name="T65" fmla="*/ 22 h 1057"/>
                <a:gd name="T66" fmla="*/ 412 w 876"/>
                <a:gd name="T67" fmla="*/ 22 h 1057"/>
                <a:gd name="T68" fmla="*/ 495 w 876"/>
                <a:gd name="T69" fmla="*/ 38 h 1057"/>
                <a:gd name="T70" fmla="*/ 647 w 876"/>
                <a:gd name="T71" fmla="*/ 12 h 1057"/>
                <a:gd name="T72" fmla="*/ 704 w 876"/>
                <a:gd name="T73" fmla="*/ 32 h 1057"/>
                <a:gd name="T74" fmla="*/ 784 w 876"/>
                <a:gd name="T75" fmla="*/ 54 h 1057"/>
                <a:gd name="T76" fmla="*/ 793 w 876"/>
                <a:gd name="T77" fmla="*/ 79 h 1057"/>
                <a:gd name="T78" fmla="*/ 840 w 876"/>
                <a:gd name="T79" fmla="*/ 69 h 1057"/>
                <a:gd name="T80" fmla="*/ 814 w 876"/>
                <a:gd name="T81" fmla="*/ 137 h 1057"/>
                <a:gd name="T82" fmla="*/ 777 w 876"/>
                <a:gd name="T83" fmla="*/ 262 h 1057"/>
                <a:gd name="T84" fmla="*/ 803 w 876"/>
                <a:gd name="T85" fmla="*/ 377 h 1057"/>
                <a:gd name="T86" fmla="*/ 709 w 876"/>
                <a:gd name="T87" fmla="*/ 570 h 1057"/>
                <a:gd name="T88" fmla="*/ 787 w 876"/>
                <a:gd name="T89" fmla="*/ 632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6" h="1057">
                  <a:moveTo>
                    <a:pt x="787" y="695"/>
                  </a:moveTo>
                  <a:cubicBezTo>
                    <a:pt x="840" y="731"/>
                    <a:pt x="840" y="731"/>
                    <a:pt x="840" y="731"/>
                  </a:cubicBezTo>
                  <a:cubicBezTo>
                    <a:pt x="840" y="820"/>
                    <a:pt x="840" y="820"/>
                    <a:pt x="840" y="820"/>
                  </a:cubicBezTo>
                  <a:cubicBezTo>
                    <a:pt x="819" y="846"/>
                    <a:pt x="819" y="846"/>
                    <a:pt x="819" y="846"/>
                  </a:cubicBezTo>
                  <a:cubicBezTo>
                    <a:pt x="819" y="888"/>
                    <a:pt x="819" y="888"/>
                    <a:pt x="819" y="888"/>
                  </a:cubicBezTo>
                  <a:cubicBezTo>
                    <a:pt x="840" y="914"/>
                    <a:pt x="840" y="914"/>
                    <a:pt x="840" y="914"/>
                  </a:cubicBezTo>
                  <a:cubicBezTo>
                    <a:pt x="829" y="1003"/>
                    <a:pt x="829" y="1003"/>
                    <a:pt x="829" y="1003"/>
                  </a:cubicBezTo>
                  <a:cubicBezTo>
                    <a:pt x="837" y="1041"/>
                    <a:pt x="837" y="1041"/>
                    <a:pt x="837" y="1041"/>
                  </a:cubicBezTo>
                  <a:cubicBezTo>
                    <a:pt x="803" y="1041"/>
                    <a:pt x="803" y="1041"/>
                    <a:pt x="803" y="1041"/>
                  </a:cubicBezTo>
                  <a:cubicBezTo>
                    <a:pt x="787" y="1021"/>
                    <a:pt x="787" y="1021"/>
                    <a:pt x="787" y="1021"/>
                  </a:cubicBezTo>
                  <a:cubicBezTo>
                    <a:pt x="779" y="1029"/>
                    <a:pt x="779" y="1029"/>
                    <a:pt x="779" y="1029"/>
                  </a:cubicBezTo>
                  <a:cubicBezTo>
                    <a:pt x="743" y="1029"/>
                    <a:pt x="743" y="1029"/>
                    <a:pt x="743" y="1029"/>
                  </a:cubicBezTo>
                  <a:cubicBezTo>
                    <a:pt x="743" y="1049"/>
                    <a:pt x="743" y="1049"/>
                    <a:pt x="743" y="1049"/>
                  </a:cubicBezTo>
                  <a:cubicBezTo>
                    <a:pt x="699" y="1045"/>
                    <a:pt x="699" y="1045"/>
                    <a:pt x="699" y="1045"/>
                  </a:cubicBezTo>
                  <a:cubicBezTo>
                    <a:pt x="671" y="1017"/>
                    <a:pt x="671" y="1017"/>
                    <a:pt x="671" y="1017"/>
                  </a:cubicBezTo>
                  <a:cubicBezTo>
                    <a:pt x="655" y="1025"/>
                    <a:pt x="655" y="1025"/>
                    <a:pt x="655" y="1025"/>
                  </a:cubicBezTo>
                  <a:cubicBezTo>
                    <a:pt x="611" y="1025"/>
                    <a:pt x="611" y="1025"/>
                    <a:pt x="611" y="1025"/>
                  </a:cubicBezTo>
                  <a:cubicBezTo>
                    <a:pt x="567" y="1001"/>
                    <a:pt x="567" y="1001"/>
                    <a:pt x="567" y="1001"/>
                  </a:cubicBezTo>
                  <a:cubicBezTo>
                    <a:pt x="551" y="993"/>
                    <a:pt x="551" y="993"/>
                    <a:pt x="551" y="993"/>
                  </a:cubicBezTo>
                  <a:cubicBezTo>
                    <a:pt x="547" y="1009"/>
                    <a:pt x="547" y="1009"/>
                    <a:pt x="547" y="1009"/>
                  </a:cubicBezTo>
                  <a:cubicBezTo>
                    <a:pt x="531" y="1005"/>
                    <a:pt x="531" y="1005"/>
                    <a:pt x="531" y="1005"/>
                  </a:cubicBezTo>
                  <a:cubicBezTo>
                    <a:pt x="531" y="957"/>
                    <a:pt x="531" y="957"/>
                    <a:pt x="531" y="957"/>
                  </a:cubicBezTo>
                  <a:cubicBezTo>
                    <a:pt x="495" y="953"/>
                    <a:pt x="495" y="953"/>
                    <a:pt x="495" y="953"/>
                  </a:cubicBezTo>
                  <a:cubicBezTo>
                    <a:pt x="483" y="961"/>
                    <a:pt x="483" y="961"/>
                    <a:pt x="483" y="961"/>
                  </a:cubicBezTo>
                  <a:cubicBezTo>
                    <a:pt x="479" y="985"/>
                    <a:pt x="479" y="985"/>
                    <a:pt x="479" y="985"/>
                  </a:cubicBezTo>
                  <a:cubicBezTo>
                    <a:pt x="447" y="985"/>
                    <a:pt x="447" y="985"/>
                    <a:pt x="447" y="98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31" y="965"/>
                    <a:pt x="431" y="965"/>
                    <a:pt x="431" y="965"/>
                  </a:cubicBezTo>
                  <a:cubicBezTo>
                    <a:pt x="403" y="961"/>
                    <a:pt x="403" y="961"/>
                    <a:pt x="403" y="961"/>
                  </a:cubicBezTo>
                  <a:cubicBezTo>
                    <a:pt x="403" y="961"/>
                    <a:pt x="383" y="989"/>
                    <a:pt x="379" y="989"/>
                  </a:cubicBezTo>
                  <a:cubicBezTo>
                    <a:pt x="351" y="989"/>
                    <a:pt x="351" y="989"/>
                    <a:pt x="351" y="989"/>
                  </a:cubicBezTo>
                  <a:cubicBezTo>
                    <a:pt x="323" y="1017"/>
                    <a:pt x="323" y="1017"/>
                    <a:pt x="323" y="1017"/>
                  </a:cubicBezTo>
                  <a:cubicBezTo>
                    <a:pt x="291" y="997"/>
                    <a:pt x="291" y="997"/>
                    <a:pt x="291" y="997"/>
                  </a:cubicBezTo>
                  <a:cubicBezTo>
                    <a:pt x="271" y="1029"/>
                    <a:pt x="271" y="1029"/>
                    <a:pt x="271" y="1029"/>
                  </a:cubicBezTo>
                  <a:cubicBezTo>
                    <a:pt x="139" y="1029"/>
                    <a:pt x="139" y="1029"/>
                    <a:pt x="139" y="1029"/>
                  </a:cubicBezTo>
                  <a:cubicBezTo>
                    <a:pt x="107" y="1057"/>
                    <a:pt x="107" y="1057"/>
                    <a:pt x="107" y="1057"/>
                  </a:cubicBezTo>
                  <a:cubicBezTo>
                    <a:pt x="104" y="1055"/>
                    <a:pt x="104" y="1055"/>
                    <a:pt x="104" y="1055"/>
                  </a:cubicBezTo>
                  <a:cubicBezTo>
                    <a:pt x="104" y="976"/>
                    <a:pt x="104" y="976"/>
                    <a:pt x="104" y="976"/>
                  </a:cubicBezTo>
                  <a:cubicBezTo>
                    <a:pt x="125" y="945"/>
                    <a:pt x="125" y="945"/>
                    <a:pt x="125" y="945"/>
                  </a:cubicBezTo>
                  <a:cubicBezTo>
                    <a:pt x="104" y="893"/>
                    <a:pt x="104" y="893"/>
                    <a:pt x="104" y="893"/>
                  </a:cubicBezTo>
                  <a:cubicBezTo>
                    <a:pt x="104" y="783"/>
                    <a:pt x="104" y="783"/>
                    <a:pt x="104" y="783"/>
                  </a:cubicBezTo>
                  <a:cubicBezTo>
                    <a:pt x="151" y="710"/>
                    <a:pt x="151" y="710"/>
                    <a:pt x="151" y="710"/>
                  </a:cubicBezTo>
                  <a:cubicBezTo>
                    <a:pt x="151" y="648"/>
                    <a:pt x="151" y="648"/>
                    <a:pt x="151" y="648"/>
                  </a:cubicBezTo>
                  <a:cubicBezTo>
                    <a:pt x="182" y="606"/>
                    <a:pt x="182" y="606"/>
                    <a:pt x="182" y="606"/>
                  </a:cubicBezTo>
                  <a:cubicBezTo>
                    <a:pt x="261" y="549"/>
                    <a:pt x="261" y="549"/>
                    <a:pt x="261" y="549"/>
                  </a:cubicBezTo>
                  <a:cubicBezTo>
                    <a:pt x="292" y="455"/>
                    <a:pt x="292" y="455"/>
                    <a:pt x="292" y="455"/>
                  </a:cubicBezTo>
                  <a:cubicBezTo>
                    <a:pt x="276" y="408"/>
                    <a:pt x="276" y="408"/>
                    <a:pt x="276" y="408"/>
                  </a:cubicBezTo>
                  <a:cubicBezTo>
                    <a:pt x="282" y="241"/>
                    <a:pt x="282" y="241"/>
                    <a:pt x="282" y="241"/>
                  </a:cubicBezTo>
                  <a:cubicBezTo>
                    <a:pt x="355" y="168"/>
                    <a:pt x="355" y="168"/>
                    <a:pt x="355" y="168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297" y="152"/>
                    <a:pt x="297" y="152"/>
                    <a:pt x="297" y="152"/>
                  </a:cubicBezTo>
                  <a:cubicBezTo>
                    <a:pt x="266" y="158"/>
                    <a:pt x="266" y="158"/>
                    <a:pt x="266" y="158"/>
                  </a:cubicBezTo>
                  <a:cubicBezTo>
                    <a:pt x="229" y="121"/>
                    <a:pt x="229" y="121"/>
                    <a:pt x="229" y="121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275" y="30"/>
                    <a:pt x="275" y="30"/>
                    <a:pt x="275" y="30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75" y="48"/>
                    <a:pt x="375" y="48"/>
                    <a:pt x="375" y="48"/>
                  </a:cubicBezTo>
                  <a:cubicBezTo>
                    <a:pt x="412" y="22"/>
                    <a:pt x="412" y="22"/>
                    <a:pt x="412" y="22"/>
                  </a:cubicBezTo>
                  <a:cubicBezTo>
                    <a:pt x="443" y="12"/>
                    <a:pt x="443" y="12"/>
                    <a:pt x="443" y="12"/>
                  </a:cubicBezTo>
                  <a:cubicBezTo>
                    <a:pt x="495" y="38"/>
                    <a:pt x="495" y="38"/>
                    <a:pt x="495" y="38"/>
                  </a:cubicBezTo>
                  <a:cubicBezTo>
                    <a:pt x="605" y="38"/>
                    <a:pt x="605" y="38"/>
                    <a:pt x="605" y="38"/>
                  </a:cubicBezTo>
                  <a:cubicBezTo>
                    <a:pt x="647" y="12"/>
                    <a:pt x="647" y="12"/>
                    <a:pt x="647" y="12"/>
                  </a:cubicBezTo>
                  <a:cubicBezTo>
                    <a:pt x="683" y="12"/>
                    <a:pt x="683" y="12"/>
                    <a:pt x="683" y="12"/>
                  </a:cubicBezTo>
                  <a:cubicBezTo>
                    <a:pt x="704" y="32"/>
                    <a:pt x="704" y="32"/>
                    <a:pt x="704" y="32"/>
                  </a:cubicBezTo>
                  <a:cubicBezTo>
                    <a:pt x="751" y="64"/>
                    <a:pt x="751" y="64"/>
                    <a:pt x="751" y="64"/>
                  </a:cubicBezTo>
                  <a:cubicBezTo>
                    <a:pt x="784" y="54"/>
                    <a:pt x="784" y="54"/>
                    <a:pt x="784" y="54"/>
                  </a:cubicBezTo>
                  <a:cubicBezTo>
                    <a:pt x="782" y="59"/>
                    <a:pt x="782" y="59"/>
                    <a:pt x="782" y="59"/>
                  </a:cubicBezTo>
                  <a:cubicBezTo>
                    <a:pt x="793" y="79"/>
                    <a:pt x="793" y="79"/>
                    <a:pt x="793" y="79"/>
                  </a:cubicBezTo>
                  <a:cubicBezTo>
                    <a:pt x="808" y="69"/>
                    <a:pt x="808" y="69"/>
                    <a:pt x="808" y="69"/>
                  </a:cubicBezTo>
                  <a:cubicBezTo>
                    <a:pt x="840" y="69"/>
                    <a:pt x="840" y="69"/>
                    <a:pt x="840" y="69"/>
                  </a:cubicBezTo>
                  <a:cubicBezTo>
                    <a:pt x="850" y="69"/>
                    <a:pt x="876" y="105"/>
                    <a:pt x="876" y="105"/>
                  </a:cubicBezTo>
                  <a:cubicBezTo>
                    <a:pt x="814" y="137"/>
                    <a:pt x="814" y="137"/>
                    <a:pt x="814" y="137"/>
                  </a:cubicBezTo>
                  <a:cubicBezTo>
                    <a:pt x="767" y="231"/>
                    <a:pt x="767" y="231"/>
                    <a:pt x="767" y="231"/>
                  </a:cubicBezTo>
                  <a:cubicBezTo>
                    <a:pt x="777" y="262"/>
                    <a:pt x="777" y="262"/>
                    <a:pt x="777" y="262"/>
                  </a:cubicBezTo>
                  <a:cubicBezTo>
                    <a:pt x="782" y="335"/>
                    <a:pt x="782" y="335"/>
                    <a:pt x="782" y="335"/>
                  </a:cubicBezTo>
                  <a:cubicBezTo>
                    <a:pt x="803" y="377"/>
                    <a:pt x="803" y="377"/>
                    <a:pt x="803" y="377"/>
                  </a:cubicBezTo>
                  <a:cubicBezTo>
                    <a:pt x="767" y="481"/>
                    <a:pt x="767" y="481"/>
                    <a:pt x="767" y="481"/>
                  </a:cubicBezTo>
                  <a:cubicBezTo>
                    <a:pt x="709" y="570"/>
                    <a:pt x="709" y="570"/>
                    <a:pt x="709" y="570"/>
                  </a:cubicBezTo>
                  <a:cubicBezTo>
                    <a:pt x="709" y="601"/>
                    <a:pt x="709" y="601"/>
                    <a:pt x="709" y="601"/>
                  </a:cubicBezTo>
                  <a:cubicBezTo>
                    <a:pt x="787" y="632"/>
                    <a:pt x="787" y="632"/>
                    <a:pt x="787" y="632"/>
                  </a:cubicBezTo>
                  <a:lnTo>
                    <a:pt x="787" y="6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" name="สกลนคร">
              <a:extLst>
                <a:ext uri="{FF2B5EF4-FFF2-40B4-BE49-F238E27FC236}">
                  <a16:creationId xmlns:a16="http://schemas.microsoft.com/office/drawing/2014/main" id="{51414633-743D-48A1-AD1B-0EAACBADE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722" y="1904157"/>
              <a:ext cx="422466" cy="488304"/>
            </a:xfrm>
            <a:custGeom>
              <a:avLst/>
              <a:gdLst>
                <a:gd name="T0" fmla="*/ 991 w 1032"/>
                <a:gd name="T1" fmla="*/ 840 h 1200"/>
                <a:gd name="T2" fmla="*/ 980 w 1032"/>
                <a:gd name="T3" fmla="*/ 897 h 1200"/>
                <a:gd name="T4" fmla="*/ 996 w 1032"/>
                <a:gd name="T5" fmla="*/ 960 h 1200"/>
                <a:gd name="T6" fmla="*/ 975 w 1032"/>
                <a:gd name="T7" fmla="*/ 995 h 1200"/>
                <a:gd name="T8" fmla="*/ 928 w 1032"/>
                <a:gd name="T9" fmla="*/ 1049 h 1200"/>
                <a:gd name="T10" fmla="*/ 871 w 1032"/>
                <a:gd name="T11" fmla="*/ 1095 h 1200"/>
                <a:gd name="T12" fmla="*/ 793 w 1032"/>
                <a:gd name="T13" fmla="*/ 1101 h 1200"/>
                <a:gd name="T14" fmla="*/ 756 w 1032"/>
                <a:gd name="T15" fmla="*/ 1106 h 1200"/>
                <a:gd name="T16" fmla="*/ 725 w 1032"/>
                <a:gd name="T17" fmla="*/ 1163 h 1200"/>
                <a:gd name="T18" fmla="*/ 667 w 1032"/>
                <a:gd name="T19" fmla="*/ 1132 h 1200"/>
                <a:gd name="T20" fmla="*/ 615 w 1032"/>
                <a:gd name="T21" fmla="*/ 1200 h 1200"/>
                <a:gd name="T22" fmla="*/ 506 w 1032"/>
                <a:gd name="T23" fmla="*/ 1116 h 1200"/>
                <a:gd name="T24" fmla="*/ 464 w 1032"/>
                <a:gd name="T25" fmla="*/ 1043 h 1200"/>
                <a:gd name="T26" fmla="*/ 412 w 1032"/>
                <a:gd name="T27" fmla="*/ 1012 h 1200"/>
                <a:gd name="T28" fmla="*/ 396 w 1032"/>
                <a:gd name="T29" fmla="*/ 965 h 1200"/>
                <a:gd name="T30" fmla="*/ 347 w 1032"/>
                <a:gd name="T31" fmla="*/ 968 h 1200"/>
                <a:gd name="T32" fmla="*/ 360 w 1032"/>
                <a:gd name="T33" fmla="*/ 897 h 1200"/>
                <a:gd name="T34" fmla="*/ 297 w 1032"/>
                <a:gd name="T35" fmla="*/ 829 h 1200"/>
                <a:gd name="T36" fmla="*/ 182 w 1032"/>
                <a:gd name="T37" fmla="*/ 777 h 1200"/>
                <a:gd name="T38" fmla="*/ 99 w 1032"/>
                <a:gd name="T39" fmla="*/ 772 h 1200"/>
                <a:gd name="T40" fmla="*/ 89 w 1032"/>
                <a:gd name="T41" fmla="*/ 766 h 1200"/>
                <a:gd name="T42" fmla="*/ 21 w 1032"/>
                <a:gd name="T43" fmla="*/ 746 h 1200"/>
                <a:gd name="T44" fmla="*/ 26 w 1032"/>
                <a:gd name="T45" fmla="*/ 647 h 1200"/>
                <a:gd name="T46" fmla="*/ 15 w 1032"/>
                <a:gd name="T47" fmla="*/ 590 h 1200"/>
                <a:gd name="T48" fmla="*/ 88 w 1032"/>
                <a:gd name="T49" fmla="*/ 454 h 1200"/>
                <a:gd name="T50" fmla="*/ 135 w 1032"/>
                <a:gd name="T51" fmla="*/ 423 h 1200"/>
                <a:gd name="T52" fmla="*/ 99 w 1032"/>
                <a:gd name="T53" fmla="*/ 266 h 1200"/>
                <a:gd name="T54" fmla="*/ 131 w 1032"/>
                <a:gd name="T55" fmla="*/ 200 h 1200"/>
                <a:gd name="T56" fmla="*/ 120 w 1032"/>
                <a:gd name="T57" fmla="*/ 89 h 1200"/>
                <a:gd name="T58" fmla="*/ 161 w 1032"/>
                <a:gd name="T59" fmla="*/ 94 h 1200"/>
                <a:gd name="T60" fmla="*/ 214 w 1032"/>
                <a:gd name="T61" fmla="*/ 68 h 1200"/>
                <a:gd name="T62" fmla="*/ 234 w 1032"/>
                <a:gd name="T63" fmla="*/ 0 h 1200"/>
                <a:gd name="T64" fmla="*/ 323 w 1032"/>
                <a:gd name="T65" fmla="*/ 89 h 1200"/>
                <a:gd name="T66" fmla="*/ 365 w 1032"/>
                <a:gd name="T67" fmla="*/ 115 h 1200"/>
                <a:gd name="T68" fmla="*/ 430 w 1032"/>
                <a:gd name="T69" fmla="*/ 148 h 1200"/>
                <a:gd name="T70" fmla="*/ 527 w 1032"/>
                <a:gd name="T71" fmla="*/ 172 h 1200"/>
                <a:gd name="T72" fmla="*/ 584 w 1032"/>
                <a:gd name="T73" fmla="*/ 256 h 1200"/>
                <a:gd name="T74" fmla="*/ 648 w 1032"/>
                <a:gd name="T75" fmla="*/ 253 h 1200"/>
                <a:gd name="T76" fmla="*/ 719 w 1032"/>
                <a:gd name="T77" fmla="*/ 329 h 1200"/>
                <a:gd name="T78" fmla="*/ 714 w 1032"/>
                <a:gd name="T79" fmla="*/ 391 h 1200"/>
                <a:gd name="T80" fmla="*/ 688 w 1032"/>
                <a:gd name="T81" fmla="*/ 428 h 1200"/>
                <a:gd name="T82" fmla="*/ 683 w 1032"/>
                <a:gd name="T83" fmla="*/ 480 h 1200"/>
                <a:gd name="T84" fmla="*/ 667 w 1032"/>
                <a:gd name="T85" fmla="*/ 548 h 1200"/>
                <a:gd name="T86" fmla="*/ 735 w 1032"/>
                <a:gd name="T87" fmla="*/ 621 h 1200"/>
                <a:gd name="T88" fmla="*/ 787 w 1032"/>
                <a:gd name="T89" fmla="*/ 626 h 1200"/>
                <a:gd name="T90" fmla="*/ 845 w 1032"/>
                <a:gd name="T91" fmla="*/ 610 h 1200"/>
                <a:gd name="T92" fmla="*/ 1027 w 1032"/>
                <a:gd name="T93" fmla="*/ 600 h 1200"/>
                <a:gd name="T94" fmla="*/ 1027 w 1032"/>
                <a:gd name="T95" fmla="*/ 673 h 1200"/>
                <a:gd name="T96" fmla="*/ 1032 w 1032"/>
                <a:gd name="T97" fmla="*/ 751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2" h="1200">
                  <a:moveTo>
                    <a:pt x="1032" y="798"/>
                  </a:moveTo>
                  <a:cubicBezTo>
                    <a:pt x="991" y="840"/>
                    <a:pt x="991" y="840"/>
                    <a:pt x="991" y="840"/>
                  </a:cubicBezTo>
                  <a:cubicBezTo>
                    <a:pt x="1012" y="871"/>
                    <a:pt x="1012" y="871"/>
                    <a:pt x="1012" y="871"/>
                  </a:cubicBezTo>
                  <a:cubicBezTo>
                    <a:pt x="980" y="897"/>
                    <a:pt x="980" y="897"/>
                    <a:pt x="980" y="897"/>
                  </a:cubicBezTo>
                  <a:cubicBezTo>
                    <a:pt x="965" y="934"/>
                    <a:pt x="965" y="934"/>
                    <a:pt x="965" y="934"/>
                  </a:cubicBezTo>
                  <a:cubicBezTo>
                    <a:pt x="996" y="960"/>
                    <a:pt x="996" y="960"/>
                    <a:pt x="996" y="960"/>
                  </a:cubicBezTo>
                  <a:cubicBezTo>
                    <a:pt x="991" y="986"/>
                    <a:pt x="991" y="986"/>
                    <a:pt x="991" y="986"/>
                  </a:cubicBezTo>
                  <a:cubicBezTo>
                    <a:pt x="975" y="995"/>
                    <a:pt x="975" y="995"/>
                    <a:pt x="975" y="995"/>
                  </a:cubicBezTo>
                  <a:cubicBezTo>
                    <a:pt x="933" y="1017"/>
                    <a:pt x="933" y="1017"/>
                    <a:pt x="933" y="1017"/>
                  </a:cubicBezTo>
                  <a:cubicBezTo>
                    <a:pt x="928" y="1049"/>
                    <a:pt x="928" y="1049"/>
                    <a:pt x="928" y="1049"/>
                  </a:cubicBezTo>
                  <a:cubicBezTo>
                    <a:pt x="876" y="1085"/>
                    <a:pt x="876" y="1085"/>
                    <a:pt x="876" y="1085"/>
                  </a:cubicBezTo>
                  <a:cubicBezTo>
                    <a:pt x="871" y="1095"/>
                    <a:pt x="871" y="1095"/>
                    <a:pt x="871" y="1095"/>
                  </a:cubicBezTo>
                  <a:cubicBezTo>
                    <a:pt x="813" y="1106"/>
                    <a:pt x="813" y="1106"/>
                    <a:pt x="813" y="1106"/>
                  </a:cubicBezTo>
                  <a:cubicBezTo>
                    <a:pt x="793" y="1101"/>
                    <a:pt x="793" y="1101"/>
                    <a:pt x="793" y="1101"/>
                  </a:cubicBezTo>
                  <a:cubicBezTo>
                    <a:pt x="766" y="1095"/>
                    <a:pt x="766" y="1095"/>
                    <a:pt x="766" y="1095"/>
                  </a:cubicBezTo>
                  <a:cubicBezTo>
                    <a:pt x="756" y="1106"/>
                    <a:pt x="756" y="1106"/>
                    <a:pt x="756" y="1106"/>
                  </a:cubicBezTo>
                  <a:cubicBezTo>
                    <a:pt x="761" y="1137"/>
                    <a:pt x="761" y="1137"/>
                    <a:pt x="761" y="1137"/>
                  </a:cubicBezTo>
                  <a:cubicBezTo>
                    <a:pt x="725" y="1163"/>
                    <a:pt x="725" y="1163"/>
                    <a:pt x="725" y="1163"/>
                  </a:cubicBezTo>
                  <a:cubicBezTo>
                    <a:pt x="699" y="1132"/>
                    <a:pt x="699" y="1132"/>
                    <a:pt x="699" y="1132"/>
                  </a:cubicBezTo>
                  <a:cubicBezTo>
                    <a:pt x="667" y="1132"/>
                    <a:pt x="667" y="1132"/>
                    <a:pt x="667" y="1132"/>
                  </a:cubicBezTo>
                  <a:cubicBezTo>
                    <a:pt x="615" y="1163"/>
                    <a:pt x="615" y="1163"/>
                    <a:pt x="615" y="1163"/>
                  </a:cubicBezTo>
                  <a:cubicBezTo>
                    <a:pt x="615" y="1200"/>
                    <a:pt x="615" y="1200"/>
                    <a:pt x="615" y="1200"/>
                  </a:cubicBezTo>
                  <a:cubicBezTo>
                    <a:pt x="516" y="1142"/>
                    <a:pt x="516" y="1142"/>
                    <a:pt x="516" y="1142"/>
                  </a:cubicBezTo>
                  <a:cubicBezTo>
                    <a:pt x="506" y="1116"/>
                    <a:pt x="506" y="1116"/>
                    <a:pt x="506" y="1116"/>
                  </a:cubicBezTo>
                  <a:cubicBezTo>
                    <a:pt x="469" y="1111"/>
                    <a:pt x="469" y="1111"/>
                    <a:pt x="469" y="1111"/>
                  </a:cubicBezTo>
                  <a:cubicBezTo>
                    <a:pt x="464" y="1043"/>
                    <a:pt x="464" y="1043"/>
                    <a:pt x="464" y="1043"/>
                  </a:cubicBezTo>
                  <a:cubicBezTo>
                    <a:pt x="433" y="1012"/>
                    <a:pt x="433" y="1012"/>
                    <a:pt x="433" y="1012"/>
                  </a:cubicBezTo>
                  <a:cubicBezTo>
                    <a:pt x="412" y="1012"/>
                    <a:pt x="412" y="1012"/>
                    <a:pt x="412" y="1012"/>
                  </a:cubicBezTo>
                  <a:cubicBezTo>
                    <a:pt x="407" y="986"/>
                    <a:pt x="407" y="986"/>
                    <a:pt x="407" y="986"/>
                  </a:cubicBezTo>
                  <a:cubicBezTo>
                    <a:pt x="396" y="965"/>
                    <a:pt x="396" y="965"/>
                    <a:pt x="396" y="965"/>
                  </a:cubicBezTo>
                  <a:cubicBezTo>
                    <a:pt x="349" y="976"/>
                    <a:pt x="349" y="976"/>
                    <a:pt x="349" y="976"/>
                  </a:cubicBezTo>
                  <a:cubicBezTo>
                    <a:pt x="347" y="968"/>
                    <a:pt x="347" y="968"/>
                    <a:pt x="347" y="968"/>
                  </a:cubicBezTo>
                  <a:cubicBezTo>
                    <a:pt x="349" y="970"/>
                    <a:pt x="349" y="970"/>
                    <a:pt x="349" y="970"/>
                  </a:cubicBezTo>
                  <a:cubicBezTo>
                    <a:pt x="360" y="897"/>
                    <a:pt x="360" y="897"/>
                    <a:pt x="360" y="897"/>
                  </a:cubicBezTo>
                  <a:cubicBezTo>
                    <a:pt x="334" y="887"/>
                    <a:pt x="334" y="887"/>
                    <a:pt x="334" y="887"/>
                  </a:cubicBezTo>
                  <a:cubicBezTo>
                    <a:pt x="297" y="829"/>
                    <a:pt x="297" y="829"/>
                    <a:pt x="297" y="829"/>
                  </a:cubicBezTo>
                  <a:cubicBezTo>
                    <a:pt x="261" y="835"/>
                    <a:pt x="261" y="835"/>
                    <a:pt x="261" y="835"/>
                  </a:cubicBezTo>
                  <a:cubicBezTo>
                    <a:pt x="182" y="777"/>
                    <a:pt x="182" y="777"/>
                    <a:pt x="182" y="777"/>
                  </a:cubicBezTo>
                  <a:cubicBezTo>
                    <a:pt x="161" y="793"/>
                    <a:pt x="161" y="793"/>
                    <a:pt x="161" y="793"/>
                  </a:cubicBezTo>
                  <a:cubicBezTo>
                    <a:pt x="99" y="772"/>
                    <a:pt x="99" y="772"/>
                    <a:pt x="99" y="772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89" y="766"/>
                    <a:pt x="89" y="766"/>
                    <a:pt x="89" y="766"/>
                  </a:cubicBezTo>
                  <a:cubicBezTo>
                    <a:pt x="68" y="751"/>
                    <a:pt x="68" y="751"/>
                    <a:pt x="68" y="751"/>
                  </a:cubicBezTo>
                  <a:cubicBezTo>
                    <a:pt x="21" y="746"/>
                    <a:pt x="21" y="746"/>
                    <a:pt x="21" y="746"/>
                  </a:cubicBezTo>
                  <a:cubicBezTo>
                    <a:pt x="0" y="710"/>
                    <a:pt x="0" y="710"/>
                    <a:pt x="0" y="710"/>
                  </a:cubicBezTo>
                  <a:cubicBezTo>
                    <a:pt x="26" y="647"/>
                    <a:pt x="26" y="647"/>
                    <a:pt x="26" y="647"/>
                  </a:cubicBezTo>
                  <a:cubicBezTo>
                    <a:pt x="36" y="626"/>
                    <a:pt x="36" y="626"/>
                    <a:pt x="36" y="626"/>
                  </a:cubicBezTo>
                  <a:cubicBezTo>
                    <a:pt x="15" y="590"/>
                    <a:pt x="15" y="590"/>
                    <a:pt x="15" y="590"/>
                  </a:cubicBezTo>
                  <a:cubicBezTo>
                    <a:pt x="26" y="522"/>
                    <a:pt x="26" y="522"/>
                    <a:pt x="26" y="522"/>
                  </a:cubicBezTo>
                  <a:cubicBezTo>
                    <a:pt x="88" y="454"/>
                    <a:pt x="88" y="454"/>
                    <a:pt x="88" y="454"/>
                  </a:cubicBezTo>
                  <a:cubicBezTo>
                    <a:pt x="125" y="449"/>
                    <a:pt x="125" y="449"/>
                    <a:pt x="125" y="449"/>
                  </a:cubicBezTo>
                  <a:cubicBezTo>
                    <a:pt x="135" y="423"/>
                    <a:pt x="135" y="423"/>
                    <a:pt x="135" y="423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99" y="266"/>
                    <a:pt x="99" y="266"/>
                    <a:pt x="99" y="266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31" y="200"/>
                    <a:pt x="131" y="200"/>
                    <a:pt x="131" y="200"/>
                  </a:cubicBezTo>
                  <a:cubicBezTo>
                    <a:pt x="133" y="192"/>
                    <a:pt x="135" y="185"/>
                    <a:pt x="135" y="183"/>
                  </a:cubicBezTo>
                  <a:cubicBezTo>
                    <a:pt x="135" y="178"/>
                    <a:pt x="120" y="89"/>
                    <a:pt x="120" y="89"/>
                  </a:cubicBezTo>
                  <a:cubicBezTo>
                    <a:pt x="124" y="75"/>
                    <a:pt x="124" y="75"/>
                    <a:pt x="124" y="7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313" y="47"/>
                    <a:pt x="313" y="47"/>
                    <a:pt x="313" y="47"/>
                  </a:cubicBezTo>
                  <a:cubicBezTo>
                    <a:pt x="323" y="89"/>
                    <a:pt x="323" y="89"/>
                    <a:pt x="323" y="89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65" y="115"/>
                    <a:pt x="365" y="115"/>
                    <a:pt x="365" y="115"/>
                  </a:cubicBezTo>
                  <a:cubicBezTo>
                    <a:pt x="412" y="120"/>
                    <a:pt x="412" y="120"/>
                    <a:pt x="412" y="120"/>
                  </a:cubicBezTo>
                  <a:cubicBezTo>
                    <a:pt x="430" y="148"/>
                    <a:pt x="430" y="148"/>
                    <a:pt x="430" y="148"/>
                  </a:cubicBezTo>
                  <a:cubicBezTo>
                    <a:pt x="464" y="198"/>
                    <a:pt x="464" y="198"/>
                    <a:pt x="464" y="198"/>
                  </a:cubicBezTo>
                  <a:cubicBezTo>
                    <a:pt x="527" y="172"/>
                    <a:pt x="527" y="172"/>
                    <a:pt x="527" y="172"/>
                  </a:cubicBezTo>
                  <a:cubicBezTo>
                    <a:pt x="568" y="204"/>
                    <a:pt x="568" y="204"/>
                    <a:pt x="568" y="204"/>
                  </a:cubicBezTo>
                  <a:cubicBezTo>
                    <a:pt x="584" y="256"/>
                    <a:pt x="584" y="256"/>
                    <a:pt x="584" y="256"/>
                  </a:cubicBezTo>
                  <a:cubicBezTo>
                    <a:pt x="631" y="277"/>
                    <a:pt x="631" y="277"/>
                    <a:pt x="631" y="277"/>
                  </a:cubicBezTo>
                  <a:cubicBezTo>
                    <a:pt x="648" y="253"/>
                    <a:pt x="648" y="253"/>
                    <a:pt x="648" y="253"/>
                  </a:cubicBezTo>
                  <a:cubicBezTo>
                    <a:pt x="693" y="282"/>
                    <a:pt x="693" y="282"/>
                    <a:pt x="693" y="282"/>
                  </a:cubicBezTo>
                  <a:cubicBezTo>
                    <a:pt x="719" y="329"/>
                    <a:pt x="719" y="329"/>
                    <a:pt x="719" y="329"/>
                  </a:cubicBezTo>
                  <a:cubicBezTo>
                    <a:pt x="719" y="371"/>
                    <a:pt x="719" y="371"/>
                    <a:pt x="719" y="371"/>
                  </a:cubicBezTo>
                  <a:cubicBezTo>
                    <a:pt x="714" y="391"/>
                    <a:pt x="714" y="391"/>
                    <a:pt x="714" y="391"/>
                  </a:cubicBezTo>
                  <a:cubicBezTo>
                    <a:pt x="688" y="391"/>
                    <a:pt x="688" y="391"/>
                    <a:pt x="688" y="391"/>
                  </a:cubicBezTo>
                  <a:cubicBezTo>
                    <a:pt x="688" y="428"/>
                    <a:pt x="688" y="428"/>
                    <a:pt x="688" y="428"/>
                  </a:cubicBezTo>
                  <a:cubicBezTo>
                    <a:pt x="704" y="464"/>
                    <a:pt x="704" y="464"/>
                    <a:pt x="704" y="464"/>
                  </a:cubicBezTo>
                  <a:cubicBezTo>
                    <a:pt x="683" y="480"/>
                    <a:pt x="683" y="480"/>
                    <a:pt x="683" y="480"/>
                  </a:cubicBezTo>
                  <a:cubicBezTo>
                    <a:pt x="683" y="517"/>
                    <a:pt x="683" y="517"/>
                    <a:pt x="683" y="517"/>
                  </a:cubicBezTo>
                  <a:cubicBezTo>
                    <a:pt x="667" y="548"/>
                    <a:pt x="667" y="548"/>
                    <a:pt x="667" y="548"/>
                  </a:cubicBezTo>
                  <a:cubicBezTo>
                    <a:pt x="704" y="626"/>
                    <a:pt x="704" y="626"/>
                    <a:pt x="704" y="626"/>
                  </a:cubicBezTo>
                  <a:cubicBezTo>
                    <a:pt x="735" y="621"/>
                    <a:pt x="735" y="621"/>
                    <a:pt x="735" y="621"/>
                  </a:cubicBezTo>
                  <a:cubicBezTo>
                    <a:pt x="761" y="631"/>
                    <a:pt x="761" y="631"/>
                    <a:pt x="761" y="631"/>
                  </a:cubicBezTo>
                  <a:cubicBezTo>
                    <a:pt x="787" y="626"/>
                    <a:pt x="787" y="626"/>
                    <a:pt x="787" y="626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08" y="595"/>
                    <a:pt x="834" y="610"/>
                    <a:pt x="845" y="610"/>
                  </a:cubicBezTo>
                  <a:cubicBezTo>
                    <a:pt x="855" y="610"/>
                    <a:pt x="902" y="595"/>
                    <a:pt x="902" y="595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12" y="647"/>
                    <a:pt x="1012" y="647"/>
                    <a:pt x="1012" y="647"/>
                  </a:cubicBezTo>
                  <a:cubicBezTo>
                    <a:pt x="1027" y="673"/>
                    <a:pt x="1027" y="673"/>
                    <a:pt x="1027" y="673"/>
                  </a:cubicBezTo>
                  <a:cubicBezTo>
                    <a:pt x="1012" y="730"/>
                    <a:pt x="1012" y="730"/>
                    <a:pt x="1012" y="730"/>
                  </a:cubicBezTo>
                  <a:cubicBezTo>
                    <a:pt x="1032" y="751"/>
                    <a:pt x="1032" y="751"/>
                    <a:pt x="1032" y="751"/>
                  </a:cubicBezTo>
                  <a:lnTo>
                    <a:pt x="1032" y="79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" name="เลย">
              <a:extLst>
                <a:ext uri="{FF2B5EF4-FFF2-40B4-BE49-F238E27FC236}">
                  <a16:creationId xmlns:a16="http://schemas.microsoft.com/office/drawing/2014/main" id="{1C99EC6C-8476-49E7-8DC3-C94AE236B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701" y="1847463"/>
              <a:ext cx="477331" cy="554143"/>
            </a:xfrm>
            <a:custGeom>
              <a:avLst/>
              <a:gdLst>
                <a:gd name="T0" fmla="*/ 1023 w 1169"/>
                <a:gd name="T1" fmla="*/ 1272 h 1356"/>
                <a:gd name="T2" fmla="*/ 935 w 1169"/>
                <a:gd name="T3" fmla="*/ 1299 h 1356"/>
                <a:gd name="T4" fmla="*/ 922 w 1169"/>
                <a:gd name="T5" fmla="*/ 1306 h 1356"/>
                <a:gd name="T6" fmla="*/ 908 w 1169"/>
                <a:gd name="T7" fmla="*/ 1314 h 1356"/>
                <a:gd name="T8" fmla="*/ 893 w 1169"/>
                <a:gd name="T9" fmla="*/ 1322 h 1356"/>
                <a:gd name="T10" fmla="*/ 887 w 1169"/>
                <a:gd name="T11" fmla="*/ 1325 h 1356"/>
                <a:gd name="T12" fmla="*/ 843 w 1169"/>
                <a:gd name="T13" fmla="*/ 1345 h 1356"/>
                <a:gd name="T14" fmla="*/ 772 w 1169"/>
                <a:gd name="T15" fmla="*/ 1293 h 1356"/>
                <a:gd name="T16" fmla="*/ 751 w 1169"/>
                <a:gd name="T17" fmla="*/ 1204 h 1356"/>
                <a:gd name="T18" fmla="*/ 731 w 1169"/>
                <a:gd name="T19" fmla="*/ 1126 h 1356"/>
                <a:gd name="T20" fmla="*/ 684 w 1169"/>
                <a:gd name="T21" fmla="*/ 1131 h 1356"/>
                <a:gd name="T22" fmla="*/ 605 w 1169"/>
                <a:gd name="T23" fmla="*/ 1079 h 1356"/>
                <a:gd name="T24" fmla="*/ 543 w 1169"/>
                <a:gd name="T25" fmla="*/ 991 h 1356"/>
                <a:gd name="T26" fmla="*/ 386 w 1169"/>
                <a:gd name="T27" fmla="*/ 1037 h 1356"/>
                <a:gd name="T28" fmla="*/ 329 w 1169"/>
                <a:gd name="T29" fmla="*/ 1058 h 1356"/>
                <a:gd name="T30" fmla="*/ 204 w 1169"/>
                <a:gd name="T31" fmla="*/ 1225 h 1356"/>
                <a:gd name="T32" fmla="*/ 193 w 1169"/>
                <a:gd name="T33" fmla="*/ 1027 h 1356"/>
                <a:gd name="T34" fmla="*/ 230 w 1169"/>
                <a:gd name="T35" fmla="*/ 938 h 1356"/>
                <a:gd name="T36" fmla="*/ 219 w 1169"/>
                <a:gd name="T37" fmla="*/ 865 h 1356"/>
                <a:gd name="T38" fmla="*/ 68 w 1169"/>
                <a:gd name="T39" fmla="*/ 813 h 1356"/>
                <a:gd name="T40" fmla="*/ 11 w 1169"/>
                <a:gd name="T41" fmla="*/ 714 h 1356"/>
                <a:gd name="T42" fmla="*/ 26 w 1169"/>
                <a:gd name="T43" fmla="*/ 615 h 1356"/>
                <a:gd name="T44" fmla="*/ 117 w 1169"/>
                <a:gd name="T45" fmla="*/ 598 h 1356"/>
                <a:gd name="T46" fmla="*/ 197 w 1169"/>
                <a:gd name="T47" fmla="*/ 660 h 1356"/>
                <a:gd name="T48" fmla="*/ 269 w 1169"/>
                <a:gd name="T49" fmla="*/ 684 h 1356"/>
                <a:gd name="T50" fmla="*/ 293 w 1169"/>
                <a:gd name="T51" fmla="*/ 700 h 1356"/>
                <a:gd name="T52" fmla="*/ 313 w 1169"/>
                <a:gd name="T53" fmla="*/ 640 h 1356"/>
                <a:gd name="T54" fmla="*/ 417 w 1169"/>
                <a:gd name="T55" fmla="*/ 520 h 1356"/>
                <a:gd name="T56" fmla="*/ 505 w 1169"/>
                <a:gd name="T57" fmla="*/ 484 h 1356"/>
                <a:gd name="T58" fmla="*/ 601 w 1169"/>
                <a:gd name="T59" fmla="*/ 412 h 1356"/>
                <a:gd name="T60" fmla="*/ 653 w 1169"/>
                <a:gd name="T61" fmla="*/ 324 h 1356"/>
                <a:gd name="T62" fmla="*/ 785 w 1169"/>
                <a:gd name="T63" fmla="*/ 288 h 1356"/>
                <a:gd name="T64" fmla="*/ 913 w 1169"/>
                <a:gd name="T65" fmla="*/ 176 h 1356"/>
                <a:gd name="T66" fmla="*/ 1057 w 1169"/>
                <a:gd name="T67" fmla="*/ 60 h 1356"/>
                <a:gd name="T68" fmla="*/ 1119 w 1169"/>
                <a:gd name="T69" fmla="*/ 0 h 1356"/>
                <a:gd name="T70" fmla="*/ 1080 w 1169"/>
                <a:gd name="T71" fmla="*/ 140 h 1356"/>
                <a:gd name="T72" fmla="*/ 1064 w 1169"/>
                <a:gd name="T73" fmla="*/ 208 h 1356"/>
                <a:gd name="T74" fmla="*/ 1064 w 1169"/>
                <a:gd name="T75" fmla="*/ 396 h 1356"/>
                <a:gd name="T76" fmla="*/ 1059 w 1169"/>
                <a:gd name="T77" fmla="*/ 521 h 1356"/>
                <a:gd name="T78" fmla="*/ 1143 w 1169"/>
                <a:gd name="T79" fmla="*/ 610 h 1356"/>
                <a:gd name="T80" fmla="*/ 1023 w 1169"/>
                <a:gd name="T81" fmla="*/ 704 h 1356"/>
                <a:gd name="T82" fmla="*/ 1033 w 1169"/>
                <a:gd name="T83" fmla="*/ 818 h 1356"/>
                <a:gd name="T84" fmla="*/ 1085 w 1169"/>
                <a:gd name="T85" fmla="*/ 949 h 1356"/>
                <a:gd name="T86" fmla="*/ 1064 w 1169"/>
                <a:gd name="T87" fmla="*/ 970 h 1356"/>
                <a:gd name="T88" fmla="*/ 1116 w 1169"/>
                <a:gd name="T89" fmla="*/ 1069 h 1356"/>
                <a:gd name="T90" fmla="*/ 1075 w 1169"/>
                <a:gd name="T91" fmla="*/ 1163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9" h="1356">
                  <a:moveTo>
                    <a:pt x="1059" y="1178"/>
                  </a:moveTo>
                  <a:cubicBezTo>
                    <a:pt x="1090" y="1230"/>
                    <a:pt x="1090" y="1230"/>
                    <a:pt x="1090" y="1230"/>
                  </a:cubicBezTo>
                  <a:cubicBezTo>
                    <a:pt x="1023" y="1272"/>
                    <a:pt x="1023" y="1272"/>
                    <a:pt x="1023" y="1272"/>
                  </a:cubicBezTo>
                  <a:cubicBezTo>
                    <a:pt x="981" y="1272"/>
                    <a:pt x="981" y="1272"/>
                    <a:pt x="981" y="1272"/>
                  </a:cubicBezTo>
                  <a:cubicBezTo>
                    <a:pt x="981" y="1272"/>
                    <a:pt x="964" y="1282"/>
                    <a:pt x="942" y="1294"/>
                  </a:cubicBezTo>
                  <a:cubicBezTo>
                    <a:pt x="940" y="1296"/>
                    <a:pt x="937" y="1297"/>
                    <a:pt x="935" y="1299"/>
                  </a:cubicBezTo>
                  <a:cubicBezTo>
                    <a:pt x="932" y="1300"/>
                    <a:pt x="930" y="1302"/>
                    <a:pt x="927" y="1303"/>
                  </a:cubicBezTo>
                  <a:cubicBezTo>
                    <a:pt x="926" y="1304"/>
                    <a:pt x="925" y="1304"/>
                    <a:pt x="924" y="1305"/>
                  </a:cubicBezTo>
                  <a:cubicBezTo>
                    <a:pt x="923" y="1305"/>
                    <a:pt x="923" y="1305"/>
                    <a:pt x="922" y="1306"/>
                  </a:cubicBezTo>
                  <a:cubicBezTo>
                    <a:pt x="920" y="1307"/>
                    <a:pt x="917" y="1308"/>
                    <a:pt x="915" y="1310"/>
                  </a:cubicBezTo>
                  <a:cubicBezTo>
                    <a:pt x="915" y="1310"/>
                    <a:pt x="914" y="1310"/>
                    <a:pt x="914" y="1310"/>
                  </a:cubicBezTo>
                  <a:cubicBezTo>
                    <a:pt x="912" y="1312"/>
                    <a:pt x="910" y="1313"/>
                    <a:pt x="908" y="1314"/>
                  </a:cubicBezTo>
                  <a:cubicBezTo>
                    <a:pt x="906" y="1315"/>
                    <a:pt x="905" y="1316"/>
                    <a:pt x="903" y="1316"/>
                  </a:cubicBezTo>
                  <a:cubicBezTo>
                    <a:pt x="903" y="1317"/>
                    <a:pt x="902" y="1317"/>
                    <a:pt x="902" y="1317"/>
                  </a:cubicBezTo>
                  <a:cubicBezTo>
                    <a:pt x="899" y="1319"/>
                    <a:pt x="896" y="1320"/>
                    <a:pt x="893" y="1322"/>
                  </a:cubicBezTo>
                  <a:cubicBezTo>
                    <a:pt x="892" y="1322"/>
                    <a:pt x="892" y="1323"/>
                    <a:pt x="891" y="1323"/>
                  </a:cubicBezTo>
                  <a:cubicBezTo>
                    <a:pt x="890" y="1324"/>
                    <a:pt x="889" y="1324"/>
                    <a:pt x="888" y="1325"/>
                  </a:cubicBezTo>
                  <a:cubicBezTo>
                    <a:pt x="887" y="1325"/>
                    <a:pt x="887" y="1325"/>
                    <a:pt x="887" y="1325"/>
                  </a:cubicBezTo>
                  <a:cubicBezTo>
                    <a:pt x="886" y="1326"/>
                    <a:pt x="885" y="1326"/>
                    <a:pt x="884" y="1327"/>
                  </a:cubicBezTo>
                  <a:cubicBezTo>
                    <a:pt x="864" y="1337"/>
                    <a:pt x="849" y="1345"/>
                    <a:pt x="845" y="1345"/>
                  </a:cubicBezTo>
                  <a:cubicBezTo>
                    <a:pt x="845" y="1345"/>
                    <a:pt x="844" y="1345"/>
                    <a:pt x="843" y="1345"/>
                  </a:cubicBezTo>
                  <a:cubicBezTo>
                    <a:pt x="830" y="1346"/>
                    <a:pt x="793" y="1356"/>
                    <a:pt x="788" y="1356"/>
                  </a:cubicBezTo>
                  <a:cubicBezTo>
                    <a:pt x="783" y="1356"/>
                    <a:pt x="762" y="1330"/>
                    <a:pt x="762" y="1330"/>
                  </a:cubicBezTo>
                  <a:cubicBezTo>
                    <a:pt x="772" y="1293"/>
                    <a:pt x="772" y="1293"/>
                    <a:pt x="772" y="1293"/>
                  </a:cubicBezTo>
                  <a:cubicBezTo>
                    <a:pt x="772" y="1293"/>
                    <a:pt x="751" y="1272"/>
                    <a:pt x="751" y="1267"/>
                  </a:cubicBezTo>
                  <a:cubicBezTo>
                    <a:pt x="751" y="1262"/>
                    <a:pt x="746" y="1241"/>
                    <a:pt x="746" y="1241"/>
                  </a:cubicBezTo>
                  <a:cubicBezTo>
                    <a:pt x="751" y="1204"/>
                    <a:pt x="751" y="1204"/>
                    <a:pt x="751" y="1204"/>
                  </a:cubicBezTo>
                  <a:cubicBezTo>
                    <a:pt x="751" y="1189"/>
                    <a:pt x="751" y="1189"/>
                    <a:pt x="751" y="1189"/>
                  </a:cubicBezTo>
                  <a:cubicBezTo>
                    <a:pt x="736" y="1184"/>
                    <a:pt x="736" y="1184"/>
                    <a:pt x="736" y="1184"/>
                  </a:cubicBezTo>
                  <a:cubicBezTo>
                    <a:pt x="731" y="1126"/>
                    <a:pt x="731" y="1126"/>
                    <a:pt x="731" y="1126"/>
                  </a:cubicBezTo>
                  <a:cubicBezTo>
                    <a:pt x="715" y="1090"/>
                    <a:pt x="715" y="1090"/>
                    <a:pt x="715" y="1090"/>
                  </a:cubicBezTo>
                  <a:cubicBezTo>
                    <a:pt x="689" y="1095"/>
                    <a:pt x="689" y="1095"/>
                    <a:pt x="689" y="1095"/>
                  </a:cubicBezTo>
                  <a:cubicBezTo>
                    <a:pt x="684" y="1131"/>
                    <a:pt x="684" y="1131"/>
                    <a:pt x="684" y="1131"/>
                  </a:cubicBezTo>
                  <a:cubicBezTo>
                    <a:pt x="642" y="1147"/>
                    <a:pt x="642" y="1147"/>
                    <a:pt x="642" y="1147"/>
                  </a:cubicBezTo>
                  <a:cubicBezTo>
                    <a:pt x="605" y="1116"/>
                    <a:pt x="605" y="1116"/>
                    <a:pt x="605" y="1116"/>
                  </a:cubicBezTo>
                  <a:cubicBezTo>
                    <a:pt x="605" y="1079"/>
                    <a:pt x="605" y="1079"/>
                    <a:pt x="605" y="1079"/>
                  </a:cubicBezTo>
                  <a:cubicBezTo>
                    <a:pt x="558" y="1053"/>
                    <a:pt x="558" y="1053"/>
                    <a:pt x="558" y="1053"/>
                  </a:cubicBezTo>
                  <a:cubicBezTo>
                    <a:pt x="558" y="1022"/>
                    <a:pt x="558" y="1022"/>
                    <a:pt x="558" y="1022"/>
                  </a:cubicBezTo>
                  <a:cubicBezTo>
                    <a:pt x="543" y="991"/>
                    <a:pt x="543" y="991"/>
                    <a:pt x="543" y="991"/>
                  </a:cubicBezTo>
                  <a:cubicBezTo>
                    <a:pt x="501" y="964"/>
                    <a:pt x="501" y="964"/>
                    <a:pt x="501" y="964"/>
                  </a:cubicBezTo>
                  <a:cubicBezTo>
                    <a:pt x="454" y="975"/>
                    <a:pt x="454" y="975"/>
                    <a:pt x="454" y="975"/>
                  </a:cubicBezTo>
                  <a:cubicBezTo>
                    <a:pt x="386" y="1037"/>
                    <a:pt x="386" y="1037"/>
                    <a:pt x="386" y="1037"/>
                  </a:cubicBezTo>
                  <a:cubicBezTo>
                    <a:pt x="365" y="1032"/>
                    <a:pt x="365" y="1032"/>
                    <a:pt x="365" y="1032"/>
                  </a:cubicBezTo>
                  <a:cubicBezTo>
                    <a:pt x="355" y="1069"/>
                    <a:pt x="355" y="1069"/>
                    <a:pt x="355" y="1069"/>
                  </a:cubicBezTo>
                  <a:cubicBezTo>
                    <a:pt x="329" y="1058"/>
                    <a:pt x="329" y="1058"/>
                    <a:pt x="329" y="1058"/>
                  </a:cubicBezTo>
                  <a:cubicBezTo>
                    <a:pt x="251" y="1105"/>
                    <a:pt x="251" y="1105"/>
                    <a:pt x="251" y="1105"/>
                  </a:cubicBezTo>
                  <a:cubicBezTo>
                    <a:pt x="240" y="1210"/>
                    <a:pt x="240" y="1210"/>
                    <a:pt x="240" y="1210"/>
                  </a:cubicBezTo>
                  <a:cubicBezTo>
                    <a:pt x="204" y="1225"/>
                    <a:pt x="204" y="1225"/>
                    <a:pt x="204" y="1225"/>
                  </a:cubicBezTo>
                  <a:cubicBezTo>
                    <a:pt x="172" y="1189"/>
                    <a:pt x="172" y="1189"/>
                    <a:pt x="172" y="1189"/>
                  </a:cubicBezTo>
                  <a:cubicBezTo>
                    <a:pt x="188" y="1173"/>
                    <a:pt x="188" y="1173"/>
                    <a:pt x="188" y="1173"/>
                  </a:cubicBezTo>
                  <a:cubicBezTo>
                    <a:pt x="193" y="1027"/>
                    <a:pt x="193" y="1027"/>
                    <a:pt x="193" y="1027"/>
                  </a:cubicBezTo>
                  <a:cubicBezTo>
                    <a:pt x="214" y="1006"/>
                    <a:pt x="214" y="1006"/>
                    <a:pt x="214" y="1006"/>
                  </a:cubicBezTo>
                  <a:cubicBezTo>
                    <a:pt x="209" y="964"/>
                    <a:pt x="209" y="964"/>
                    <a:pt x="209" y="964"/>
                  </a:cubicBezTo>
                  <a:cubicBezTo>
                    <a:pt x="230" y="938"/>
                    <a:pt x="230" y="938"/>
                    <a:pt x="230" y="938"/>
                  </a:cubicBezTo>
                  <a:cubicBezTo>
                    <a:pt x="230" y="937"/>
                    <a:pt x="230" y="937"/>
                    <a:pt x="230" y="937"/>
                  </a:cubicBezTo>
                  <a:cubicBezTo>
                    <a:pt x="240" y="907"/>
                    <a:pt x="240" y="907"/>
                    <a:pt x="240" y="907"/>
                  </a:cubicBezTo>
                  <a:cubicBezTo>
                    <a:pt x="219" y="865"/>
                    <a:pt x="219" y="865"/>
                    <a:pt x="219" y="865"/>
                  </a:cubicBezTo>
                  <a:cubicBezTo>
                    <a:pt x="219" y="865"/>
                    <a:pt x="178" y="860"/>
                    <a:pt x="162" y="850"/>
                  </a:cubicBezTo>
                  <a:cubicBezTo>
                    <a:pt x="146" y="839"/>
                    <a:pt x="136" y="813"/>
                    <a:pt x="136" y="813"/>
                  </a:cubicBezTo>
                  <a:cubicBezTo>
                    <a:pt x="68" y="813"/>
                    <a:pt x="68" y="813"/>
                    <a:pt x="68" y="813"/>
                  </a:cubicBezTo>
                  <a:cubicBezTo>
                    <a:pt x="68" y="714"/>
                    <a:pt x="68" y="714"/>
                    <a:pt x="68" y="714"/>
                  </a:cubicBezTo>
                  <a:cubicBezTo>
                    <a:pt x="47" y="704"/>
                    <a:pt x="47" y="704"/>
                    <a:pt x="47" y="704"/>
                  </a:cubicBezTo>
                  <a:cubicBezTo>
                    <a:pt x="11" y="714"/>
                    <a:pt x="11" y="714"/>
                    <a:pt x="11" y="714"/>
                  </a:cubicBezTo>
                  <a:cubicBezTo>
                    <a:pt x="0" y="688"/>
                    <a:pt x="0" y="688"/>
                    <a:pt x="0" y="688"/>
                  </a:cubicBezTo>
                  <a:cubicBezTo>
                    <a:pt x="37" y="652"/>
                    <a:pt x="37" y="652"/>
                    <a:pt x="37" y="652"/>
                  </a:cubicBezTo>
                  <a:cubicBezTo>
                    <a:pt x="26" y="615"/>
                    <a:pt x="26" y="615"/>
                    <a:pt x="26" y="615"/>
                  </a:cubicBezTo>
                  <a:cubicBezTo>
                    <a:pt x="58" y="589"/>
                    <a:pt x="58" y="589"/>
                    <a:pt x="58" y="589"/>
                  </a:cubicBezTo>
                  <a:cubicBezTo>
                    <a:pt x="94" y="610"/>
                    <a:pt x="94" y="610"/>
                    <a:pt x="94" y="610"/>
                  </a:cubicBezTo>
                  <a:cubicBezTo>
                    <a:pt x="117" y="598"/>
                    <a:pt x="117" y="598"/>
                    <a:pt x="117" y="598"/>
                  </a:cubicBezTo>
                  <a:cubicBezTo>
                    <a:pt x="117" y="600"/>
                    <a:pt x="117" y="600"/>
                    <a:pt x="117" y="600"/>
                  </a:cubicBezTo>
                  <a:cubicBezTo>
                    <a:pt x="153" y="600"/>
                    <a:pt x="153" y="600"/>
                    <a:pt x="153" y="600"/>
                  </a:cubicBezTo>
                  <a:cubicBezTo>
                    <a:pt x="197" y="660"/>
                    <a:pt x="197" y="660"/>
                    <a:pt x="197" y="660"/>
                  </a:cubicBezTo>
                  <a:cubicBezTo>
                    <a:pt x="233" y="660"/>
                    <a:pt x="233" y="660"/>
                    <a:pt x="233" y="660"/>
                  </a:cubicBezTo>
                  <a:cubicBezTo>
                    <a:pt x="241" y="684"/>
                    <a:pt x="241" y="684"/>
                    <a:pt x="241" y="684"/>
                  </a:cubicBezTo>
                  <a:cubicBezTo>
                    <a:pt x="269" y="684"/>
                    <a:pt x="269" y="684"/>
                    <a:pt x="269" y="684"/>
                  </a:cubicBezTo>
                  <a:cubicBezTo>
                    <a:pt x="281" y="704"/>
                    <a:pt x="281" y="704"/>
                    <a:pt x="281" y="704"/>
                  </a:cubicBezTo>
                  <a:cubicBezTo>
                    <a:pt x="285" y="703"/>
                    <a:pt x="285" y="703"/>
                    <a:pt x="285" y="703"/>
                  </a:cubicBezTo>
                  <a:cubicBezTo>
                    <a:pt x="293" y="700"/>
                    <a:pt x="293" y="700"/>
                    <a:pt x="293" y="700"/>
                  </a:cubicBezTo>
                  <a:cubicBezTo>
                    <a:pt x="297" y="668"/>
                    <a:pt x="297" y="668"/>
                    <a:pt x="297" y="668"/>
                  </a:cubicBezTo>
                  <a:cubicBezTo>
                    <a:pt x="309" y="664"/>
                    <a:pt x="309" y="664"/>
                    <a:pt x="309" y="664"/>
                  </a:cubicBezTo>
                  <a:cubicBezTo>
                    <a:pt x="313" y="640"/>
                    <a:pt x="313" y="640"/>
                    <a:pt x="313" y="640"/>
                  </a:cubicBezTo>
                  <a:cubicBezTo>
                    <a:pt x="313" y="640"/>
                    <a:pt x="341" y="632"/>
                    <a:pt x="345" y="632"/>
                  </a:cubicBezTo>
                  <a:cubicBezTo>
                    <a:pt x="349" y="632"/>
                    <a:pt x="413" y="548"/>
                    <a:pt x="413" y="548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41" y="520"/>
                    <a:pt x="441" y="520"/>
                    <a:pt x="441" y="520"/>
                  </a:cubicBezTo>
                  <a:cubicBezTo>
                    <a:pt x="485" y="480"/>
                    <a:pt x="485" y="480"/>
                    <a:pt x="485" y="480"/>
                  </a:cubicBezTo>
                  <a:cubicBezTo>
                    <a:pt x="505" y="484"/>
                    <a:pt x="505" y="484"/>
                    <a:pt x="505" y="484"/>
                  </a:cubicBezTo>
                  <a:cubicBezTo>
                    <a:pt x="573" y="420"/>
                    <a:pt x="573" y="420"/>
                    <a:pt x="573" y="420"/>
                  </a:cubicBezTo>
                  <a:cubicBezTo>
                    <a:pt x="581" y="452"/>
                    <a:pt x="581" y="452"/>
                    <a:pt x="581" y="452"/>
                  </a:cubicBezTo>
                  <a:cubicBezTo>
                    <a:pt x="601" y="412"/>
                    <a:pt x="601" y="412"/>
                    <a:pt x="601" y="412"/>
                  </a:cubicBezTo>
                  <a:cubicBezTo>
                    <a:pt x="601" y="412"/>
                    <a:pt x="641" y="412"/>
                    <a:pt x="645" y="408"/>
                  </a:cubicBezTo>
                  <a:cubicBezTo>
                    <a:pt x="649" y="404"/>
                    <a:pt x="629" y="368"/>
                    <a:pt x="629" y="368"/>
                  </a:cubicBezTo>
                  <a:cubicBezTo>
                    <a:pt x="653" y="324"/>
                    <a:pt x="653" y="324"/>
                    <a:pt x="653" y="324"/>
                  </a:cubicBezTo>
                  <a:cubicBezTo>
                    <a:pt x="665" y="344"/>
                    <a:pt x="665" y="344"/>
                    <a:pt x="665" y="344"/>
                  </a:cubicBezTo>
                  <a:cubicBezTo>
                    <a:pt x="697" y="300"/>
                    <a:pt x="697" y="300"/>
                    <a:pt x="697" y="300"/>
                  </a:cubicBezTo>
                  <a:cubicBezTo>
                    <a:pt x="785" y="288"/>
                    <a:pt x="785" y="288"/>
                    <a:pt x="785" y="288"/>
                  </a:cubicBezTo>
                  <a:cubicBezTo>
                    <a:pt x="833" y="136"/>
                    <a:pt x="833" y="136"/>
                    <a:pt x="833" y="136"/>
                  </a:cubicBezTo>
                  <a:cubicBezTo>
                    <a:pt x="867" y="153"/>
                    <a:pt x="867" y="153"/>
                    <a:pt x="867" y="153"/>
                  </a:cubicBezTo>
                  <a:cubicBezTo>
                    <a:pt x="913" y="176"/>
                    <a:pt x="913" y="176"/>
                    <a:pt x="913" y="176"/>
                  </a:cubicBezTo>
                  <a:cubicBezTo>
                    <a:pt x="949" y="172"/>
                    <a:pt x="949" y="172"/>
                    <a:pt x="949" y="172"/>
                  </a:cubicBezTo>
                  <a:cubicBezTo>
                    <a:pt x="993" y="100"/>
                    <a:pt x="993" y="100"/>
                    <a:pt x="993" y="100"/>
                  </a:cubicBezTo>
                  <a:cubicBezTo>
                    <a:pt x="1057" y="60"/>
                    <a:pt x="1057" y="60"/>
                    <a:pt x="1057" y="60"/>
                  </a:cubicBezTo>
                  <a:cubicBezTo>
                    <a:pt x="1057" y="16"/>
                    <a:pt x="1057" y="16"/>
                    <a:pt x="1057" y="16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119" y="0"/>
                    <a:pt x="1119" y="0"/>
                    <a:pt x="1119" y="0"/>
                  </a:cubicBezTo>
                  <a:cubicBezTo>
                    <a:pt x="1122" y="52"/>
                    <a:pt x="1122" y="52"/>
                    <a:pt x="1122" y="52"/>
                  </a:cubicBezTo>
                  <a:cubicBezTo>
                    <a:pt x="1080" y="73"/>
                    <a:pt x="1080" y="73"/>
                    <a:pt x="1080" y="73"/>
                  </a:cubicBezTo>
                  <a:cubicBezTo>
                    <a:pt x="1080" y="140"/>
                    <a:pt x="1080" y="140"/>
                    <a:pt x="1080" y="140"/>
                  </a:cubicBezTo>
                  <a:cubicBezTo>
                    <a:pt x="1085" y="142"/>
                    <a:pt x="1085" y="142"/>
                    <a:pt x="1085" y="142"/>
                  </a:cubicBezTo>
                  <a:cubicBezTo>
                    <a:pt x="1064" y="177"/>
                    <a:pt x="1064" y="177"/>
                    <a:pt x="1064" y="177"/>
                  </a:cubicBezTo>
                  <a:cubicBezTo>
                    <a:pt x="1064" y="208"/>
                    <a:pt x="1064" y="208"/>
                    <a:pt x="1064" y="208"/>
                  </a:cubicBezTo>
                  <a:cubicBezTo>
                    <a:pt x="1043" y="229"/>
                    <a:pt x="1043" y="229"/>
                    <a:pt x="1043" y="229"/>
                  </a:cubicBezTo>
                  <a:cubicBezTo>
                    <a:pt x="1075" y="323"/>
                    <a:pt x="1075" y="323"/>
                    <a:pt x="1075" y="323"/>
                  </a:cubicBezTo>
                  <a:cubicBezTo>
                    <a:pt x="1064" y="396"/>
                    <a:pt x="1064" y="396"/>
                    <a:pt x="1064" y="396"/>
                  </a:cubicBezTo>
                  <a:cubicBezTo>
                    <a:pt x="1043" y="438"/>
                    <a:pt x="1043" y="438"/>
                    <a:pt x="1043" y="438"/>
                  </a:cubicBezTo>
                  <a:cubicBezTo>
                    <a:pt x="1050" y="470"/>
                    <a:pt x="1050" y="470"/>
                    <a:pt x="1050" y="470"/>
                  </a:cubicBezTo>
                  <a:cubicBezTo>
                    <a:pt x="1059" y="521"/>
                    <a:pt x="1059" y="521"/>
                    <a:pt x="1059" y="521"/>
                  </a:cubicBezTo>
                  <a:cubicBezTo>
                    <a:pt x="1090" y="526"/>
                    <a:pt x="1090" y="526"/>
                    <a:pt x="1090" y="526"/>
                  </a:cubicBezTo>
                  <a:cubicBezTo>
                    <a:pt x="1094" y="533"/>
                    <a:pt x="1094" y="533"/>
                    <a:pt x="1094" y="533"/>
                  </a:cubicBezTo>
                  <a:cubicBezTo>
                    <a:pt x="1143" y="610"/>
                    <a:pt x="1143" y="610"/>
                    <a:pt x="1143" y="610"/>
                  </a:cubicBezTo>
                  <a:cubicBezTo>
                    <a:pt x="1143" y="672"/>
                    <a:pt x="1143" y="672"/>
                    <a:pt x="1143" y="672"/>
                  </a:cubicBezTo>
                  <a:cubicBezTo>
                    <a:pt x="1085" y="709"/>
                    <a:pt x="1085" y="709"/>
                    <a:pt x="1085" y="709"/>
                  </a:cubicBezTo>
                  <a:cubicBezTo>
                    <a:pt x="1023" y="704"/>
                    <a:pt x="1023" y="704"/>
                    <a:pt x="1023" y="704"/>
                  </a:cubicBezTo>
                  <a:cubicBezTo>
                    <a:pt x="1017" y="740"/>
                    <a:pt x="1017" y="740"/>
                    <a:pt x="1017" y="740"/>
                  </a:cubicBezTo>
                  <a:cubicBezTo>
                    <a:pt x="1043" y="787"/>
                    <a:pt x="1043" y="787"/>
                    <a:pt x="1043" y="787"/>
                  </a:cubicBezTo>
                  <a:cubicBezTo>
                    <a:pt x="1033" y="818"/>
                    <a:pt x="1033" y="818"/>
                    <a:pt x="1033" y="818"/>
                  </a:cubicBezTo>
                  <a:cubicBezTo>
                    <a:pt x="1012" y="834"/>
                    <a:pt x="1012" y="834"/>
                    <a:pt x="1012" y="834"/>
                  </a:cubicBezTo>
                  <a:cubicBezTo>
                    <a:pt x="1096" y="923"/>
                    <a:pt x="1096" y="923"/>
                    <a:pt x="1096" y="923"/>
                  </a:cubicBezTo>
                  <a:cubicBezTo>
                    <a:pt x="1085" y="949"/>
                    <a:pt x="1085" y="949"/>
                    <a:pt x="1085" y="949"/>
                  </a:cubicBezTo>
                  <a:cubicBezTo>
                    <a:pt x="1064" y="928"/>
                    <a:pt x="1064" y="928"/>
                    <a:pt x="1064" y="928"/>
                  </a:cubicBezTo>
                  <a:cubicBezTo>
                    <a:pt x="1043" y="949"/>
                    <a:pt x="1043" y="949"/>
                    <a:pt x="1043" y="949"/>
                  </a:cubicBezTo>
                  <a:cubicBezTo>
                    <a:pt x="1064" y="970"/>
                    <a:pt x="1064" y="970"/>
                    <a:pt x="1064" y="970"/>
                  </a:cubicBezTo>
                  <a:cubicBezTo>
                    <a:pt x="1059" y="996"/>
                    <a:pt x="1059" y="996"/>
                    <a:pt x="1059" y="996"/>
                  </a:cubicBezTo>
                  <a:cubicBezTo>
                    <a:pt x="1116" y="1032"/>
                    <a:pt x="1116" y="1032"/>
                    <a:pt x="1116" y="1032"/>
                  </a:cubicBezTo>
                  <a:cubicBezTo>
                    <a:pt x="1116" y="1069"/>
                    <a:pt x="1116" y="1069"/>
                    <a:pt x="1116" y="1069"/>
                  </a:cubicBezTo>
                  <a:cubicBezTo>
                    <a:pt x="1126" y="1076"/>
                    <a:pt x="1126" y="1076"/>
                    <a:pt x="1126" y="1076"/>
                  </a:cubicBezTo>
                  <a:cubicBezTo>
                    <a:pt x="1169" y="1111"/>
                    <a:pt x="1169" y="1111"/>
                    <a:pt x="1169" y="1111"/>
                  </a:cubicBezTo>
                  <a:cubicBezTo>
                    <a:pt x="1075" y="1163"/>
                    <a:pt x="1075" y="1163"/>
                    <a:pt x="1075" y="1163"/>
                  </a:cubicBezTo>
                  <a:lnTo>
                    <a:pt x="1059" y="117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ร้อยเอ็ด">
              <a:extLst>
                <a:ext uri="{FF2B5EF4-FFF2-40B4-BE49-F238E27FC236}">
                  <a16:creationId xmlns:a16="http://schemas.microsoft.com/office/drawing/2014/main" id="{3005F2E1-A085-4C52-B5E3-DAD9CEB37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379" y="2505850"/>
              <a:ext cx="389546" cy="400519"/>
            </a:xfrm>
            <a:custGeom>
              <a:avLst/>
              <a:gdLst>
                <a:gd name="T0" fmla="*/ 944 w 951"/>
                <a:gd name="T1" fmla="*/ 183 h 981"/>
                <a:gd name="T2" fmla="*/ 861 w 951"/>
                <a:gd name="T3" fmla="*/ 277 h 981"/>
                <a:gd name="T4" fmla="*/ 741 w 951"/>
                <a:gd name="T5" fmla="*/ 334 h 981"/>
                <a:gd name="T6" fmla="*/ 746 w 951"/>
                <a:gd name="T7" fmla="*/ 407 h 981"/>
                <a:gd name="T8" fmla="*/ 663 w 951"/>
                <a:gd name="T9" fmla="*/ 454 h 981"/>
                <a:gd name="T10" fmla="*/ 668 w 951"/>
                <a:gd name="T11" fmla="*/ 496 h 981"/>
                <a:gd name="T12" fmla="*/ 673 w 951"/>
                <a:gd name="T13" fmla="*/ 574 h 981"/>
                <a:gd name="T14" fmla="*/ 663 w 951"/>
                <a:gd name="T15" fmla="*/ 637 h 981"/>
                <a:gd name="T16" fmla="*/ 767 w 951"/>
                <a:gd name="T17" fmla="*/ 637 h 981"/>
                <a:gd name="T18" fmla="*/ 803 w 951"/>
                <a:gd name="T19" fmla="*/ 741 h 981"/>
                <a:gd name="T20" fmla="*/ 750 w 951"/>
                <a:gd name="T21" fmla="*/ 842 h 981"/>
                <a:gd name="T22" fmla="*/ 715 w 951"/>
                <a:gd name="T23" fmla="*/ 856 h 981"/>
                <a:gd name="T24" fmla="*/ 642 w 951"/>
                <a:gd name="T25" fmla="*/ 944 h 981"/>
                <a:gd name="T26" fmla="*/ 600 w 951"/>
                <a:gd name="T27" fmla="*/ 981 h 981"/>
                <a:gd name="T28" fmla="*/ 532 w 951"/>
                <a:gd name="T29" fmla="*/ 929 h 981"/>
                <a:gd name="T30" fmla="*/ 454 w 951"/>
                <a:gd name="T31" fmla="*/ 955 h 981"/>
                <a:gd name="T32" fmla="*/ 292 w 951"/>
                <a:gd name="T33" fmla="*/ 929 h 981"/>
                <a:gd name="T34" fmla="*/ 224 w 951"/>
                <a:gd name="T35" fmla="*/ 965 h 981"/>
                <a:gd name="T36" fmla="*/ 124 w 951"/>
                <a:gd name="T37" fmla="*/ 947 h 981"/>
                <a:gd name="T38" fmla="*/ 115 w 951"/>
                <a:gd name="T39" fmla="*/ 949 h 981"/>
                <a:gd name="T40" fmla="*/ 68 w 951"/>
                <a:gd name="T41" fmla="*/ 876 h 981"/>
                <a:gd name="T42" fmla="*/ 0 w 951"/>
                <a:gd name="T43" fmla="*/ 814 h 981"/>
                <a:gd name="T44" fmla="*/ 26 w 951"/>
                <a:gd name="T45" fmla="*/ 720 h 981"/>
                <a:gd name="T46" fmla="*/ 73 w 951"/>
                <a:gd name="T47" fmla="*/ 689 h 981"/>
                <a:gd name="T48" fmla="*/ 136 w 951"/>
                <a:gd name="T49" fmla="*/ 689 h 981"/>
                <a:gd name="T50" fmla="*/ 162 w 951"/>
                <a:gd name="T51" fmla="*/ 517 h 981"/>
                <a:gd name="T52" fmla="*/ 167 w 951"/>
                <a:gd name="T53" fmla="*/ 444 h 981"/>
                <a:gd name="T54" fmla="*/ 162 w 951"/>
                <a:gd name="T55" fmla="*/ 360 h 981"/>
                <a:gd name="T56" fmla="*/ 204 w 951"/>
                <a:gd name="T57" fmla="*/ 261 h 981"/>
                <a:gd name="T58" fmla="*/ 261 w 951"/>
                <a:gd name="T59" fmla="*/ 261 h 981"/>
                <a:gd name="T60" fmla="*/ 324 w 951"/>
                <a:gd name="T61" fmla="*/ 271 h 981"/>
                <a:gd name="T62" fmla="*/ 350 w 951"/>
                <a:gd name="T63" fmla="*/ 235 h 981"/>
                <a:gd name="T64" fmla="*/ 423 w 951"/>
                <a:gd name="T65" fmla="*/ 167 h 981"/>
                <a:gd name="T66" fmla="*/ 376 w 951"/>
                <a:gd name="T67" fmla="*/ 84 h 981"/>
                <a:gd name="T68" fmla="*/ 537 w 951"/>
                <a:gd name="T69" fmla="*/ 11 h 981"/>
                <a:gd name="T70" fmla="*/ 652 w 951"/>
                <a:gd name="T71" fmla="*/ 32 h 981"/>
                <a:gd name="T72" fmla="*/ 683 w 951"/>
                <a:gd name="T73" fmla="*/ 78 h 981"/>
                <a:gd name="T74" fmla="*/ 856 w 951"/>
                <a:gd name="T75" fmla="*/ 47 h 981"/>
                <a:gd name="T76" fmla="*/ 861 w 951"/>
                <a:gd name="T77" fmla="*/ 42 h 981"/>
                <a:gd name="T78" fmla="*/ 908 w 951"/>
                <a:gd name="T79" fmla="*/ 0 h 981"/>
                <a:gd name="T80" fmla="*/ 923 w 951"/>
                <a:gd name="T81" fmla="*/ 131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1" h="981">
                  <a:moveTo>
                    <a:pt x="951" y="140"/>
                  </a:moveTo>
                  <a:cubicBezTo>
                    <a:pt x="944" y="183"/>
                    <a:pt x="944" y="183"/>
                    <a:pt x="944" y="183"/>
                  </a:cubicBezTo>
                  <a:cubicBezTo>
                    <a:pt x="866" y="230"/>
                    <a:pt x="866" y="230"/>
                    <a:pt x="866" y="230"/>
                  </a:cubicBezTo>
                  <a:cubicBezTo>
                    <a:pt x="861" y="277"/>
                    <a:pt x="861" y="277"/>
                    <a:pt x="861" y="277"/>
                  </a:cubicBezTo>
                  <a:cubicBezTo>
                    <a:pt x="777" y="324"/>
                    <a:pt x="777" y="324"/>
                    <a:pt x="777" y="324"/>
                  </a:cubicBezTo>
                  <a:cubicBezTo>
                    <a:pt x="741" y="334"/>
                    <a:pt x="741" y="334"/>
                    <a:pt x="741" y="334"/>
                  </a:cubicBezTo>
                  <a:cubicBezTo>
                    <a:pt x="730" y="381"/>
                    <a:pt x="730" y="381"/>
                    <a:pt x="730" y="381"/>
                  </a:cubicBezTo>
                  <a:cubicBezTo>
                    <a:pt x="746" y="407"/>
                    <a:pt x="746" y="407"/>
                    <a:pt x="746" y="407"/>
                  </a:cubicBezTo>
                  <a:cubicBezTo>
                    <a:pt x="730" y="454"/>
                    <a:pt x="730" y="454"/>
                    <a:pt x="730" y="454"/>
                  </a:cubicBezTo>
                  <a:cubicBezTo>
                    <a:pt x="663" y="454"/>
                    <a:pt x="663" y="454"/>
                    <a:pt x="663" y="454"/>
                  </a:cubicBezTo>
                  <a:cubicBezTo>
                    <a:pt x="657" y="475"/>
                    <a:pt x="657" y="475"/>
                    <a:pt x="657" y="475"/>
                  </a:cubicBezTo>
                  <a:cubicBezTo>
                    <a:pt x="668" y="496"/>
                    <a:pt x="668" y="496"/>
                    <a:pt x="668" y="496"/>
                  </a:cubicBezTo>
                  <a:cubicBezTo>
                    <a:pt x="657" y="537"/>
                    <a:pt x="657" y="537"/>
                    <a:pt x="657" y="537"/>
                  </a:cubicBezTo>
                  <a:cubicBezTo>
                    <a:pt x="673" y="574"/>
                    <a:pt x="673" y="574"/>
                    <a:pt x="673" y="574"/>
                  </a:cubicBezTo>
                  <a:cubicBezTo>
                    <a:pt x="652" y="631"/>
                    <a:pt x="652" y="631"/>
                    <a:pt x="652" y="631"/>
                  </a:cubicBezTo>
                  <a:cubicBezTo>
                    <a:pt x="663" y="637"/>
                    <a:pt x="663" y="637"/>
                    <a:pt x="663" y="637"/>
                  </a:cubicBezTo>
                  <a:cubicBezTo>
                    <a:pt x="663" y="637"/>
                    <a:pt x="725" y="595"/>
                    <a:pt x="730" y="600"/>
                  </a:cubicBezTo>
                  <a:cubicBezTo>
                    <a:pt x="736" y="605"/>
                    <a:pt x="767" y="637"/>
                    <a:pt x="767" y="637"/>
                  </a:cubicBezTo>
                  <a:cubicBezTo>
                    <a:pt x="767" y="637"/>
                    <a:pt x="751" y="694"/>
                    <a:pt x="756" y="699"/>
                  </a:cubicBezTo>
                  <a:cubicBezTo>
                    <a:pt x="762" y="704"/>
                    <a:pt x="803" y="741"/>
                    <a:pt x="803" y="741"/>
                  </a:cubicBezTo>
                  <a:cubicBezTo>
                    <a:pt x="803" y="793"/>
                    <a:pt x="803" y="793"/>
                    <a:pt x="803" y="793"/>
                  </a:cubicBezTo>
                  <a:cubicBezTo>
                    <a:pt x="750" y="842"/>
                    <a:pt x="750" y="842"/>
                    <a:pt x="750" y="842"/>
                  </a:cubicBezTo>
                  <a:cubicBezTo>
                    <a:pt x="746" y="835"/>
                    <a:pt x="746" y="835"/>
                    <a:pt x="746" y="835"/>
                  </a:cubicBezTo>
                  <a:cubicBezTo>
                    <a:pt x="715" y="856"/>
                    <a:pt x="715" y="856"/>
                    <a:pt x="715" y="856"/>
                  </a:cubicBezTo>
                  <a:cubicBezTo>
                    <a:pt x="682" y="895"/>
                    <a:pt x="682" y="895"/>
                    <a:pt x="682" y="895"/>
                  </a:cubicBezTo>
                  <a:cubicBezTo>
                    <a:pt x="642" y="944"/>
                    <a:pt x="642" y="944"/>
                    <a:pt x="642" y="944"/>
                  </a:cubicBezTo>
                  <a:cubicBezTo>
                    <a:pt x="633" y="971"/>
                    <a:pt x="633" y="971"/>
                    <a:pt x="633" y="971"/>
                  </a:cubicBezTo>
                  <a:cubicBezTo>
                    <a:pt x="600" y="981"/>
                    <a:pt x="600" y="981"/>
                    <a:pt x="600" y="981"/>
                  </a:cubicBezTo>
                  <a:cubicBezTo>
                    <a:pt x="553" y="949"/>
                    <a:pt x="553" y="949"/>
                    <a:pt x="553" y="949"/>
                  </a:cubicBezTo>
                  <a:cubicBezTo>
                    <a:pt x="532" y="929"/>
                    <a:pt x="532" y="929"/>
                    <a:pt x="532" y="929"/>
                  </a:cubicBezTo>
                  <a:cubicBezTo>
                    <a:pt x="496" y="929"/>
                    <a:pt x="496" y="929"/>
                    <a:pt x="496" y="929"/>
                  </a:cubicBezTo>
                  <a:cubicBezTo>
                    <a:pt x="454" y="955"/>
                    <a:pt x="454" y="955"/>
                    <a:pt x="454" y="955"/>
                  </a:cubicBezTo>
                  <a:cubicBezTo>
                    <a:pt x="344" y="955"/>
                    <a:pt x="344" y="955"/>
                    <a:pt x="344" y="955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61" y="939"/>
                    <a:pt x="261" y="939"/>
                    <a:pt x="261" y="939"/>
                  </a:cubicBezTo>
                  <a:cubicBezTo>
                    <a:pt x="224" y="965"/>
                    <a:pt x="224" y="965"/>
                    <a:pt x="224" y="965"/>
                  </a:cubicBezTo>
                  <a:cubicBezTo>
                    <a:pt x="162" y="939"/>
                    <a:pt x="162" y="939"/>
                    <a:pt x="162" y="939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24" y="947"/>
                    <a:pt x="124" y="947"/>
                    <a:pt x="124" y="947"/>
                  </a:cubicBezTo>
                  <a:cubicBezTo>
                    <a:pt x="115" y="949"/>
                    <a:pt x="115" y="949"/>
                    <a:pt x="115" y="949"/>
                  </a:cubicBezTo>
                  <a:cubicBezTo>
                    <a:pt x="125" y="876"/>
                    <a:pt x="125" y="876"/>
                    <a:pt x="125" y="876"/>
                  </a:cubicBezTo>
                  <a:cubicBezTo>
                    <a:pt x="125" y="876"/>
                    <a:pt x="68" y="882"/>
                    <a:pt x="68" y="876"/>
                  </a:cubicBezTo>
                  <a:cubicBezTo>
                    <a:pt x="68" y="873"/>
                    <a:pt x="35" y="843"/>
                    <a:pt x="15" y="826"/>
                  </a:cubicBezTo>
                  <a:cubicBezTo>
                    <a:pt x="6" y="819"/>
                    <a:pt x="0" y="814"/>
                    <a:pt x="0" y="814"/>
                  </a:cubicBezTo>
                  <a:cubicBezTo>
                    <a:pt x="26" y="746"/>
                    <a:pt x="26" y="746"/>
                    <a:pt x="26" y="746"/>
                  </a:cubicBezTo>
                  <a:cubicBezTo>
                    <a:pt x="26" y="720"/>
                    <a:pt x="26" y="720"/>
                    <a:pt x="26" y="720"/>
                  </a:cubicBezTo>
                  <a:cubicBezTo>
                    <a:pt x="58" y="710"/>
                    <a:pt x="58" y="710"/>
                    <a:pt x="58" y="710"/>
                  </a:cubicBezTo>
                  <a:cubicBezTo>
                    <a:pt x="73" y="689"/>
                    <a:pt x="73" y="689"/>
                    <a:pt x="73" y="689"/>
                  </a:cubicBezTo>
                  <a:cubicBezTo>
                    <a:pt x="110" y="704"/>
                    <a:pt x="110" y="704"/>
                    <a:pt x="110" y="704"/>
                  </a:cubicBezTo>
                  <a:cubicBezTo>
                    <a:pt x="136" y="689"/>
                    <a:pt x="136" y="689"/>
                    <a:pt x="136" y="689"/>
                  </a:cubicBezTo>
                  <a:cubicBezTo>
                    <a:pt x="125" y="647"/>
                    <a:pt x="125" y="647"/>
                    <a:pt x="125" y="647"/>
                  </a:cubicBezTo>
                  <a:cubicBezTo>
                    <a:pt x="162" y="517"/>
                    <a:pt x="162" y="517"/>
                    <a:pt x="162" y="517"/>
                  </a:cubicBezTo>
                  <a:cubicBezTo>
                    <a:pt x="188" y="506"/>
                    <a:pt x="188" y="506"/>
                    <a:pt x="188" y="506"/>
                  </a:cubicBezTo>
                  <a:cubicBezTo>
                    <a:pt x="167" y="444"/>
                    <a:pt x="167" y="444"/>
                    <a:pt x="167" y="444"/>
                  </a:cubicBezTo>
                  <a:cubicBezTo>
                    <a:pt x="177" y="397"/>
                    <a:pt x="177" y="397"/>
                    <a:pt x="177" y="397"/>
                  </a:cubicBezTo>
                  <a:cubicBezTo>
                    <a:pt x="162" y="360"/>
                    <a:pt x="162" y="360"/>
                    <a:pt x="162" y="360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04" y="261"/>
                    <a:pt x="204" y="261"/>
                    <a:pt x="204" y="261"/>
                  </a:cubicBezTo>
                  <a:cubicBezTo>
                    <a:pt x="235" y="240"/>
                    <a:pt x="235" y="240"/>
                    <a:pt x="235" y="240"/>
                  </a:cubicBezTo>
                  <a:cubicBezTo>
                    <a:pt x="261" y="261"/>
                    <a:pt x="261" y="261"/>
                    <a:pt x="261" y="261"/>
                  </a:cubicBezTo>
                  <a:cubicBezTo>
                    <a:pt x="297" y="251"/>
                    <a:pt x="297" y="251"/>
                    <a:pt x="297" y="251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34" y="256"/>
                    <a:pt x="334" y="256"/>
                    <a:pt x="334" y="25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412" y="235"/>
                    <a:pt x="412" y="235"/>
                    <a:pt x="412" y="235"/>
                  </a:cubicBezTo>
                  <a:cubicBezTo>
                    <a:pt x="423" y="167"/>
                    <a:pt x="423" y="167"/>
                    <a:pt x="423" y="167"/>
                  </a:cubicBezTo>
                  <a:cubicBezTo>
                    <a:pt x="391" y="115"/>
                    <a:pt x="391" y="115"/>
                    <a:pt x="391" y="115"/>
                  </a:cubicBezTo>
                  <a:cubicBezTo>
                    <a:pt x="376" y="84"/>
                    <a:pt x="376" y="84"/>
                    <a:pt x="376" y="84"/>
                  </a:cubicBezTo>
                  <a:cubicBezTo>
                    <a:pt x="485" y="5"/>
                    <a:pt x="485" y="5"/>
                    <a:pt x="485" y="5"/>
                  </a:cubicBezTo>
                  <a:cubicBezTo>
                    <a:pt x="537" y="11"/>
                    <a:pt x="537" y="11"/>
                    <a:pt x="537" y="11"/>
                  </a:cubicBezTo>
                  <a:cubicBezTo>
                    <a:pt x="579" y="47"/>
                    <a:pt x="579" y="47"/>
                    <a:pt x="579" y="47"/>
                  </a:cubicBezTo>
                  <a:cubicBezTo>
                    <a:pt x="652" y="32"/>
                    <a:pt x="652" y="32"/>
                    <a:pt x="652" y="32"/>
                  </a:cubicBezTo>
                  <a:cubicBezTo>
                    <a:pt x="673" y="37"/>
                    <a:pt x="673" y="37"/>
                    <a:pt x="673" y="37"/>
                  </a:cubicBezTo>
                  <a:cubicBezTo>
                    <a:pt x="683" y="78"/>
                    <a:pt x="683" y="78"/>
                    <a:pt x="683" y="78"/>
                  </a:cubicBezTo>
                  <a:cubicBezTo>
                    <a:pt x="788" y="37"/>
                    <a:pt x="788" y="37"/>
                    <a:pt x="788" y="37"/>
                  </a:cubicBezTo>
                  <a:cubicBezTo>
                    <a:pt x="856" y="47"/>
                    <a:pt x="856" y="47"/>
                    <a:pt x="856" y="47"/>
                  </a:cubicBezTo>
                  <a:cubicBezTo>
                    <a:pt x="860" y="39"/>
                    <a:pt x="860" y="39"/>
                    <a:pt x="860" y="39"/>
                  </a:cubicBezTo>
                  <a:cubicBezTo>
                    <a:pt x="861" y="42"/>
                    <a:pt x="861" y="42"/>
                    <a:pt x="861" y="42"/>
                  </a:cubicBezTo>
                  <a:cubicBezTo>
                    <a:pt x="887" y="26"/>
                    <a:pt x="887" y="26"/>
                    <a:pt x="887" y="26"/>
                  </a:cubicBezTo>
                  <a:cubicBezTo>
                    <a:pt x="908" y="0"/>
                    <a:pt x="908" y="0"/>
                    <a:pt x="908" y="0"/>
                  </a:cubicBezTo>
                  <a:cubicBezTo>
                    <a:pt x="929" y="58"/>
                    <a:pt x="929" y="58"/>
                    <a:pt x="929" y="58"/>
                  </a:cubicBezTo>
                  <a:cubicBezTo>
                    <a:pt x="923" y="131"/>
                    <a:pt x="923" y="131"/>
                    <a:pt x="923" y="131"/>
                  </a:cubicBezTo>
                  <a:lnTo>
                    <a:pt x="951" y="14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ยโสธร">
              <a:extLst>
                <a:ext uri="{FF2B5EF4-FFF2-40B4-BE49-F238E27FC236}">
                  <a16:creationId xmlns:a16="http://schemas.microsoft.com/office/drawing/2014/main" id="{AF23D608-C59D-4AEE-B3A7-8B0AE03F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392" y="2555229"/>
              <a:ext cx="292617" cy="395032"/>
            </a:xfrm>
            <a:custGeom>
              <a:avLst/>
              <a:gdLst>
                <a:gd name="T0" fmla="*/ 715 w 715"/>
                <a:gd name="T1" fmla="*/ 219 h 967"/>
                <a:gd name="T2" fmla="*/ 699 w 715"/>
                <a:gd name="T3" fmla="*/ 235 h 967"/>
                <a:gd name="T4" fmla="*/ 569 w 715"/>
                <a:gd name="T5" fmla="*/ 198 h 967"/>
                <a:gd name="T6" fmla="*/ 464 w 715"/>
                <a:gd name="T7" fmla="*/ 261 h 967"/>
                <a:gd name="T8" fmla="*/ 459 w 715"/>
                <a:gd name="T9" fmla="*/ 344 h 967"/>
                <a:gd name="T10" fmla="*/ 391 w 715"/>
                <a:gd name="T11" fmla="*/ 417 h 967"/>
                <a:gd name="T12" fmla="*/ 365 w 715"/>
                <a:gd name="T13" fmla="*/ 553 h 967"/>
                <a:gd name="T14" fmla="*/ 412 w 715"/>
                <a:gd name="T15" fmla="*/ 699 h 967"/>
                <a:gd name="T16" fmla="*/ 468 w 715"/>
                <a:gd name="T17" fmla="*/ 722 h 967"/>
                <a:gd name="T18" fmla="*/ 391 w 715"/>
                <a:gd name="T19" fmla="*/ 741 h 967"/>
                <a:gd name="T20" fmla="*/ 339 w 715"/>
                <a:gd name="T21" fmla="*/ 751 h 967"/>
                <a:gd name="T22" fmla="*/ 323 w 715"/>
                <a:gd name="T23" fmla="*/ 809 h 967"/>
                <a:gd name="T24" fmla="*/ 329 w 715"/>
                <a:gd name="T25" fmla="*/ 856 h 967"/>
                <a:gd name="T26" fmla="*/ 360 w 715"/>
                <a:gd name="T27" fmla="*/ 887 h 967"/>
                <a:gd name="T28" fmla="*/ 370 w 715"/>
                <a:gd name="T29" fmla="*/ 918 h 967"/>
                <a:gd name="T30" fmla="*/ 355 w 715"/>
                <a:gd name="T31" fmla="*/ 934 h 967"/>
                <a:gd name="T32" fmla="*/ 350 w 715"/>
                <a:gd name="T33" fmla="*/ 967 h 967"/>
                <a:gd name="T34" fmla="*/ 334 w 715"/>
                <a:gd name="T35" fmla="*/ 965 h 967"/>
                <a:gd name="T36" fmla="*/ 323 w 715"/>
                <a:gd name="T37" fmla="*/ 929 h 967"/>
                <a:gd name="T38" fmla="*/ 292 w 715"/>
                <a:gd name="T39" fmla="*/ 929 h 967"/>
                <a:gd name="T40" fmla="*/ 204 w 715"/>
                <a:gd name="T41" fmla="*/ 892 h 967"/>
                <a:gd name="T42" fmla="*/ 198 w 715"/>
                <a:gd name="T43" fmla="*/ 850 h 967"/>
                <a:gd name="T44" fmla="*/ 150 w 715"/>
                <a:gd name="T45" fmla="*/ 807 h 967"/>
                <a:gd name="T46" fmla="*/ 104 w 715"/>
                <a:gd name="T47" fmla="*/ 767 h 967"/>
                <a:gd name="T48" fmla="*/ 104 w 715"/>
                <a:gd name="T49" fmla="*/ 736 h 967"/>
                <a:gd name="T50" fmla="*/ 98 w 715"/>
                <a:gd name="T51" fmla="*/ 722 h 967"/>
                <a:gd name="T52" fmla="*/ 151 w 715"/>
                <a:gd name="T53" fmla="*/ 673 h 967"/>
                <a:gd name="T54" fmla="*/ 151 w 715"/>
                <a:gd name="T55" fmla="*/ 621 h 967"/>
                <a:gd name="T56" fmla="*/ 104 w 715"/>
                <a:gd name="T57" fmla="*/ 579 h 967"/>
                <a:gd name="T58" fmla="*/ 115 w 715"/>
                <a:gd name="T59" fmla="*/ 517 h 967"/>
                <a:gd name="T60" fmla="*/ 78 w 715"/>
                <a:gd name="T61" fmla="*/ 480 h 967"/>
                <a:gd name="T62" fmla="*/ 11 w 715"/>
                <a:gd name="T63" fmla="*/ 517 h 967"/>
                <a:gd name="T64" fmla="*/ 0 w 715"/>
                <a:gd name="T65" fmla="*/ 511 h 967"/>
                <a:gd name="T66" fmla="*/ 21 w 715"/>
                <a:gd name="T67" fmla="*/ 454 h 967"/>
                <a:gd name="T68" fmla="*/ 5 w 715"/>
                <a:gd name="T69" fmla="*/ 417 h 967"/>
                <a:gd name="T70" fmla="*/ 16 w 715"/>
                <a:gd name="T71" fmla="*/ 376 h 967"/>
                <a:gd name="T72" fmla="*/ 5 w 715"/>
                <a:gd name="T73" fmla="*/ 355 h 967"/>
                <a:gd name="T74" fmla="*/ 11 w 715"/>
                <a:gd name="T75" fmla="*/ 334 h 967"/>
                <a:gd name="T76" fmla="*/ 78 w 715"/>
                <a:gd name="T77" fmla="*/ 334 h 967"/>
                <a:gd name="T78" fmla="*/ 94 w 715"/>
                <a:gd name="T79" fmla="*/ 287 h 967"/>
                <a:gd name="T80" fmla="*/ 78 w 715"/>
                <a:gd name="T81" fmla="*/ 261 h 967"/>
                <a:gd name="T82" fmla="*/ 89 w 715"/>
                <a:gd name="T83" fmla="*/ 214 h 967"/>
                <a:gd name="T84" fmla="*/ 125 w 715"/>
                <a:gd name="T85" fmla="*/ 204 h 967"/>
                <a:gd name="T86" fmla="*/ 209 w 715"/>
                <a:gd name="T87" fmla="*/ 157 h 967"/>
                <a:gd name="T88" fmla="*/ 214 w 715"/>
                <a:gd name="T89" fmla="*/ 110 h 967"/>
                <a:gd name="T90" fmla="*/ 292 w 715"/>
                <a:gd name="T91" fmla="*/ 63 h 967"/>
                <a:gd name="T92" fmla="*/ 299 w 715"/>
                <a:gd name="T93" fmla="*/ 20 h 967"/>
                <a:gd name="T94" fmla="*/ 303 w 715"/>
                <a:gd name="T95" fmla="*/ 21 h 967"/>
                <a:gd name="T96" fmla="*/ 334 w 715"/>
                <a:gd name="T97" fmla="*/ 0 h 967"/>
                <a:gd name="T98" fmla="*/ 365 w 715"/>
                <a:gd name="T99" fmla="*/ 0 h 967"/>
                <a:gd name="T100" fmla="*/ 428 w 715"/>
                <a:gd name="T101" fmla="*/ 11 h 967"/>
                <a:gd name="T102" fmla="*/ 441 w 715"/>
                <a:gd name="T103" fmla="*/ 29 h 967"/>
                <a:gd name="T104" fmla="*/ 443 w 715"/>
                <a:gd name="T105" fmla="*/ 31 h 967"/>
                <a:gd name="T106" fmla="*/ 475 w 715"/>
                <a:gd name="T107" fmla="*/ 31 h 967"/>
                <a:gd name="T108" fmla="*/ 485 w 715"/>
                <a:gd name="T109" fmla="*/ 68 h 967"/>
                <a:gd name="T110" fmla="*/ 522 w 715"/>
                <a:gd name="T111" fmla="*/ 104 h 967"/>
                <a:gd name="T112" fmla="*/ 558 w 715"/>
                <a:gd name="T113" fmla="*/ 120 h 967"/>
                <a:gd name="T114" fmla="*/ 579 w 715"/>
                <a:gd name="T115" fmla="*/ 94 h 967"/>
                <a:gd name="T116" fmla="*/ 600 w 715"/>
                <a:gd name="T117" fmla="*/ 120 h 967"/>
                <a:gd name="T118" fmla="*/ 647 w 715"/>
                <a:gd name="T119" fmla="*/ 141 h 967"/>
                <a:gd name="T120" fmla="*/ 704 w 715"/>
                <a:gd name="T121" fmla="*/ 152 h 967"/>
                <a:gd name="T122" fmla="*/ 704 w 715"/>
                <a:gd name="T123" fmla="*/ 152 h 967"/>
                <a:gd name="T124" fmla="*/ 715 w 715"/>
                <a:gd name="T125" fmla="*/ 21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" h="967">
                  <a:moveTo>
                    <a:pt x="715" y="219"/>
                  </a:moveTo>
                  <a:cubicBezTo>
                    <a:pt x="699" y="235"/>
                    <a:pt x="699" y="235"/>
                    <a:pt x="699" y="235"/>
                  </a:cubicBezTo>
                  <a:cubicBezTo>
                    <a:pt x="569" y="198"/>
                    <a:pt x="569" y="198"/>
                    <a:pt x="569" y="198"/>
                  </a:cubicBezTo>
                  <a:cubicBezTo>
                    <a:pt x="464" y="261"/>
                    <a:pt x="464" y="261"/>
                    <a:pt x="464" y="261"/>
                  </a:cubicBezTo>
                  <a:cubicBezTo>
                    <a:pt x="459" y="344"/>
                    <a:pt x="459" y="344"/>
                    <a:pt x="459" y="344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65" y="553"/>
                    <a:pt x="365" y="553"/>
                    <a:pt x="365" y="553"/>
                  </a:cubicBezTo>
                  <a:cubicBezTo>
                    <a:pt x="412" y="699"/>
                    <a:pt x="412" y="699"/>
                    <a:pt x="412" y="699"/>
                  </a:cubicBezTo>
                  <a:cubicBezTo>
                    <a:pt x="468" y="722"/>
                    <a:pt x="468" y="722"/>
                    <a:pt x="468" y="722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339" y="751"/>
                    <a:pt x="339" y="751"/>
                    <a:pt x="339" y="751"/>
                  </a:cubicBezTo>
                  <a:cubicBezTo>
                    <a:pt x="323" y="809"/>
                    <a:pt x="323" y="809"/>
                    <a:pt x="323" y="809"/>
                  </a:cubicBezTo>
                  <a:cubicBezTo>
                    <a:pt x="329" y="856"/>
                    <a:pt x="329" y="856"/>
                    <a:pt x="329" y="856"/>
                  </a:cubicBezTo>
                  <a:cubicBezTo>
                    <a:pt x="360" y="887"/>
                    <a:pt x="360" y="887"/>
                    <a:pt x="360" y="887"/>
                  </a:cubicBezTo>
                  <a:cubicBezTo>
                    <a:pt x="370" y="918"/>
                    <a:pt x="370" y="918"/>
                    <a:pt x="370" y="918"/>
                  </a:cubicBezTo>
                  <a:cubicBezTo>
                    <a:pt x="355" y="934"/>
                    <a:pt x="355" y="934"/>
                    <a:pt x="355" y="934"/>
                  </a:cubicBezTo>
                  <a:cubicBezTo>
                    <a:pt x="350" y="967"/>
                    <a:pt x="350" y="967"/>
                    <a:pt x="350" y="967"/>
                  </a:cubicBezTo>
                  <a:cubicBezTo>
                    <a:pt x="334" y="965"/>
                    <a:pt x="334" y="965"/>
                    <a:pt x="334" y="965"/>
                  </a:cubicBezTo>
                  <a:cubicBezTo>
                    <a:pt x="323" y="929"/>
                    <a:pt x="323" y="929"/>
                    <a:pt x="323" y="929"/>
                  </a:cubicBezTo>
                  <a:cubicBezTo>
                    <a:pt x="292" y="929"/>
                    <a:pt x="292" y="929"/>
                    <a:pt x="292" y="929"/>
                  </a:cubicBezTo>
                  <a:cubicBezTo>
                    <a:pt x="204" y="892"/>
                    <a:pt x="204" y="892"/>
                    <a:pt x="204" y="892"/>
                  </a:cubicBezTo>
                  <a:cubicBezTo>
                    <a:pt x="198" y="850"/>
                    <a:pt x="198" y="850"/>
                    <a:pt x="198" y="850"/>
                  </a:cubicBezTo>
                  <a:cubicBezTo>
                    <a:pt x="150" y="807"/>
                    <a:pt x="150" y="807"/>
                    <a:pt x="150" y="807"/>
                  </a:cubicBezTo>
                  <a:cubicBezTo>
                    <a:pt x="104" y="767"/>
                    <a:pt x="104" y="767"/>
                    <a:pt x="104" y="767"/>
                  </a:cubicBezTo>
                  <a:cubicBezTo>
                    <a:pt x="104" y="736"/>
                    <a:pt x="104" y="736"/>
                    <a:pt x="104" y="736"/>
                  </a:cubicBezTo>
                  <a:cubicBezTo>
                    <a:pt x="98" y="722"/>
                    <a:pt x="98" y="722"/>
                    <a:pt x="98" y="722"/>
                  </a:cubicBezTo>
                  <a:cubicBezTo>
                    <a:pt x="151" y="673"/>
                    <a:pt x="151" y="673"/>
                    <a:pt x="151" y="673"/>
                  </a:cubicBezTo>
                  <a:cubicBezTo>
                    <a:pt x="151" y="621"/>
                    <a:pt x="151" y="621"/>
                    <a:pt x="151" y="621"/>
                  </a:cubicBezTo>
                  <a:cubicBezTo>
                    <a:pt x="151" y="621"/>
                    <a:pt x="110" y="584"/>
                    <a:pt x="104" y="579"/>
                  </a:cubicBezTo>
                  <a:cubicBezTo>
                    <a:pt x="99" y="574"/>
                    <a:pt x="115" y="517"/>
                    <a:pt x="115" y="517"/>
                  </a:cubicBezTo>
                  <a:cubicBezTo>
                    <a:pt x="115" y="517"/>
                    <a:pt x="84" y="485"/>
                    <a:pt x="78" y="480"/>
                  </a:cubicBezTo>
                  <a:cubicBezTo>
                    <a:pt x="73" y="475"/>
                    <a:pt x="11" y="517"/>
                    <a:pt x="11" y="5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1" y="454"/>
                    <a:pt x="21" y="454"/>
                    <a:pt x="21" y="45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11" y="334"/>
                    <a:pt x="11" y="334"/>
                    <a:pt x="11" y="334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94" y="287"/>
                    <a:pt x="94" y="287"/>
                    <a:pt x="94" y="287"/>
                  </a:cubicBezTo>
                  <a:cubicBezTo>
                    <a:pt x="78" y="261"/>
                    <a:pt x="78" y="261"/>
                    <a:pt x="78" y="261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125" y="204"/>
                    <a:pt x="125" y="204"/>
                    <a:pt x="125" y="204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4" y="110"/>
                    <a:pt x="214" y="110"/>
                    <a:pt x="214" y="110"/>
                  </a:cubicBezTo>
                  <a:cubicBezTo>
                    <a:pt x="292" y="63"/>
                    <a:pt x="292" y="63"/>
                    <a:pt x="292" y="63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3" y="31"/>
                    <a:pt x="443" y="31"/>
                    <a:pt x="443" y="31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85" y="68"/>
                    <a:pt x="485" y="68"/>
                    <a:pt x="485" y="68"/>
                  </a:cubicBezTo>
                  <a:cubicBezTo>
                    <a:pt x="522" y="104"/>
                    <a:pt x="522" y="104"/>
                    <a:pt x="522" y="104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79" y="94"/>
                    <a:pt x="579" y="94"/>
                    <a:pt x="579" y="94"/>
                  </a:cubicBezTo>
                  <a:cubicBezTo>
                    <a:pt x="600" y="120"/>
                    <a:pt x="600" y="120"/>
                    <a:pt x="600" y="120"/>
                  </a:cubicBezTo>
                  <a:cubicBezTo>
                    <a:pt x="647" y="141"/>
                    <a:pt x="647" y="141"/>
                    <a:pt x="647" y="141"/>
                  </a:cubicBezTo>
                  <a:cubicBezTo>
                    <a:pt x="647" y="141"/>
                    <a:pt x="685" y="150"/>
                    <a:pt x="704" y="152"/>
                  </a:cubicBezTo>
                  <a:cubicBezTo>
                    <a:pt x="704" y="152"/>
                    <a:pt x="704" y="152"/>
                    <a:pt x="704" y="152"/>
                  </a:cubicBezTo>
                  <a:lnTo>
                    <a:pt x="715" y="219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" name="มุกดาหาร">
              <a:extLst>
                <a:ext uri="{FF2B5EF4-FFF2-40B4-BE49-F238E27FC236}">
                  <a16:creationId xmlns:a16="http://schemas.microsoft.com/office/drawing/2014/main" id="{FA32B224-64B2-4948-80D4-C93E2FB7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996" y="2346739"/>
              <a:ext cx="323708" cy="270670"/>
            </a:xfrm>
            <a:custGeom>
              <a:avLst/>
              <a:gdLst>
                <a:gd name="T0" fmla="*/ 766 w 790"/>
                <a:gd name="T1" fmla="*/ 593 h 662"/>
                <a:gd name="T2" fmla="*/ 709 w 790"/>
                <a:gd name="T3" fmla="*/ 619 h 662"/>
                <a:gd name="T4" fmla="*/ 661 w 790"/>
                <a:gd name="T5" fmla="*/ 652 h 662"/>
                <a:gd name="T6" fmla="*/ 652 w 790"/>
                <a:gd name="T7" fmla="*/ 660 h 662"/>
                <a:gd name="T8" fmla="*/ 641 w 790"/>
                <a:gd name="T9" fmla="*/ 661 h 662"/>
                <a:gd name="T10" fmla="*/ 584 w 790"/>
                <a:gd name="T11" fmla="*/ 650 h 662"/>
                <a:gd name="T12" fmla="*/ 516 w 790"/>
                <a:gd name="T13" fmla="*/ 603 h 662"/>
                <a:gd name="T14" fmla="*/ 459 w 790"/>
                <a:gd name="T15" fmla="*/ 613 h 662"/>
                <a:gd name="T16" fmla="*/ 412 w 790"/>
                <a:gd name="T17" fmla="*/ 540 h 662"/>
                <a:gd name="T18" fmla="*/ 378 w 790"/>
                <a:gd name="T19" fmla="*/ 538 h 662"/>
                <a:gd name="T20" fmla="*/ 302 w 790"/>
                <a:gd name="T21" fmla="*/ 509 h 662"/>
                <a:gd name="T22" fmla="*/ 240 w 790"/>
                <a:gd name="T23" fmla="*/ 530 h 662"/>
                <a:gd name="T24" fmla="*/ 208 w 790"/>
                <a:gd name="T25" fmla="*/ 520 h 662"/>
                <a:gd name="T26" fmla="*/ 193 w 790"/>
                <a:gd name="T27" fmla="*/ 389 h 662"/>
                <a:gd name="T28" fmla="*/ 146 w 790"/>
                <a:gd name="T29" fmla="*/ 431 h 662"/>
                <a:gd name="T30" fmla="*/ 135 w 790"/>
                <a:gd name="T31" fmla="*/ 400 h 662"/>
                <a:gd name="T32" fmla="*/ 88 w 790"/>
                <a:gd name="T33" fmla="*/ 269 h 662"/>
                <a:gd name="T34" fmla="*/ 52 w 790"/>
                <a:gd name="T35" fmla="*/ 165 h 662"/>
                <a:gd name="T36" fmla="*/ 0 w 790"/>
                <a:gd name="T37" fmla="*/ 92 h 662"/>
                <a:gd name="T38" fmla="*/ 36 w 790"/>
                <a:gd name="T39" fmla="*/ 50 h 662"/>
                <a:gd name="T40" fmla="*/ 41 w 790"/>
                <a:gd name="T41" fmla="*/ 8 h 662"/>
                <a:gd name="T42" fmla="*/ 88 w 790"/>
                <a:gd name="T43" fmla="*/ 19 h 662"/>
                <a:gd name="T44" fmla="*/ 150 w 790"/>
                <a:gd name="T45" fmla="*/ 0 h 662"/>
                <a:gd name="T46" fmla="*/ 219 w 790"/>
                <a:gd name="T47" fmla="*/ 55 h 662"/>
                <a:gd name="T48" fmla="*/ 292 w 790"/>
                <a:gd name="T49" fmla="*/ 19 h 662"/>
                <a:gd name="T50" fmla="*/ 365 w 790"/>
                <a:gd name="T51" fmla="*/ 61 h 662"/>
                <a:gd name="T52" fmla="*/ 474 w 790"/>
                <a:gd name="T53" fmla="*/ 29 h 662"/>
                <a:gd name="T54" fmla="*/ 537 w 790"/>
                <a:gd name="T55" fmla="*/ 97 h 662"/>
                <a:gd name="T56" fmla="*/ 574 w 790"/>
                <a:gd name="T57" fmla="*/ 76 h 662"/>
                <a:gd name="T58" fmla="*/ 577 w 790"/>
                <a:gd name="T59" fmla="*/ 290 h 662"/>
                <a:gd name="T60" fmla="*/ 661 w 790"/>
                <a:gd name="T61" fmla="*/ 406 h 662"/>
                <a:gd name="T62" fmla="*/ 746 w 790"/>
                <a:gd name="T63" fmla="*/ 53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0" h="662">
                  <a:moveTo>
                    <a:pt x="790" y="573"/>
                  </a:moveTo>
                  <a:cubicBezTo>
                    <a:pt x="766" y="593"/>
                    <a:pt x="766" y="593"/>
                    <a:pt x="766" y="593"/>
                  </a:cubicBezTo>
                  <a:cubicBezTo>
                    <a:pt x="740" y="593"/>
                    <a:pt x="740" y="593"/>
                    <a:pt x="740" y="593"/>
                  </a:cubicBezTo>
                  <a:cubicBezTo>
                    <a:pt x="709" y="619"/>
                    <a:pt x="709" y="619"/>
                    <a:pt x="709" y="619"/>
                  </a:cubicBezTo>
                  <a:cubicBezTo>
                    <a:pt x="709" y="619"/>
                    <a:pt x="702" y="623"/>
                    <a:pt x="693" y="629"/>
                  </a:cubicBezTo>
                  <a:cubicBezTo>
                    <a:pt x="683" y="636"/>
                    <a:pt x="669" y="645"/>
                    <a:pt x="661" y="652"/>
                  </a:cubicBezTo>
                  <a:cubicBezTo>
                    <a:pt x="660" y="652"/>
                    <a:pt x="660" y="652"/>
                    <a:pt x="659" y="653"/>
                  </a:cubicBezTo>
                  <a:cubicBezTo>
                    <a:pt x="655" y="656"/>
                    <a:pt x="652" y="658"/>
                    <a:pt x="652" y="660"/>
                  </a:cubicBezTo>
                  <a:cubicBezTo>
                    <a:pt x="652" y="660"/>
                    <a:pt x="652" y="660"/>
                    <a:pt x="652" y="660"/>
                  </a:cubicBezTo>
                  <a:cubicBezTo>
                    <a:pt x="652" y="662"/>
                    <a:pt x="647" y="662"/>
                    <a:pt x="641" y="661"/>
                  </a:cubicBezTo>
                  <a:cubicBezTo>
                    <a:pt x="641" y="661"/>
                    <a:pt x="641" y="661"/>
                    <a:pt x="641" y="661"/>
                  </a:cubicBezTo>
                  <a:cubicBezTo>
                    <a:pt x="622" y="659"/>
                    <a:pt x="584" y="650"/>
                    <a:pt x="584" y="650"/>
                  </a:cubicBezTo>
                  <a:cubicBezTo>
                    <a:pt x="537" y="629"/>
                    <a:pt x="537" y="629"/>
                    <a:pt x="537" y="629"/>
                  </a:cubicBezTo>
                  <a:cubicBezTo>
                    <a:pt x="516" y="603"/>
                    <a:pt x="516" y="603"/>
                    <a:pt x="516" y="603"/>
                  </a:cubicBezTo>
                  <a:cubicBezTo>
                    <a:pt x="495" y="629"/>
                    <a:pt x="495" y="629"/>
                    <a:pt x="495" y="629"/>
                  </a:cubicBezTo>
                  <a:cubicBezTo>
                    <a:pt x="459" y="613"/>
                    <a:pt x="459" y="613"/>
                    <a:pt x="459" y="613"/>
                  </a:cubicBezTo>
                  <a:cubicBezTo>
                    <a:pt x="422" y="577"/>
                    <a:pt x="422" y="577"/>
                    <a:pt x="422" y="577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380" y="540"/>
                    <a:pt x="380" y="540"/>
                    <a:pt x="380" y="540"/>
                  </a:cubicBezTo>
                  <a:cubicBezTo>
                    <a:pt x="378" y="538"/>
                    <a:pt x="378" y="538"/>
                    <a:pt x="378" y="538"/>
                  </a:cubicBezTo>
                  <a:cubicBezTo>
                    <a:pt x="365" y="520"/>
                    <a:pt x="365" y="520"/>
                    <a:pt x="365" y="520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271" y="509"/>
                    <a:pt x="271" y="509"/>
                    <a:pt x="271" y="509"/>
                  </a:cubicBezTo>
                  <a:cubicBezTo>
                    <a:pt x="240" y="530"/>
                    <a:pt x="240" y="530"/>
                    <a:pt x="240" y="530"/>
                  </a:cubicBezTo>
                  <a:cubicBezTo>
                    <a:pt x="236" y="529"/>
                    <a:pt x="236" y="529"/>
                    <a:pt x="236" y="529"/>
                  </a:cubicBezTo>
                  <a:cubicBezTo>
                    <a:pt x="208" y="520"/>
                    <a:pt x="208" y="520"/>
                    <a:pt x="208" y="520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193" y="389"/>
                    <a:pt x="193" y="389"/>
                    <a:pt x="193" y="389"/>
                  </a:cubicBezTo>
                  <a:cubicBezTo>
                    <a:pt x="172" y="415"/>
                    <a:pt x="172" y="415"/>
                    <a:pt x="172" y="415"/>
                  </a:cubicBezTo>
                  <a:cubicBezTo>
                    <a:pt x="146" y="431"/>
                    <a:pt x="146" y="431"/>
                    <a:pt x="146" y="431"/>
                  </a:cubicBezTo>
                  <a:cubicBezTo>
                    <a:pt x="145" y="428"/>
                    <a:pt x="145" y="428"/>
                    <a:pt x="145" y="428"/>
                  </a:cubicBezTo>
                  <a:cubicBezTo>
                    <a:pt x="135" y="400"/>
                    <a:pt x="135" y="400"/>
                    <a:pt x="135" y="400"/>
                  </a:cubicBezTo>
                  <a:cubicBezTo>
                    <a:pt x="135" y="342"/>
                    <a:pt x="135" y="342"/>
                    <a:pt x="135" y="342"/>
                  </a:cubicBezTo>
                  <a:cubicBezTo>
                    <a:pt x="88" y="269"/>
                    <a:pt x="88" y="269"/>
                    <a:pt x="88" y="269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55" y="35"/>
                    <a:pt x="255" y="35"/>
                    <a:pt x="255" y="35"/>
                  </a:cubicBezTo>
                  <a:cubicBezTo>
                    <a:pt x="292" y="19"/>
                    <a:pt x="292" y="19"/>
                    <a:pt x="292" y="19"/>
                  </a:cubicBezTo>
                  <a:cubicBezTo>
                    <a:pt x="334" y="29"/>
                    <a:pt x="334" y="29"/>
                    <a:pt x="334" y="29"/>
                  </a:cubicBezTo>
                  <a:cubicBezTo>
                    <a:pt x="334" y="29"/>
                    <a:pt x="354" y="61"/>
                    <a:pt x="365" y="61"/>
                  </a:cubicBezTo>
                  <a:cubicBezTo>
                    <a:pt x="375" y="61"/>
                    <a:pt x="412" y="29"/>
                    <a:pt x="412" y="29"/>
                  </a:cubicBezTo>
                  <a:cubicBezTo>
                    <a:pt x="474" y="29"/>
                    <a:pt x="474" y="29"/>
                    <a:pt x="474" y="29"/>
                  </a:cubicBezTo>
                  <a:cubicBezTo>
                    <a:pt x="500" y="92"/>
                    <a:pt x="500" y="92"/>
                    <a:pt x="500" y="92"/>
                  </a:cubicBezTo>
                  <a:cubicBezTo>
                    <a:pt x="537" y="97"/>
                    <a:pt x="537" y="97"/>
                    <a:pt x="537" y="97"/>
                  </a:cubicBezTo>
                  <a:cubicBezTo>
                    <a:pt x="558" y="71"/>
                    <a:pt x="558" y="71"/>
                    <a:pt x="558" y="71"/>
                  </a:cubicBezTo>
                  <a:cubicBezTo>
                    <a:pt x="574" y="76"/>
                    <a:pt x="574" y="76"/>
                    <a:pt x="574" y="76"/>
                  </a:cubicBezTo>
                  <a:cubicBezTo>
                    <a:pt x="605" y="182"/>
                    <a:pt x="605" y="182"/>
                    <a:pt x="605" y="182"/>
                  </a:cubicBezTo>
                  <a:cubicBezTo>
                    <a:pt x="577" y="290"/>
                    <a:pt x="577" y="290"/>
                    <a:pt x="577" y="290"/>
                  </a:cubicBezTo>
                  <a:cubicBezTo>
                    <a:pt x="577" y="334"/>
                    <a:pt x="577" y="334"/>
                    <a:pt x="577" y="334"/>
                  </a:cubicBezTo>
                  <a:cubicBezTo>
                    <a:pt x="661" y="406"/>
                    <a:pt x="661" y="406"/>
                    <a:pt x="661" y="406"/>
                  </a:cubicBezTo>
                  <a:cubicBezTo>
                    <a:pt x="709" y="506"/>
                    <a:pt x="709" y="506"/>
                    <a:pt x="709" y="506"/>
                  </a:cubicBezTo>
                  <a:cubicBezTo>
                    <a:pt x="746" y="537"/>
                    <a:pt x="746" y="537"/>
                    <a:pt x="746" y="537"/>
                  </a:cubicBezTo>
                  <a:lnTo>
                    <a:pt x="790" y="573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" name="มหาสารคาม">
              <a:extLst>
                <a:ext uri="{FF2B5EF4-FFF2-40B4-BE49-F238E27FC236}">
                  <a16:creationId xmlns:a16="http://schemas.microsoft.com/office/drawing/2014/main" id="{904E9793-2B0D-414D-9CCD-18895D106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756" y="2443669"/>
              <a:ext cx="235923" cy="462701"/>
            </a:xfrm>
            <a:custGeom>
              <a:avLst/>
              <a:gdLst>
                <a:gd name="T0" fmla="*/ 563 w 579"/>
                <a:gd name="T1" fmla="*/ 657 h 1132"/>
                <a:gd name="T2" fmla="*/ 500 w 579"/>
                <a:gd name="T3" fmla="*/ 798 h 1132"/>
                <a:gd name="T4" fmla="*/ 485 w 579"/>
                <a:gd name="T5" fmla="*/ 855 h 1132"/>
                <a:gd name="T6" fmla="*/ 433 w 579"/>
                <a:gd name="T7" fmla="*/ 861 h 1132"/>
                <a:gd name="T8" fmla="*/ 401 w 579"/>
                <a:gd name="T9" fmla="*/ 897 h 1132"/>
                <a:gd name="T10" fmla="*/ 390 w 579"/>
                <a:gd name="T11" fmla="*/ 977 h 1132"/>
                <a:gd name="T12" fmla="*/ 500 w 579"/>
                <a:gd name="T13" fmla="*/ 1027 h 1132"/>
                <a:gd name="T14" fmla="*/ 499 w 579"/>
                <a:gd name="T15" fmla="*/ 1098 h 1132"/>
                <a:gd name="T16" fmla="*/ 478 w 579"/>
                <a:gd name="T17" fmla="*/ 1127 h 1132"/>
                <a:gd name="T18" fmla="*/ 333 w 579"/>
                <a:gd name="T19" fmla="*/ 1090 h 1132"/>
                <a:gd name="T20" fmla="*/ 213 w 579"/>
                <a:gd name="T21" fmla="*/ 1064 h 1132"/>
                <a:gd name="T22" fmla="*/ 172 w 579"/>
                <a:gd name="T23" fmla="*/ 986 h 1132"/>
                <a:gd name="T24" fmla="*/ 114 w 579"/>
                <a:gd name="T25" fmla="*/ 897 h 1132"/>
                <a:gd name="T26" fmla="*/ 71 w 579"/>
                <a:gd name="T27" fmla="*/ 788 h 1132"/>
                <a:gd name="T28" fmla="*/ 73 w 579"/>
                <a:gd name="T29" fmla="*/ 704 h 1132"/>
                <a:gd name="T30" fmla="*/ 62 w 579"/>
                <a:gd name="T31" fmla="*/ 605 h 1132"/>
                <a:gd name="T32" fmla="*/ 21 w 579"/>
                <a:gd name="T33" fmla="*/ 475 h 1132"/>
                <a:gd name="T34" fmla="*/ 0 w 579"/>
                <a:gd name="T35" fmla="*/ 339 h 1132"/>
                <a:gd name="T36" fmla="*/ 73 w 579"/>
                <a:gd name="T37" fmla="*/ 235 h 1132"/>
                <a:gd name="T38" fmla="*/ 83 w 579"/>
                <a:gd name="T39" fmla="*/ 167 h 1132"/>
                <a:gd name="T40" fmla="*/ 130 w 579"/>
                <a:gd name="T41" fmla="*/ 198 h 1132"/>
                <a:gd name="T42" fmla="*/ 167 w 579"/>
                <a:gd name="T43" fmla="*/ 130 h 1132"/>
                <a:gd name="T44" fmla="*/ 234 w 579"/>
                <a:gd name="T45" fmla="*/ 83 h 1132"/>
                <a:gd name="T46" fmla="*/ 272 w 579"/>
                <a:gd name="T47" fmla="*/ 0 h 1132"/>
                <a:gd name="T48" fmla="*/ 287 w 579"/>
                <a:gd name="T49" fmla="*/ 63 h 1132"/>
                <a:gd name="T50" fmla="*/ 287 w 579"/>
                <a:gd name="T51" fmla="*/ 156 h 1132"/>
                <a:gd name="T52" fmla="*/ 287 w 579"/>
                <a:gd name="T53" fmla="*/ 224 h 1132"/>
                <a:gd name="T54" fmla="*/ 313 w 579"/>
                <a:gd name="T55" fmla="*/ 256 h 1132"/>
                <a:gd name="T56" fmla="*/ 391 w 579"/>
                <a:gd name="T57" fmla="*/ 224 h 1132"/>
                <a:gd name="T58" fmla="*/ 448 w 579"/>
                <a:gd name="T59" fmla="*/ 266 h 1132"/>
                <a:gd name="T60" fmla="*/ 495 w 579"/>
                <a:gd name="T61" fmla="*/ 329 h 1132"/>
                <a:gd name="T62" fmla="*/ 542 w 579"/>
                <a:gd name="T63" fmla="*/ 402 h 1132"/>
                <a:gd name="T64" fmla="*/ 542 w 579"/>
                <a:gd name="T65" fmla="*/ 469 h 1132"/>
                <a:gd name="T66" fmla="*/ 552 w 579"/>
                <a:gd name="T67" fmla="*/ 548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9" h="1132">
                  <a:moveTo>
                    <a:pt x="542" y="595"/>
                  </a:moveTo>
                  <a:cubicBezTo>
                    <a:pt x="563" y="657"/>
                    <a:pt x="563" y="657"/>
                    <a:pt x="563" y="657"/>
                  </a:cubicBezTo>
                  <a:cubicBezTo>
                    <a:pt x="537" y="668"/>
                    <a:pt x="537" y="668"/>
                    <a:pt x="537" y="668"/>
                  </a:cubicBezTo>
                  <a:cubicBezTo>
                    <a:pt x="500" y="798"/>
                    <a:pt x="500" y="798"/>
                    <a:pt x="500" y="798"/>
                  </a:cubicBezTo>
                  <a:cubicBezTo>
                    <a:pt x="511" y="840"/>
                    <a:pt x="511" y="840"/>
                    <a:pt x="511" y="840"/>
                  </a:cubicBezTo>
                  <a:cubicBezTo>
                    <a:pt x="485" y="855"/>
                    <a:pt x="485" y="855"/>
                    <a:pt x="485" y="855"/>
                  </a:cubicBezTo>
                  <a:cubicBezTo>
                    <a:pt x="448" y="840"/>
                    <a:pt x="448" y="840"/>
                    <a:pt x="448" y="840"/>
                  </a:cubicBezTo>
                  <a:cubicBezTo>
                    <a:pt x="433" y="861"/>
                    <a:pt x="433" y="861"/>
                    <a:pt x="433" y="861"/>
                  </a:cubicBezTo>
                  <a:cubicBezTo>
                    <a:pt x="401" y="871"/>
                    <a:pt x="401" y="871"/>
                    <a:pt x="401" y="871"/>
                  </a:cubicBezTo>
                  <a:cubicBezTo>
                    <a:pt x="401" y="897"/>
                    <a:pt x="401" y="897"/>
                    <a:pt x="401" y="897"/>
                  </a:cubicBezTo>
                  <a:cubicBezTo>
                    <a:pt x="375" y="965"/>
                    <a:pt x="375" y="965"/>
                    <a:pt x="375" y="965"/>
                  </a:cubicBezTo>
                  <a:cubicBezTo>
                    <a:pt x="375" y="965"/>
                    <a:pt x="381" y="970"/>
                    <a:pt x="390" y="977"/>
                  </a:cubicBezTo>
                  <a:cubicBezTo>
                    <a:pt x="410" y="994"/>
                    <a:pt x="443" y="1024"/>
                    <a:pt x="443" y="1027"/>
                  </a:cubicBezTo>
                  <a:cubicBezTo>
                    <a:pt x="443" y="1033"/>
                    <a:pt x="500" y="1027"/>
                    <a:pt x="500" y="1027"/>
                  </a:cubicBezTo>
                  <a:cubicBezTo>
                    <a:pt x="490" y="1100"/>
                    <a:pt x="490" y="1100"/>
                    <a:pt x="490" y="1100"/>
                  </a:cubicBezTo>
                  <a:cubicBezTo>
                    <a:pt x="499" y="1098"/>
                    <a:pt x="499" y="1098"/>
                    <a:pt x="499" y="1098"/>
                  </a:cubicBezTo>
                  <a:cubicBezTo>
                    <a:pt x="479" y="1127"/>
                    <a:pt x="479" y="1127"/>
                    <a:pt x="479" y="1127"/>
                  </a:cubicBezTo>
                  <a:cubicBezTo>
                    <a:pt x="478" y="1127"/>
                    <a:pt x="478" y="1127"/>
                    <a:pt x="478" y="1127"/>
                  </a:cubicBezTo>
                  <a:cubicBezTo>
                    <a:pt x="417" y="1132"/>
                    <a:pt x="417" y="1132"/>
                    <a:pt x="417" y="1132"/>
                  </a:cubicBezTo>
                  <a:cubicBezTo>
                    <a:pt x="333" y="1090"/>
                    <a:pt x="333" y="1090"/>
                    <a:pt x="333" y="1090"/>
                  </a:cubicBezTo>
                  <a:cubicBezTo>
                    <a:pt x="232" y="1068"/>
                    <a:pt x="232" y="1068"/>
                    <a:pt x="232" y="1068"/>
                  </a:cubicBezTo>
                  <a:cubicBezTo>
                    <a:pt x="213" y="1064"/>
                    <a:pt x="213" y="1064"/>
                    <a:pt x="213" y="1064"/>
                  </a:cubicBezTo>
                  <a:cubicBezTo>
                    <a:pt x="208" y="1012"/>
                    <a:pt x="208" y="1012"/>
                    <a:pt x="208" y="1012"/>
                  </a:cubicBezTo>
                  <a:cubicBezTo>
                    <a:pt x="172" y="986"/>
                    <a:pt x="172" y="986"/>
                    <a:pt x="172" y="986"/>
                  </a:cubicBezTo>
                  <a:cubicBezTo>
                    <a:pt x="167" y="954"/>
                    <a:pt x="167" y="954"/>
                    <a:pt x="167" y="954"/>
                  </a:cubicBezTo>
                  <a:cubicBezTo>
                    <a:pt x="114" y="897"/>
                    <a:pt x="114" y="897"/>
                    <a:pt x="114" y="897"/>
                  </a:cubicBezTo>
                  <a:cubicBezTo>
                    <a:pt x="135" y="845"/>
                    <a:pt x="135" y="845"/>
                    <a:pt x="135" y="845"/>
                  </a:cubicBezTo>
                  <a:cubicBezTo>
                    <a:pt x="71" y="788"/>
                    <a:pt x="71" y="788"/>
                    <a:pt x="71" y="788"/>
                  </a:cubicBezTo>
                  <a:cubicBezTo>
                    <a:pt x="73" y="788"/>
                    <a:pt x="73" y="788"/>
                    <a:pt x="73" y="788"/>
                  </a:cubicBezTo>
                  <a:cubicBezTo>
                    <a:pt x="73" y="704"/>
                    <a:pt x="73" y="704"/>
                    <a:pt x="73" y="704"/>
                  </a:cubicBezTo>
                  <a:cubicBezTo>
                    <a:pt x="41" y="657"/>
                    <a:pt x="41" y="657"/>
                    <a:pt x="41" y="657"/>
                  </a:cubicBezTo>
                  <a:cubicBezTo>
                    <a:pt x="62" y="605"/>
                    <a:pt x="62" y="605"/>
                    <a:pt x="62" y="605"/>
                  </a:cubicBezTo>
                  <a:cubicBezTo>
                    <a:pt x="5" y="527"/>
                    <a:pt x="5" y="527"/>
                    <a:pt x="5" y="527"/>
                  </a:cubicBezTo>
                  <a:cubicBezTo>
                    <a:pt x="21" y="475"/>
                    <a:pt x="21" y="475"/>
                    <a:pt x="21" y="47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52" y="292"/>
                    <a:pt x="52" y="292"/>
                    <a:pt x="52" y="292"/>
                  </a:cubicBezTo>
                  <a:cubicBezTo>
                    <a:pt x="73" y="235"/>
                    <a:pt x="73" y="235"/>
                    <a:pt x="73" y="235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83" y="167"/>
                    <a:pt x="83" y="167"/>
                    <a:pt x="83" y="167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67" y="130"/>
                    <a:pt x="167" y="130"/>
                    <a:pt x="167" y="130"/>
                  </a:cubicBezTo>
                  <a:cubicBezTo>
                    <a:pt x="167" y="130"/>
                    <a:pt x="193" y="125"/>
                    <a:pt x="198" y="125"/>
                  </a:cubicBezTo>
                  <a:cubicBezTo>
                    <a:pt x="203" y="125"/>
                    <a:pt x="234" y="83"/>
                    <a:pt x="234" y="83"/>
                  </a:cubicBezTo>
                  <a:cubicBezTo>
                    <a:pt x="266" y="26"/>
                    <a:pt x="266" y="26"/>
                    <a:pt x="266" y="26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92" y="104"/>
                    <a:pt x="292" y="104"/>
                    <a:pt x="292" y="104"/>
                  </a:cubicBezTo>
                  <a:cubicBezTo>
                    <a:pt x="287" y="156"/>
                    <a:pt x="287" y="156"/>
                    <a:pt x="287" y="156"/>
                  </a:cubicBezTo>
                  <a:cubicBezTo>
                    <a:pt x="302" y="188"/>
                    <a:pt x="302" y="188"/>
                    <a:pt x="302" y="188"/>
                  </a:cubicBezTo>
                  <a:cubicBezTo>
                    <a:pt x="287" y="224"/>
                    <a:pt x="287" y="224"/>
                    <a:pt x="287" y="224"/>
                  </a:cubicBezTo>
                  <a:cubicBezTo>
                    <a:pt x="287" y="256"/>
                    <a:pt x="287" y="256"/>
                    <a:pt x="287" y="256"/>
                  </a:cubicBezTo>
                  <a:cubicBezTo>
                    <a:pt x="313" y="256"/>
                    <a:pt x="313" y="256"/>
                    <a:pt x="313" y="256"/>
                  </a:cubicBezTo>
                  <a:cubicBezTo>
                    <a:pt x="339" y="240"/>
                    <a:pt x="339" y="240"/>
                    <a:pt x="339" y="240"/>
                  </a:cubicBezTo>
                  <a:cubicBezTo>
                    <a:pt x="391" y="224"/>
                    <a:pt x="391" y="224"/>
                    <a:pt x="391" y="224"/>
                  </a:cubicBezTo>
                  <a:cubicBezTo>
                    <a:pt x="401" y="256"/>
                    <a:pt x="401" y="256"/>
                    <a:pt x="401" y="256"/>
                  </a:cubicBezTo>
                  <a:cubicBezTo>
                    <a:pt x="448" y="266"/>
                    <a:pt x="448" y="266"/>
                    <a:pt x="448" y="266"/>
                  </a:cubicBezTo>
                  <a:cubicBezTo>
                    <a:pt x="448" y="308"/>
                    <a:pt x="448" y="308"/>
                    <a:pt x="448" y="308"/>
                  </a:cubicBezTo>
                  <a:cubicBezTo>
                    <a:pt x="495" y="329"/>
                    <a:pt x="495" y="329"/>
                    <a:pt x="495" y="329"/>
                  </a:cubicBezTo>
                  <a:cubicBezTo>
                    <a:pt x="490" y="360"/>
                    <a:pt x="490" y="360"/>
                    <a:pt x="490" y="360"/>
                  </a:cubicBezTo>
                  <a:cubicBezTo>
                    <a:pt x="542" y="402"/>
                    <a:pt x="542" y="402"/>
                    <a:pt x="542" y="402"/>
                  </a:cubicBezTo>
                  <a:cubicBezTo>
                    <a:pt x="579" y="412"/>
                    <a:pt x="579" y="412"/>
                    <a:pt x="579" y="412"/>
                  </a:cubicBezTo>
                  <a:cubicBezTo>
                    <a:pt x="542" y="469"/>
                    <a:pt x="542" y="469"/>
                    <a:pt x="542" y="469"/>
                  </a:cubicBezTo>
                  <a:cubicBezTo>
                    <a:pt x="537" y="511"/>
                    <a:pt x="537" y="511"/>
                    <a:pt x="537" y="511"/>
                  </a:cubicBezTo>
                  <a:cubicBezTo>
                    <a:pt x="552" y="548"/>
                    <a:pt x="552" y="548"/>
                    <a:pt x="552" y="548"/>
                  </a:cubicBezTo>
                  <a:lnTo>
                    <a:pt x="542" y="59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" name="บุรีรัมย์">
              <a:extLst>
                <a:ext uri="{FF2B5EF4-FFF2-40B4-BE49-F238E27FC236}">
                  <a16:creationId xmlns:a16="http://schemas.microsoft.com/office/drawing/2014/main" id="{86DB4EF9-C8F4-4DC2-BF7C-EA4D69E2E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619" y="2765547"/>
              <a:ext cx="384059" cy="616324"/>
            </a:xfrm>
            <a:custGeom>
              <a:avLst/>
              <a:gdLst>
                <a:gd name="T0" fmla="*/ 876 w 939"/>
                <a:gd name="T1" fmla="*/ 735 h 1507"/>
                <a:gd name="T2" fmla="*/ 766 w 939"/>
                <a:gd name="T3" fmla="*/ 886 h 1507"/>
                <a:gd name="T4" fmla="*/ 735 w 939"/>
                <a:gd name="T5" fmla="*/ 990 h 1507"/>
                <a:gd name="T6" fmla="*/ 688 w 939"/>
                <a:gd name="T7" fmla="*/ 1173 h 1507"/>
                <a:gd name="T8" fmla="*/ 688 w 939"/>
                <a:gd name="T9" fmla="*/ 1256 h 1507"/>
                <a:gd name="T10" fmla="*/ 663 w 939"/>
                <a:gd name="T11" fmla="*/ 1325 h 1507"/>
                <a:gd name="T12" fmla="*/ 635 w 939"/>
                <a:gd name="T13" fmla="*/ 1345 h 1507"/>
                <a:gd name="T14" fmla="*/ 599 w 939"/>
                <a:gd name="T15" fmla="*/ 1361 h 1507"/>
                <a:gd name="T16" fmla="*/ 531 w 939"/>
                <a:gd name="T17" fmla="*/ 1397 h 1507"/>
                <a:gd name="T18" fmla="*/ 492 w 939"/>
                <a:gd name="T19" fmla="*/ 1440 h 1507"/>
                <a:gd name="T20" fmla="*/ 447 w 939"/>
                <a:gd name="T21" fmla="*/ 1437 h 1507"/>
                <a:gd name="T22" fmla="*/ 370 w 939"/>
                <a:gd name="T23" fmla="*/ 1481 h 1507"/>
                <a:gd name="T24" fmla="*/ 276 w 939"/>
                <a:gd name="T25" fmla="*/ 1507 h 1507"/>
                <a:gd name="T26" fmla="*/ 193 w 939"/>
                <a:gd name="T27" fmla="*/ 1481 h 1507"/>
                <a:gd name="T28" fmla="*/ 94 w 939"/>
                <a:gd name="T29" fmla="*/ 1507 h 1507"/>
                <a:gd name="T30" fmla="*/ 0 w 939"/>
                <a:gd name="T31" fmla="*/ 1486 h 1507"/>
                <a:gd name="T32" fmla="*/ 88 w 939"/>
                <a:gd name="T33" fmla="*/ 1449 h 1507"/>
                <a:gd name="T34" fmla="*/ 188 w 939"/>
                <a:gd name="T35" fmla="*/ 1335 h 1507"/>
                <a:gd name="T36" fmla="*/ 116 w 939"/>
                <a:gd name="T37" fmla="*/ 1300 h 1507"/>
                <a:gd name="T38" fmla="*/ 109 w 939"/>
                <a:gd name="T39" fmla="*/ 1236 h 1507"/>
                <a:gd name="T40" fmla="*/ 141 w 939"/>
                <a:gd name="T41" fmla="*/ 1173 h 1507"/>
                <a:gd name="T42" fmla="*/ 52 w 939"/>
                <a:gd name="T43" fmla="*/ 1110 h 1507"/>
                <a:gd name="T44" fmla="*/ 26 w 939"/>
                <a:gd name="T45" fmla="*/ 985 h 1507"/>
                <a:gd name="T46" fmla="*/ 0 w 939"/>
                <a:gd name="T47" fmla="*/ 897 h 1507"/>
                <a:gd name="T48" fmla="*/ 47 w 939"/>
                <a:gd name="T49" fmla="*/ 891 h 1507"/>
                <a:gd name="T50" fmla="*/ 104 w 939"/>
                <a:gd name="T51" fmla="*/ 839 h 1507"/>
                <a:gd name="T52" fmla="*/ 130 w 939"/>
                <a:gd name="T53" fmla="*/ 761 h 1507"/>
                <a:gd name="T54" fmla="*/ 234 w 939"/>
                <a:gd name="T55" fmla="*/ 782 h 1507"/>
                <a:gd name="T56" fmla="*/ 292 w 939"/>
                <a:gd name="T57" fmla="*/ 709 h 1507"/>
                <a:gd name="T58" fmla="*/ 292 w 939"/>
                <a:gd name="T59" fmla="*/ 636 h 1507"/>
                <a:gd name="T60" fmla="*/ 407 w 939"/>
                <a:gd name="T61" fmla="*/ 552 h 1507"/>
                <a:gd name="T62" fmla="*/ 469 w 939"/>
                <a:gd name="T63" fmla="*/ 526 h 1507"/>
                <a:gd name="T64" fmla="*/ 448 w 939"/>
                <a:gd name="T65" fmla="*/ 359 h 1507"/>
                <a:gd name="T66" fmla="*/ 490 w 939"/>
                <a:gd name="T67" fmla="*/ 328 h 1507"/>
                <a:gd name="T68" fmla="*/ 464 w 939"/>
                <a:gd name="T69" fmla="*/ 276 h 1507"/>
                <a:gd name="T70" fmla="*/ 407 w 939"/>
                <a:gd name="T71" fmla="*/ 245 h 1507"/>
                <a:gd name="T72" fmla="*/ 302 w 939"/>
                <a:gd name="T73" fmla="*/ 208 h 1507"/>
                <a:gd name="T74" fmla="*/ 323 w 939"/>
                <a:gd name="T75" fmla="*/ 140 h 1507"/>
                <a:gd name="T76" fmla="*/ 383 w 939"/>
                <a:gd name="T77" fmla="*/ 105 h 1507"/>
                <a:gd name="T78" fmla="*/ 431 w 939"/>
                <a:gd name="T79" fmla="*/ 0 h 1507"/>
                <a:gd name="T80" fmla="*/ 474 w 939"/>
                <a:gd name="T81" fmla="*/ 109 h 1507"/>
                <a:gd name="T82" fmla="*/ 532 w 939"/>
                <a:gd name="T83" fmla="*/ 198 h 1507"/>
                <a:gd name="T84" fmla="*/ 573 w 939"/>
                <a:gd name="T85" fmla="*/ 276 h 1507"/>
                <a:gd name="T86" fmla="*/ 584 w 939"/>
                <a:gd name="T87" fmla="*/ 333 h 1507"/>
                <a:gd name="T88" fmla="*/ 626 w 939"/>
                <a:gd name="T89" fmla="*/ 380 h 1507"/>
                <a:gd name="T90" fmla="*/ 756 w 939"/>
                <a:gd name="T91" fmla="*/ 443 h 1507"/>
                <a:gd name="T92" fmla="*/ 850 w 939"/>
                <a:gd name="T93" fmla="*/ 438 h 1507"/>
                <a:gd name="T94" fmla="*/ 897 w 939"/>
                <a:gd name="T95" fmla="*/ 401 h 1507"/>
                <a:gd name="T96" fmla="*/ 866 w 939"/>
                <a:gd name="T97" fmla="*/ 521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9" h="1507">
                  <a:moveTo>
                    <a:pt x="860" y="688"/>
                  </a:moveTo>
                  <a:cubicBezTo>
                    <a:pt x="876" y="735"/>
                    <a:pt x="876" y="735"/>
                    <a:pt x="876" y="735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766" y="886"/>
                    <a:pt x="766" y="886"/>
                    <a:pt x="766" y="886"/>
                  </a:cubicBezTo>
                  <a:cubicBezTo>
                    <a:pt x="735" y="928"/>
                    <a:pt x="735" y="928"/>
                    <a:pt x="735" y="928"/>
                  </a:cubicBezTo>
                  <a:cubicBezTo>
                    <a:pt x="735" y="990"/>
                    <a:pt x="735" y="990"/>
                    <a:pt x="735" y="990"/>
                  </a:cubicBezTo>
                  <a:cubicBezTo>
                    <a:pt x="688" y="1063"/>
                    <a:pt x="688" y="1063"/>
                    <a:pt x="688" y="1063"/>
                  </a:cubicBezTo>
                  <a:cubicBezTo>
                    <a:pt x="688" y="1173"/>
                    <a:pt x="688" y="1173"/>
                    <a:pt x="688" y="1173"/>
                  </a:cubicBezTo>
                  <a:cubicBezTo>
                    <a:pt x="709" y="1225"/>
                    <a:pt x="709" y="1225"/>
                    <a:pt x="709" y="1225"/>
                  </a:cubicBezTo>
                  <a:cubicBezTo>
                    <a:pt x="688" y="1256"/>
                    <a:pt x="688" y="1256"/>
                    <a:pt x="688" y="1256"/>
                  </a:cubicBezTo>
                  <a:cubicBezTo>
                    <a:pt x="688" y="1335"/>
                    <a:pt x="688" y="1335"/>
                    <a:pt x="688" y="1335"/>
                  </a:cubicBezTo>
                  <a:cubicBezTo>
                    <a:pt x="663" y="1325"/>
                    <a:pt x="663" y="1325"/>
                    <a:pt x="663" y="1325"/>
                  </a:cubicBezTo>
                  <a:cubicBezTo>
                    <a:pt x="639" y="1329"/>
                    <a:pt x="639" y="1329"/>
                    <a:pt x="639" y="1329"/>
                  </a:cubicBezTo>
                  <a:cubicBezTo>
                    <a:pt x="635" y="1345"/>
                    <a:pt x="635" y="1345"/>
                    <a:pt x="635" y="1345"/>
                  </a:cubicBezTo>
                  <a:cubicBezTo>
                    <a:pt x="603" y="1341"/>
                    <a:pt x="603" y="1341"/>
                    <a:pt x="603" y="1341"/>
                  </a:cubicBezTo>
                  <a:cubicBezTo>
                    <a:pt x="599" y="1361"/>
                    <a:pt x="599" y="1361"/>
                    <a:pt x="599" y="1361"/>
                  </a:cubicBezTo>
                  <a:cubicBezTo>
                    <a:pt x="555" y="1369"/>
                    <a:pt x="555" y="1369"/>
                    <a:pt x="555" y="1369"/>
                  </a:cubicBezTo>
                  <a:cubicBezTo>
                    <a:pt x="531" y="1397"/>
                    <a:pt x="531" y="1397"/>
                    <a:pt x="531" y="1397"/>
                  </a:cubicBezTo>
                  <a:cubicBezTo>
                    <a:pt x="531" y="1413"/>
                    <a:pt x="531" y="1413"/>
                    <a:pt x="531" y="1413"/>
                  </a:cubicBezTo>
                  <a:cubicBezTo>
                    <a:pt x="492" y="1440"/>
                    <a:pt x="492" y="1440"/>
                    <a:pt x="492" y="1440"/>
                  </a:cubicBezTo>
                  <a:cubicBezTo>
                    <a:pt x="491" y="1441"/>
                    <a:pt x="491" y="1441"/>
                    <a:pt x="491" y="1441"/>
                  </a:cubicBezTo>
                  <a:cubicBezTo>
                    <a:pt x="447" y="1437"/>
                    <a:pt x="447" y="1437"/>
                    <a:pt x="447" y="1437"/>
                  </a:cubicBezTo>
                  <a:cubicBezTo>
                    <a:pt x="436" y="1470"/>
                    <a:pt x="436" y="1470"/>
                    <a:pt x="436" y="1470"/>
                  </a:cubicBezTo>
                  <a:cubicBezTo>
                    <a:pt x="370" y="1481"/>
                    <a:pt x="370" y="1481"/>
                    <a:pt x="370" y="1481"/>
                  </a:cubicBezTo>
                  <a:cubicBezTo>
                    <a:pt x="307" y="1481"/>
                    <a:pt x="307" y="1481"/>
                    <a:pt x="307" y="1481"/>
                  </a:cubicBezTo>
                  <a:cubicBezTo>
                    <a:pt x="276" y="1507"/>
                    <a:pt x="276" y="1507"/>
                    <a:pt x="276" y="1507"/>
                  </a:cubicBezTo>
                  <a:cubicBezTo>
                    <a:pt x="224" y="1507"/>
                    <a:pt x="224" y="1507"/>
                    <a:pt x="224" y="1507"/>
                  </a:cubicBezTo>
                  <a:cubicBezTo>
                    <a:pt x="193" y="1481"/>
                    <a:pt x="193" y="1481"/>
                    <a:pt x="193" y="1481"/>
                  </a:cubicBezTo>
                  <a:cubicBezTo>
                    <a:pt x="146" y="1476"/>
                    <a:pt x="146" y="1476"/>
                    <a:pt x="146" y="1476"/>
                  </a:cubicBezTo>
                  <a:cubicBezTo>
                    <a:pt x="94" y="1507"/>
                    <a:pt x="94" y="1507"/>
                    <a:pt x="94" y="1507"/>
                  </a:cubicBezTo>
                  <a:cubicBezTo>
                    <a:pt x="21" y="1507"/>
                    <a:pt x="21" y="1507"/>
                    <a:pt x="21" y="150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15" y="1455"/>
                    <a:pt x="15" y="1455"/>
                    <a:pt x="15" y="1455"/>
                  </a:cubicBezTo>
                  <a:cubicBezTo>
                    <a:pt x="88" y="1449"/>
                    <a:pt x="88" y="1449"/>
                    <a:pt x="88" y="1449"/>
                  </a:cubicBezTo>
                  <a:cubicBezTo>
                    <a:pt x="208" y="1366"/>
                    <a:pt x="208" y="1366"/>
                    <a:pt x="208" y="1366"/>
                  </a:cubicBezTo>
                  <a:cubicBezTo>
                    <a:pt x="188" y="1335"/>
                    <a:pt x="188" y="1335"/>
                    <a:pt x="188" y="1335"/>
                  </a:cubicBezTo>
                  <a:cubicBezTo>
                    <a:pt x="141" y="1335"/>
                    <a:pt x="141" y="1335"/>
                    <a:pt x="141" y="1335"/>
                  </a:cubicBezTo>
                  <a:cubicBezTo>
                    <a:pt x="116" y="1300"/>
                    <a:pt x="116" y="1300"/>
                    <a:pt x="116" y="1300"/>
                  </a:cubicBezTo>
                  <a:cubicBezTo>
                    <a:pt x="104" y="1283"/>
                    <a:pt x="104" y="1283"/>
                    <a:pt x="104" y="1283"/>
                  </a:cubicBezTo>
                  <a:cubicBezTo>
                    <a:pt x="109" y="1236"/>
                    <a:pt x="109" y="1236"/>
                    <a:pt x="109" y="1236"/>
                  </a:cubicBezTo>
                  <a:cubicBezTo>
                    <a:pt x="146" y="1210"/>
                    <a:pt x="146" y="1210"/>
                    <a:pt x="146" y="1210"/>
                  </a:cubicBezTo>
                  <a:cubicBezTo>
                    <a:pt x="141" y="1173"/>
                    <a:pt x="141" y="1173"/>
                    <a:pt x="141" y="1173"/>
                  </a:cubicBezTo>
                  <a:cubicBezTo>
                    <a:pt x="47" y="1163"/>
                    <a:pt x="47" y="1163"/>
                    <a:pt x="47" y="1163"/>
                  </a:cubicBezTo>
                  <a:cubicBezTo>
                    <a:pt x="52" y="1110"/>
                    <a:pt x="52" y="1110"/>
                    <a:pt x="52" y="1110"/>
                  </a:cubicBezTo>
                  <a:cubicBezTo>
                    <a:pt x="26" y="1079"/>
                    <a:pt x="26" y="1079"/>
                    <a:pt x="26" y="1079"/>
                  </a:cubicBezTo>
                  <a:cubicBezTo>
                    <a:pt x="26" y="985"/>
                    <a:pt x="26" y="985"/>
                    <a:pt x="26" y="985"/>
                  </a:cubicBezTo>
                  <a:cubicBezTo>
                    <a:pt x="36" y="944"/>
                    <a:pt x="36" y="944"/>
                    <a:pt x="36" y="944"/>
                  </a:cubicBezTo>
                  <a:cubicBezTo>
                    <a:pt x="0" y="897"/>
                    <a:pt x="0" y="897"/>
                    <a:pt x="0" y="897"/>
                  </a:cubicBezTo>
                  <a:cubicBezTo>
                    <a:pt x="21" y="871"/>
                    <a:pt x="21" y="871"/>
                    <a:pt x="21" y="871"/>
                  </a:cubicBezTo>
                  <a:cubicBezTo>
                    <a:pt x="47" y="891"/>
                    <a:pt x="47" y="891"/>
                    <a:pt x="47" y="891"/>
                  </a:cubicBezTo>
                  <a:cubicBezTo>
                    <a:pt x="83" y="891"/>
                    <a:pt x="83" y="891"/>
                    <a:pt x="83" y="891"/>
                  </a:cubicBezTo>
                  <a:cubicBezTo>
                    <a:pt x="104" y="839"/>
                    <a:pt x="104" y="839"/>
                    <a:pt x="104" y="839"/>
                  </a:cubicBezTo>
                  <a:cubicBezTo>
                    <a:pt x="88" y="797"/>
                    <a:pt x="88" y="797"/>
                    <a:pt x="88" y="797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234" y="782"/>
                    <a:pt x="234" y="782"/>
                    <a:pt x="234" y="782"/>
                  </a:cubicBezTo>
                  <a:cubicBezTo>
                    <a:pt x="245" y="730"/>
                    <a:pt x="245" y="730"/>
                    <a:pt x="245" y="730"/>
                  </a:cubicBezTo>
                  <a:cubicBezTo>
                    <a:pt x="292" y="709"/>
                    <a:pt x="292" y="709"/>
                    <a:pt x="292" y="709"/>
                  </a:cubicBezTo>
                  <a:cubicBezTo>
                    <a:pt x="307" y="672"/>
                    <a:pt x="307" y="672"/>
                    <a:pt x="307" y="672"/>
                  </a:cubicBezTo>
                  <a:cubicBezTo>
                    <a:pt x="292" y="636"/>
                    <a:pt x="292" y="636"/>
                    <a:pt x="292" y="636"/>
                  </a:cubicBezTo>
                  <a:cubicBezTo>
                    <a:pt x="349" y="573"/>
                    <a:pt x="349" y="573"/>
                    <a:pt x="349" y="573"/>
                  </a:cubicBezTo>
                  <a:cubicBezTo>
                    <a:pt x="407" y="552"/>
                    <a:pt x="407" y="552"/>
                    <a:pt x="407" y="552"/>
                  </a:cubicBezTo>
                  <a:cubicBezTo>
                    <a:pt x="459" y="542"/>
                    <a:pt x="459" y="542"/>
                    <a:pt x="459" y="542"/>
                  </a:cubicBezTo>
                  <a:cubicBezTo>
                    <a:pt x="469" y="526"/>
                    <a:pt x="469" y="526"/>
                    <a:pt x="469" y="526"/>
                  </a:cubicBezTo>
                  <a:cubicBezTo>
                    <a:pt x="469" y="396"/>
                    <a:pt x="469" y="396"/>
                    <a:pt x="469" y="396"/>
                  </a:cubicBezTo>
                  <a:cubicBezTo>
                    <a:pt x="448" y="359"/>
                    <a:pt x="448" y="359"/>
                    <a:pt x="448" y="359"/>
                  </a:cubicBezTo>
                  <a:cubicBezTo>
                    <a:pt x="454" y="339"/>
                    <a:pt x="454" y="339"/>
                    <a:pt x="454" y="339"/>
                  </a:cubicBezTo>
                  <a:cubicBezTo>
                    <a:pt x="490" y="328"/>
                    <a:pt x="490" y="328"/>
                    <a:pt x="490" y="328"/>
                  </a:cubicBezTo>
                  <a:cubicBezTo>
                    <a:pt x="490" y="292"/>
                    <a:pt x="490" y="292"/>
                    <a:pt x="490" y="292"/>
                  </a:cubicBezTo>
                  <a:cubicBezTo>
                    <a:pt x="464" y="276"/>
                    <a:pt x="464" y="276"/>
                    <a:pt x="464" y="276"/>
                  </a:cubicBezTo>
                  <a:cubicBezTo>
                    <a:pt x="433" y="271"/>
                    <a:pt x="433" y="271"/>
                    <a:pt x="433" y="271"/>
                  </a:cubicBezTo>
                  <a:cubicBezTo>
                    <a:pt x="407" y="245"/>
                    <a:pt x="407" y="245"/>
                    <a:pt x="407" y="245"/>
                  </a:cubicBezTo>
                  <a:cubicBezTo>
                    <a:pt x="334" y="239"/>
                    <a:pt x="334" y="239"/>
                    <a:pt x="334" y="239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293" y="117"/>
                    <a:pt x="293" y="117"/>
                    <a:pt x="293" y="117"/>
                  </a:cubicBezTo>
                  <a:cubicBezTo>
                    <a:pt x="304" y="126"/>
                    <a:pt x="320" y="137"/>
                    <a:pt x="323" y="140"/>
                  </a:cubicBezTo>
                  <a:cubicBezTo>
                    <a:pt x="328" y="146"/>
                    <a:pt x="381" y="125"/>
                    <a:pt x="381" y="125"/>
                  </a:cubicBezTo>
                  <a:cubicBezTo>
                    <a:pt x="383" y="105"/>
                    <a:pt x="383" y="105"/>
                    <a:pt x="383" y="105"/>
                  </a:cubicBezTo>
                  <a:cubicBezTo>
                    <a:pt x="396" y="5"/>
                    <a:pt x="396" y="5"/>
                    <a:pt x="396" y="5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495" y="57"/>
                    <a:pt x="495" y="57"/>
                    <a:pt x="495" y="57"/>
                  </a:cubicBezTo>
                  <a:cubicBezTo>
                    <a:pt x="474" y="109"/>
                    <a:pt x="474" y="109"/>
                    <a:pt x="474" y="109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32" y="198"/>
                    <a:pt x="532" y="198"/>
                    <a:pt x="532" y="198"/>
                  </a:cubicBezTo>
                  <a:cubicBezTo>
                    <a:pt x="568" y="224"/>
                    <a:pt x="568" y="224"/>
                    <a:pt x="568" y="224"/>
                  </a:cubicBezTo>
                  <a:cubicBezTo>
                    <a:pt x="573" y="276"/>
                    <a:pt x="573" y="276"/>
                    <a:pt x="573" y="276"/>
                  </a:cubicBezTo>
                  <a:cubicBezTo>
                    <a:pt x="592" y="280"/>
                    <a:pt x="592" y="280"/>
                    <a:pt x="592" y="280"/>
                  </a:cubicBezTo>
                  <a:cubicBezTo>
                    <a:pt x="584" y="333"/>
                    <a:pt x="584" y="333"/>
                    <a:pt x="584" y="333"/>
                  </a:cubicBezTo>
                  <a:cubicBezTo>
                    <a:pt x="615" y="344"/>
                    <a:pt x="615" y="344"/>
                    <a:pt x="615" y="344"/>
                  </a:cubicBezTo>
                  <a:cubicBezTo>
                    <a:pt x="626" y="380"/>
                    <a:pt x="626" y="380"/>
                    <a:pt x="626" y="380"/>
                  </a:cubicBezTo>
                  <a:cubicBezTo>
                    <a:pt x="699" y="422"/>
                    <a:pt x="699" y="422"/>
                    <a:pt x="699" y="422"/>
                  </a:cubicBezTo>
                  <a:cubicBezTo>
                    <a:pt x="756" y="443"/>
                    <a:pt x="756" y="443"/>
                    <a:pt x="756" y="443"/>
                  </a:cubicBezTo>
                  <a:cubicBezTo>
                    <a:pt x="813" y="401"/>
                    <a:pt x="813" y="401"/>
                    <a:pt x="813" y="401"/>
                  </a:cubicBezTo>
                  <a:cubicBezTo>
                    <a:pt x="850" y="438"/>
                    <a:pt x="850" y="438"/>
                    <a:pt x="850" y="438"/>
                  </a:cubicBezTo>
                  <a:cubicBezTo>
                    <a:pt x="881" y="432"/>
                    <a:pt x="881" y="432"/>
                    <a:pt x="881" y="432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939" y="448"/>
                    <a:pt x="939" y="448"/>
                    <a:pt x="939" y="448"/>
                  </a:cubicBezTo>
                  <a:cubicBezTo>
                    <a:pt x="866" y="521"/>
                    <a:pt x="866" y="521"/>
                    <a:pt x="866" y="521"/>
                  </a:cubicBezTo>
                  <a:lnTo>
                    <a:pt x="860" y="68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" name="บึงกาฬ">
              <a:extLst>
                <a:ext uri="{FF2B5EF4-FFF2-40B4-BE49-F238E27FC236}">
                  <a16:creationId xmlns:a16="http://schemas.microsoft.com/office/drawing/2014/main" id="{2AD2E308-5D8D-43E9-B93A-59F9C449F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406" y="1761506"/>
              <a:ext cx="354798" cy="254211"/>
            </a:xfrm>
            <a:custGeom>
              <a:avLst/>
              <a:gdLst>
                <a:gd name="T0" fmla="*/ 807 w 864"/>
                <a:gd name="T1" fmla="*/ 394 h 624"/>
                <a:gd name="T2" fmla="*/ 770 w 864"/>
                <a:gd name="T3" fmla="*/ 420 h 624"/>
                <a:gd name="T4" fmla="*/ 791 w 864"/>
                <a:gd name="T5" fmla="*/ 493 h 624"/>
                <a:gd name="T6" fmla="*/ 760 w 864"/>
                <a:gd name="T7" fmla="*/ 545 h 624"/>
                <a:gd name="T8" fmla="*/ 702 w 864"/>
                <a:gd name="T9" fmla="*/ 488 h 624"/>
                <a:gd name="T10" fmla="*/ 660 w 864"/>
                <a:gd name="T11" fmla="*/ 545 h 624"/>
                <a:gd name="T12" fmla="*/ 676 w 864"/>
                <a:gd name="T13" fmla="*/ 582 h 624"/>
                <a:gd name="T14" fmla="*/ 662 w 864"/>
                <a:gd name="T15" fmla="*/ 600 h 624"/>
                <a:gd name="T16" fmla="*/ 645 w 864"/>
                <a:gd name="T17" fmla="*/ 624 h 624"/>
                <a:gd name="T18" fmla="*/ 598 w 864"/>
                <a:gd name="T19" fmla="*/ 603 h 624"/>
                <a:gd name="T20" fmla="*/ 582 w 864"/>
                <a:gd name="T21" fmla="*/ 551 h 624"/>
                <a:gd name="T22" fmla="*/ 541 w 864"/>
                <a:gd name="T23" fmla="*/ 519 h 624"/>
                <a:gd name="T24" fmla="*/ 478 w 864"/>
                <a:gd name="T25" fmla="*/ 545 h 624"/>
                <a:gd name="T26" fmla="*/ 444 w 864"/>
                <a:gd name="T27" fmla="*/ 495 h 624"/>
                <a:gd name="T28" fmla="*/ 426 w 864"/>
                <a:gd name="T29" fmla="*/ 467 h 624"/>
                <a:gd name="T30" fmla="*/ 379 w 864"/>
                <a:gd name="T31" fmla="*/ 462 h 624"/>
                <a:gd name="T32" fmla="*/ 368 w 864"/>
                <a:gd name="T33" fmla="*/ 446 h 624"/>
                <a:gd name="T34" fmla="*/ 337 w 864"/>
                <a:gd name="T35" fmla="*/ 436 h 624"/>
                <a:gd name="T36" fmla="*/ 327 w 864"/>
                <a:gd name="T37" fmla="*/ 394 h 624"/>
                <a:gd name="T38" fmla="*/ 248 w 864"/>
                <a:gd name="T39" fmla="*/ 347 h 624"/>
                <a:gd name="T40" fmla="*/ 222 w 864"/>
                <a:gd name="T41" fmla="*/ 358 h 624"/>
                <a:gd name="T42" fmla="*/ 228 w 864"/>
                <a:gd name="T43" fmla="*/ 415 h 624"/>
                <a:gd name="T44" fmla="*/ 191 w 864"/>
                <a:gd name="T45" fmla="*/ 415 h 624"/>
                <a:gd name="T46" fmla="*/ 175 w 864"/>
                <a:gd name="T47" fmla="*/ 441 h 624"/>
                <a:gd name="T48" fmla="*/ 134 w 864"/>
                <a:gd name="T49" fmla="*/ 420 h 624"/>
                <a:gd name="T50" fmla="*/ 134 w 864"/>
                <a:gd name="T51" fmla="*/ 384 h 624"/>
                <a:gd name="T52" fmla="*/ 117 w 864"/>
                <a:gd name="T53" fmla="*/ 382 h 624"/>
                <a:gd name="T54" fmla="*/ 87 w 864"/>
                <a:gd name="T55" fmla="*/ 378 h 624"/>
                <a:gd name="T56" fmla="*/ 61 w 864"/>
                <a:gd name="T57" fmla="*/ 300 h 624"/>
                <a:gd name="T58" fmla="*/ 97 w 864"/>
                <a:gd name="T59" fmla="*/ 269 h 624"/>
                <a:gd name="T60" fmla="*/ 92 w 864"/>
                <a:gd name="T61" fmla="*/ 232 h 624"/>
                <a:gd name="T62" fmla="*/ 45 w 864"/>
                <a:gd name="T63" fmla="*/ 180 h 624"/>
                <a:gd name="T64" fmla="*/ 3 w 864"/>
                <a:gd name="T65" fmla="*/ 170 h 624"/>
                <a:gd name="T66" fmla="*/ 50 w 864"/>
                <a:gd name="T67" fmla="*/ 133 h 624"/>
                <a:gd name="T68" fmla="*/ 47 w 864"/>
                <a:gd name="T69" fmla="*/ 132 h 624"/>
                <a:gd name="T70" fmla="*/ 48 w 864"/>
                <a:gd name="T71" fmla="*/ 132 h 624"/>
                <a:gd name="T72" fmla="*/ 38 w 864"/>
                <a:gd name="T73" fmla="*/ 121 h 624"/>
                <a:gd name="T74" fmla="*/ 0 w 864"/>
                <a:gd name="T75" fmla="*/ 80 h 624"/>
                <a:gd name="T76" fmla="*/ 48 w 864"/>
                <a:gd name="T77" fmla="*/ 16 h 624"/>
                <a:gd name="T78" fmla="*/ 144 w 864"/>
                <a:gd name="T79" fmla="*/ 0 h 624"/>
                <a:gd name="T80" fmla="*/ 200 w 864"/>
                <a:gd name="T81" fmla="*/ 28 h 624"/>
                <a:gd name="T82" fmla="*/ 304 w 864"/>
                <a:gd name="T83" fmla="*/ 32 h 624"/>
                <a:gd name="T84" fmla="*/ 392 w 864"/>
                <a:gd name="T85" fmla="*/ 96 h 624"/>
                <a:gd name="T86" fmla="*/ 516 w 864"/>
                <a:gd name="T87" fmla="*/ 104 h 624"/>
                <a:gd name="T88" fmla="*/ 532 w 864"/>
                <a:gd name="T89" fmla="*/ 152 h 624"/>
                <a:gd name="T90" fmla="*/ 624 w 864"/>
                <a:gd name="T91" fmla="*/ 112 h 624"/>
                <a:gd name="T92" fmla="*/ 728 w 864"/>
                <a:gd name="T93" fmla="*/ 208 h 624"/>
                <a:gd name="T94" fmla="*/ 772 w 864"/>
                <a:gd name="T95" fmla="*/ 320 h 624"/>
                <a:gd name="T96" fmla="*/ 792 w 864"/>
                <a:gd name="T97" fmla="*/ 343 h 624"/>
                <a:gd name="T98" fmla="*/ 860 w 864"/>
                <a:gd name="T99" fmla="*/ 424 h 624"/>
                <a:gd name="T100" fmla="*/ 864 w 864"/>
                <a:gd name="T101" fmla="*/ 435 h 624"/>
                <a:gd name="T102" fmla="*/ 807 w 864"/>
                <a:gd name="T103" fmla="*/ 39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4" h="624">
                  <a:moveTo>
                    <a:pt x="807" y="394"/>
                  </a:moveTo>
                  <a:cubicBezTo>
                    <a:pt x="770" y="420"/>
                    <a:pt x="770" y="420"/>
                    <a:pt x="770" y="420"/>
                  </a:cubicBezTo>
                  <a:cubicBezTo>
                    <a:pt x="770" y="420"/>
                    <a:pt x="791" y="478"/>
                    <a:pt x="791" y="493"/>
                  </a:cubicBezTo>
                  <a:cubicBezTo>
                    <a:pt x="791" y="509"/>
                    <a:pt x="760" y="545"/>
                    <a:pt x="760" y="545"/>
                  </a:cubicBezTo>
                  <a:cubicBezTo>
                    <a:pt x="760" y="545"/>
                    <a:pt x="707" y="488"/>
                    <a:pt x="702" y="488"/>
                  </a:cubicBezTo>
                  <a:cubicBezTo>
                    <a:pt x="697" y="488"/>
                    <a:pt x="660" y="545"/>
                    <a:pt x="660" y="545"/>
                  </a:cubicBezTo>
                  <a:cubicBezTo>
                    <a:pt x="676" y="582"/>
                    <a:pt x="676" y="582"/>
                    <a:pt x="676" y="582"/>
                  </a:cubicBezTo>
                  <a:cubicBezTo>
                    <a:pt x="662" y="600"/>
                    <a:pt x="662" y="600"/>
                    <a:pt x="662" y="600"/>
                  </a:cubicBezTo>
                  <a:cubicBezTo>
                    <a:pt x="645" y="624"/>
                    <a:pt x="645" y="624"/>
                    <a:pt x="645" y="624"/>
                  </a:cubicBezTo>
                  <a:cubicBezTo>
                    <a:pt x="598" y="603"/>
                    <a:pt x="598" y="603"/>
                    <a:pt x="598" y="603"/>
                  </a:cubicBezTo>
                  <a:cubicBezTo>
                    <a:pt x="582" y="551"/>
                    <a:pt x="582" y="551"/>
                    <a:pt x="582" y="551"/>
                  </a:cubicBezTo>
                  <a:cubicBezTo>
                    <a:pt x="541" y="519"/>
                    <a:pt x="541" y="519"/>
                    <a:pt x="541" y="519"/>
                  </a:cubicBezTo>
                  <a:cubicBezTo>
                    <a:pt x="478" y="545"/>
                    <a:pt x="478" y="545"/>
                    <a:pt x="478" y="545"/>
                  </a:cubicBezTo>
                  <a:cubicBezTo>
                    <a:pt x="444" y="495"/>
                    <a:pt x="444" y="495"/>
                    <a:pt x="444" y="495"/>
                  </a:cubicBezTo>
                  <a:cubicBezTo>
                    <a:pt x="426" y="467"/>
                    <a:pt x="426" y="467"/>
                    <a:pt x="426" y="467"/>
                  </a:cubicBezTo>
                  <a:cubicBezTo>
                    <a:pt x="379" y="462"/>
                    <a:pt x="379" y="462"/>
                    <a:pt x="379" y="462"/>
                  </a:cubicBezTo>
                  <a:cubicBezTo>
                    <a:pt x="368" y="446"/>
                    <a:pt x="368" y="446"/>
                    <a:pt x="368" y="446"/>
                  </a:cubicBezTo>
                  <a:cubicBezTo>
                    <a:pt x="337" y="436"/>
                    <a:pt x="337" y="436"/>
                    <a:pt x="337" y="436"/>
                  </a:cubicBezTo>
                  <a:cubicBezTo>
                    <a:pt x="327" y="394"/>
                    <a:pt x="327" y="394"/>
                    <a:pt x="327" y="394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22" y="358"/>
                    <a:pt x="222" y="358"/>
                    <a:pt x="222" y="358"/>
                  </a:cubicBezTo>
                  <a:cubicBezTo>
                    <a:pt x="228" y="415"/>
                    <a:pt x="228" y="415"/>
                    <a:pt x="228" y="415"/>
                  </a:cubicBezTo>
                  <a:cubicBezTo>
                    <a:pt x="191" y="415"/>
                    <a:pt x="191" y="415"/>
                    <a:pt x="191" y="415"/>
                  </a:cubicBezTo>
                  <a:cubicBezTo>
                    <a:pt x="175" y="441"/>
                    <a:pt x="175" y="441"/>
                    <a:pt x="175" y="441"/>
                  </a:cubicBezTo>
                  <a:cubicBezTo>
                    <a:pt x="134" y="420"/>
                    <a:pt x="134" y="420"/>
                    <a:pt x="134" y="420"/>
                  </a:cubicBezTo>
                  <a:cubicBezTo>
                    <a:pt x="134" y="384"/>
                    <a:pt x="134" y="384"/>
                    <a:pt x="134" y="384"/>
                  </a:cubicBezTo>
                  <a:cubicBezTo>
                    <a:pt x="117" y="382"/>
                    <a:pt x="117" y="382"/>
                    <a:pt x="117" y="382"/>
                  </a:cubicBezTo>
                  <a:cubicBezTo>
                    <a:pt x="87" y="378"/>
                    <a:pt x="87" y="378"/>
                    <a:pt x="87" y="378"/>
                  </a:cubicBezTo>
                  <a:cubicBezTo>
                    <a:pt x="61" y="300"/>
                    <a:pt x="61" y="300"/>
                    <a:pt x="61" y="300"/>
                  </a:cubicBezTo>
                  <a:cubicBezTo>
                    <a:pt x="97" y="269"/>
                    <a:pt x="97" y="269"/>
                    <a:pt x="97" y="269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80" y="96"/>
                    <a:pt x="392" y="96"/>
                  </a:cubicBezTo>
                  <a:cubicBezTo>
                    <a:pt x="404" y="96"/>
                    <a:pt x="516" y="104"/>
                    <a:pt x="516" y="104"/>
                  </a:cubicBezTo>
                  <a:cubicBezTo>
                    <a:pt x="516" y="104"/>
                    <a:pt x="520" y="152"/>
                    <a:pt x="532" y="152"/>
                  </a:cubicBezTo>
                  <a:cubicBezTo>
                    <a:pt x="544" y="152"/>
                    <a:pt x="624" y="112"/>
                    <a:pt x="624" y="112"/>
                  </a:cubicBezTo>
                  <a:cubicBezTo>
                    <a:pt x="728" y="208"/>
                    <a:pt x="728" y="208"/>
                    <a:pt x="728" y="208"/>
                  </a:cubicBezTo>
                  <a:cubicBezTo>
                    <a:pt x="728" y="208"/>
                    <a:pt x="720" y="260"/>
                    <a:pt x="772" y="320"/>
                  </a:cubicBezTo>
                  <a:cubicBezTo>
                    <a:pt x="779" y="328"/>
                    <a:pt x="786" y="336"/>
                    <a:pt x="792" y="343"/>
                  </a:cubicBezTo>
                  <a:cubicBezTo>
                    <a:pt x="833" y="391"/>
                    <a:pt x="860" y="424"/>
                    <a:pt x="860" y="424"/>
                  </a:cubicBezTo>
                  <a:cubicBezTo>
                    <a:pt x="860" y="424"/>
                    <a:pt x="862" y="428"/>
                    <a:pt x="864" y="435"/>
                  </a:cubicBezTo>
                  <a:lnTo>
                    <a:pt x="807" y="39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" name="นครราชสีมา">
              <a:extLst>
                <a:ext uri="{FF2B5EF4-FFF2-40B4-BE49-F238E27FC236}">
                  <a16:creationId xmlns:a16="http://schemas.microsoft.com/office/drawing/2014/main" id="{8AAEE00D-ACA8-4E09-BA94-95E109DD6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892" y="2756402"/>
              <a:ext cx="652901" cy="630955"/>
            </a:xfrm>
            <a:custGeom>
              <a:avLst/>
              <a:gdLst>
                <a:gd name="T0" fmla="*/ 1554 w 1596"/>
                <a:gd name="T1" fmla="*/ 385 h 1548"/>
                <a:gd name="T2" fmla="*/ 1575 w 1596"/>
                <a:gd name="T3" fmla="*/ 552 h 1548"/>
                <a:gd name="T4" fmla="*/ 1513 w 1596"/>
                <a:gd name="T5" fmla="*/ 578 h 1548"/>
                <a:gd name="T6" fmla="*/ 1398 w 1596"/>
                <a:gd name="T7" fmla="*/ 662 h 1548"/>
                <a:gd name="T8" fmla="*/ 1398 w 1596"/>
                <a:gd name="T9" fmla="*/ 735 h 1548"/>
                <a:gd name="T10" fmla="*/ 1340 w 1596"/>
                <a:gd name="T11" fmla="*/ 808 h 1548"/>
                <a:gd name="T12" fmla="*/ 1236 w 1596"/>
                <a:gd name="T13" fmla="*/ 787 h 1548"/>
                <a:gd name="T14" fmla="*/ 1210 w 1596"/>
                <a:gd name="T15" fmla="*/ 865 h 1548"/>
                <a:gd name="T16" fmla="*/ 1153 w 1596"/>
                <a:gd name="T17" fmla="*/ 917 h 1548"/>
                <a:gd name="T18" fmla="*/ 1106 w 1596"/>
                <a:gd name="T19" fmla="*/ 923 h 1548"/>
                <a:gd name="T20" fmla="*/ 1132 w 1596"/>
                <a:gd name="T21" fmla="*/ 1011 h 1548"/>
                <a:gd name="T22" fmla="*/ 1158 w 1596"/>
                <a:gd name="T23" fmla="*/ 1136 h 1548"/>
                <a:gd name="T24" fmla="*/ 1247 w 1596"/>
                <a:gd name="T25" fmla="*/ 1199 h 1548"/>
                <a:gd name="T26" fmla="*/ 1215 w 1596"/>
                <a:gd name="T27" fmla="*/ 1262 h 1548"/>
                <a:gd name="T28" fmla="*/ 1222 w 1596"/>
                <a:gd name="T29" fmla="*/ 1326 h 1548"/>
                <a:gd name="T30" fmla="*/ 1294 w 1596"/>
                <a:gd name="T31" fmla="*/ 1361 h 1548"/>
                <a:gd name="T32" fmla="*/ 1194 w 1596"/>
                <a:gd name="T33" fmla="*/ 1475 h 1548"/>
                <a:gd name="T34" fmla="*/ 1106 w 1596"/>
                <a:gd name="T35" fmla="*/ 1512 h 1548"/>
                <a:gd name="T36" fmla="*/ 981 w 1596"/>
                <a:gd name="T37" fmla="*/ 1548 h 1548"/>
                <a:gd name="T38" fmla="*/ 896 w 1596"/>
                <a:gd name="T39" fmla="*/ 1512 h 1548"/>
                <a:gd name="T40" fmla="*/ 809 w 1596"/>
                <a:gd name="T41" fmla="*/ 1532 h 1548"/>
                <a:gd name="T42" fmla="*/ 652 w 1596"/>
                <a:gd name="T43" fmla="*/ 1361 h 1548"/>
                <a:gd name="T44" fmla="*/ 553 w 1596"/>
                <a:gd name="T45" fmla="*/ 1324 h 1548"/>
                <a:gd name="T46" fmla="*/ 469 w 1596"/>
                <a:gd name="T47" fmla="*/ 1361 h 1548"/>
                <a:gd name="T48" fmla="*/ 303 w 1596"/>
                <a:gd name="T49" fmla="*/ 1262 h 1548"/>
                <a:gd name="T50" fmla="*/ 235 w 1596"/>
                <a:gd name="T51" fmla="*/ 1254 h 1548"/>
                <a:gd name="T52" fmla="*/ 219 w 1596"/>
                <a:gd name="T53" fmla="*/ 1303 h 1548"/>
                <a:gd name="T54" fmla="*/ 169 w 1596"/>
                <a:gd name="T55" fmla="*/ 1265 h 1548"/>
                <a:gd name="T56" fmla="*/ 47 w 1596"/>
                <a:gd name="T57" fmla="*/ 1220 h 1548"/>
                <a:gd name="T58" fmla="*/ 5 w 1596"/>
                <a:gd name="T59" fmla="*/ 1142 h 1548"/>
                <a:gd name="T60" fmla="*/ 21 w 1596"/>
                <a:gd name="T61" fmla="*/ 1048 h 1548"/>
                <a:gd name="T62" fmla="*/ 10 w 1596"/>
                <a:gd name="T63" fmla="*/ 970 h 1548"/>
                <a:gd name="T64" fmla="*/ 141 w 1596"/>
                <a:gd name="T65" fmla="*/ 933 h 1548"/>
                <a:gd name="T66" fmla="*/ 198 w 1596"/>
                <a:gd name="T67" fmla="*/ 704 h 1548"/>
                <a:gd name="T68" fmla="*/ 188 w 1596"/>
                <a:gd name="T69" fmla="*/ 573 h 1548"/>
                <a:gd name="T70" fmla="*/ 190 w 1596"/>
                <a:gd name="T71" fmla="*/ 396 h 1548"/>
                <a:gd name="T72" fmla="*/ 266 w 1596"/>
                <a:gd name="T73" fmla="*/ 370 h 1548"/>
                <a:gd name="T74" fmla="*/ 295 w 1596"/>
                <a:gd name="T75" fmla="*/ 375 h 1548"/>
                <a:gd name="T76" fmla="*/ 339 w 1596"/>
                <a:gd name="T77" fmla="*/ 401 h 1548"/>
                <a:gd name="T78" fmla="*/ 501 w 1596"/>
                <a:gd name="T79" fmla="*/ 401 h 1548"/>
                <a:gd name="T80" fmla="*/ 589 w 1596"/>
                <a:gd name="T81" fmla="*/ 380 h 1548"/>
                <a:gd name="T82" fmla="*/ 657 w 1596"/>
                <a:gd name="T83" fmla="*/ 333 h 1548"/>
                <a:gd name="T84" fmla="*/ 788 w 1596"/>
                <a:gd name="T85" fmla="*/ 182 h 1548"/>
                <a:gd name="T86" fmla="*/ 861 w 1596"/>
                <a:gd name="T87" fmla="*/ 57 h 1548"/>
                <a:gd name="T88" fmla="*/ 970 w 1596"/>
                <a:gd name="T89" fmla="*/ 15 h 1548"/>
                <a:gd name="T90" fmla="*/ 1043 w 1596"/>
                <a:gd name="T91" fmla="*/ 72 h 1548"/>
                <a:gd name="T92" fmla="*/ 1074 w 1596"/>
                <a:gd name="T93" fmla="*/ 109 h 1548"/>
                <a:gd name="T94" fmla="*/ 1163 w 1596"/>
                <a:gd name="T95" fmla="*/ 72 h 1548"/>
                <a:gd name="T96" fmla="*/ 1247 w 1596"/>
                <a:gd name="T97" fmla="*/ 93 h 1548"/>
                <a:gd name="T98" fmla="*/ 1309 w 1596"/>
                <a:gd name="T99" fmla="*/ 78 h 1548"/>
                <a:gd name="T100" fmla="*/ 1351 w 1596"/>
                <a:gd name="T101" fmla="*/ 135 h 1548"/>
                <a:gd name="T102" fmla="*/ 1399 w 1596"/>
                <a:gd name="T103" fmla="*/ 143 h 1548"/>
                <a:gd name="T104" fmla="*/ 1440 w 1596"/>
                <a:gd name="T105" fmla="*/ 265 h 1548"/>
                <a:gd name="T106" fmla="*/ 1539 w 1596"/>
                <a:gd name="T107" fmla="*/ 297 h 1548"/>
                <a:gd name="T108" fmla="*/ 1596 w 1596"/>
                <a:gd name="T109" fmla="*/ 318 h 1548"/>
                <a:gd name="T110" fmla="*/ 1560 w 1596"/>
                <a:gd name="T111" fmla="*/ 365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96" h="1548">
                  <a:moveTo>
                    <a:pt x="1560" y="365"/>
                  </a:moveTo>
                  <a:cubicBezTo>
                    <a:pt x="1554" y="385"/>
                    <a:pt x="1554" y="385"/>
                    <a:pt x="1554" y="385"/>
                  </a:cubicBezTo>
                  <a:cubicBezTo>
                    <a:pt x="1575" y="422"/>
                    <a:pt x="1575" y="422"/>
                    <a:pt x="1575" y="422"/>
                  </a:cubicBezTo>
                  <a:cubicBezTo>
                    <a:pt x="1575" y="552"/>
                    <a:pt x="1575" y="552"/>
                    <a:pt x="1575" y="552"/>
                  </a:cubicBezTo>
                  <a:cubicBezTo>
                    <a:pt x="1565" y="568"/>
                    <a:pt x="1565" y="568"/>
                    <a:pt x="1565" y="568"/>
                  </a:cubicBezTo>
                  <a:cubicBezTo>
                    <a:pt x="1513" y="578"/>
                    <a:pt x="1513" y="578"/>
                    <a:pt x="1513" y="578"/>
                  </a:cubicBezTo>
                  <a:cubicBezTo>
                    <a:pt x="1455" y="599"/>
                    <a:pt x="1455" y="599"/>
                    <a:pt x="1455" y="599"/>
                  </a:cubicBezTo>
                  <a:cubicBezTo>
                    <a:pt x="1398" y="662"/>
                    <a:pt x="1398" y="662"/>
                    <a:pt x="1398" y="662"/>
                  </a:cubicBezTo>
                  <a:cubicBezTo>
                    <a:pt x="1413" y="698"/>
                    <a:pt x="1413" y="698"/>
                    <a:pt x="1413" y="698"/>
                  </a:cubicBezTo>
                  <a:cubicBezTo>
                    <a:pt x="1398" y="735"/>
                    <a:pt x="1398" y="735"/>
                    <a:pt x="1398" y="735"/>
                  </a:cubicBezTo>
                  <a:cubicBezTo>
                    <a:pt x="1351" y="756"/>
                    <a:pt x="1351" y="756"/>
                    <a:pt x="1351" y="756"/>
                  </a:cubicBezTo>
                  <a:cubicBezTo>
                    <a:pt x="1340" y="808"/>
                    <a:pt x="1340" y="808"/>
                    <a:pt x="1340" y="808"/>
                  </a:cubicBezTo>
                  <a:cubicBezTo>
                    <a:pt x="1262" y="803"/>
                    <a:pt x="1262" y="803"/>
                    <a:pt x="1262" y="803"/>
                  </a:cubicBezTo>
                  <a:cubicBezTo>
                    <a:pt x="1236" y="787"/>
                    <a:pt x="1236" y="787"/>
                    <a:pt x="1236" y="787"/>
                  </a:cubicBezTo>
                  <a:cubicBezTo>
                    <a:pt x="1194" y="823"/>
                    <a:pt x="1194" y="823"/>
                    <a:pt x="1194" y="823"/>
                  </a:cubicBezTo>
                  <a:cubicBezTo>
                    <a:pt x="1210" y="865"/>
                    <a:pt x="1210" y="865"/>
                    <a:pt x="1210" y="865"/>
                  </a:cubicBezTo>
                  <a:cubicBezTo>
                    <a:pt x="1189" y="917"/>
                    <a:pt x="1189" y="917"/>
                    <a:pt x="1189" y="917"/>
                  </a:cubicBezTo>
                  <a:cubicBezTo>
                    <a:pt x="1153" y="917"/>
                    <a:pt x="1153" y="917"/>
                    <a:pt x="1153" y="917"/>
                  </a:cubicBezTo>
                  <a:cubicBezTo>
                    <a:pt x="1127" y="897"/>
                    <a:pt x="1127" y="897"/>
                    <a:pt x="1127" y="897"/>
                  </a:cubicBezTo>
                  <a:cubicBezTo>
                    <a:pt x="1106" y="923"/>
                    <a:pt x="1106" y="923"/>
                    <a:pt x="1106" y="923"/>
                  </a:cubicBezTo>
                  <a:cubicBezTo>
                    <a:pt x="1142" y="970"/>
                    <a:pt x="1142" y="970"/>
                    <a:pt x="1142" y="970"/>
                  </a:cubicBezTo>
                  <a:cubicBezTo>
                    <a:pt x="1132" y="1011"/>
                    <a:pt x="1132" y="1011"/>
                    <a:pt x="1132" y="1011"/>
                  </a:cubicBezTo>
                  <a:cubicBezTo>
                    <a:pt x="1132" y="1105"/>
                    <a:pt x="1132" y="1105"/>
                    <a:pt x="1132" y="1105"/>
                  </a:cubicBezTo>
                  <a:cubicBezTo>
                    <a:pt x="1158" y="1136"/>
                    <a:pt x="1158" y="1136"/>
                    <a:pt x="1158" y="1136"/>
                  </a:cubicBezTo>
                  <a:cubicBezTo>
                    <a:pt x="1153" y="1189"/>
                    <a:pt x="1153" y="1189"/>
                    <a:pt x="1153" y="1189"/>
                  </a:cubicBezTo>
                  <a:cubicBezTo>
                    <a:pt x="1247" y="1199"/>
                    <a:pt x="1247" y="1199"/>
                    <a:pt x="1247" y="1199"/>
                  </a:cubicBezTo>
                  <a:cubicBezTo>
                    <a:pt x="1252" y="1236"/>
                    <a:pt x="1252" y="1236"/>
                    <a:pt x="1252" y="1236"/>
                  </a:cubicBezTo>
                  <a:cubicBezTo>
                    <a:pt x="1215" y="1262"/>
                    <a:pt x="1215" y="1262"/>
                    <a:pt x="1215" y="1262"/>
                  </a:cubicBezTo>
                  <a:cubicBezTo>
                    <a:pt x="1210" y="1309"/>
                    <a:pt x="1210" y="1309"/>
                    <a:pt x="1210" y="1309"/>
                  </a:cubicBezTo>
                  <a:cubicBezTo>
                    <a:pt x="1222" y="1326"/>
                    <a:pt x="1222" y="1326"/>
                    <a:pt x="1222" y="1326"/>
                  </a:cubicBezTo>
                  <a:cubicBezTo>
                    <a:pt x="1247" y="1361"/>
                    <a:pt x="1247" y="1361"/>
                    <a:pt x="1247" y="1361"/>
                  </a:cubicBezTo>
                  <a:cubicBezTo>
                    <a:pt x="1294" y="1361"/>
                    <a:pt x="1294" y="1361"/>
                    <a:pt x="1294" y="1361"/>
                  </a:cubicBezTo>
                  <a:cubicBezTo>
                    <a:pt x="1314" y="1392"/>
                    <a:pt x="1314" y="1392"/>
                    <a:pt x="1314" y="1392"/>
                  </a:cubicBezTo>
                  <a:cubicBezTo>
                    <a:pt x="1194" y="1475"/>
                    <a:pt x="1194" y="1475"/>
                    <a:pt x="1194" y="1475"/>
                  </a:cubicBezTo>
                  <a:cubicBezTo>
                    <a:pt x="1121" y="1481"/>
                    <a:pt x="1121" y="1481"/>
                    <a:pt x="1121" y="1481"/>
                  </a:cubicBezTo>
                  <a:cubicBezTo>
                    <a:pt x="1106" y="1512"/>
                    <a:pt x="1106" y="1512"/>
                    <a:pt x="1106" y="1512"/>
                  </a:cubicBezTo>
                  <a:cubicBezTo>
                    <a:pt x="1109" y="1515"/>
                    <a:pt x="1109" y="1515"/>
                    <a:pt x="1109" y="1515"/>
                  </a:cubicBezTo>
                  <a:cubicBezTo>
                    <a:pt x="981" y="1548"/>
                    <a:pt x="981" y="1548"/>
                    <a:pt x="981" y="1548"/>
                  </a:cubicBezTo>
                  <a:cubicBezTo>
                    <a:pt x="897" y="1512"/>
                    <a:pt x="897" y="1512"/>
                    <a:pt x="897" y="1512"/>
                  </a:cubicBezTo>
                  <a:cubicBezTo>
                    <a:pt x="896" y="1512"/>
                    <a:pt x="896" y="1512"/>
                    <a:pt x="896" y="1512"/>
                  </a:cubicBezTo>
                  <a:cubicBezTo>
                    <a:pt x="835" y="1548"/>
                    <a:pt x="835" y="1548"/>
                    <a:pt x="835" y="1548"/>
                  </a:cubicBezTo>
                  <a:cubicBezTo>
                    <a:pt x="809" y="1532"/>
                    <a:pt x="809" y="1532"/>
                    <a:pt x="809" y="1532"/>
                  </a:cubicBezTo>
                  <a:cubicBezTo>
                    <a:pt x="668" y="1439"/>
                    <a:pt x="668" y="1439"/>
                    <a:pt x="668" y="1439"/>
                  </a:cubicBezTo>
                  <a:cubicBezTo>
                    <a:pt x="652" y="1361"/>
                    <a:pt x="652" y="1361"/>
                    <a:pt x="652" y="1361"/>
                  </a:cubicBezTo>
                  <a:cubicBezTo>
                    <a:pt x="595" y="1361"/>
                    <a:pt x="595" y="1361"/>
                    <a:pt x="595" y="1361"/>
                  </a:cubicBezTo>
                  <a:cubicBezTo>
                    <a:pt x="553" y="1324"/>
                    <a:pt x="553" y="1324"/>
                    <a:pt x="553" y="1324"/>
                  </a:cubicBezTo>
                  <a:cubicBezTo>
                    <a:pt x="506" y="1324"/>
                    <a:pt x="506" y="1324"/>
                    <a:pt x="506" y="1324"/>
                  </a:cubicBezTo>
                  <a:cubicBezTo>
                    <a:pt x="469" y="1361"/>
                    <a:pt x="469" y="1361"/>
                    <a:pt x="469" y="1361"/>
                  </a:cubicBezTo>
                  <a:cubicBezTo>
                    <a:pt x="370" y="1256"/>
                    <a:pt x="370" y="1256"/>
                    <a:pt x="370" y="1256"/>
                  </a:cubicBezTo>
                  <a:cubicBezTo>
                    <a:pt x="303" y="1262"/>
                    <a:pt x="303" y="1262"/>
                    <a:pt x="303" y="1262"/>
                  </a:cubicBezTo>
                  <a:cubicBezTo>
                    <a:pt x="266" y="1241"/>
                    <a:pt x="266" y="1241"/>
                    <a:pt x="266" y="1241"/>
                  </a:cubicBezTo>
                  <a:cubicBezTo>
                    <a:pt x="235" y="1254"/>
                    <a:pt x="235" y="1254"/>
                    <a:pt x="235" y="1254"/>
                  </a:cubicBezTo>
                  <a:cubicBezTo>
                    <a:pt x="230" y="1256"/>
                    <a:pt x="230" y="1256"/>
                    <a:pt x="230" y="1256"/>
                  </a:cubicBezTo>
                  <a:cubicBezTo>
                    <a:pt x="219" y="1303"/>
                    <a:pt x="219" y="1303"/>
                    <a:pt x="219" y="1303"/>
                  </a:cubicBezTo>
                  <a:cubicBezTo>
                    <a:pt x="177" y="1272"/>
                    <a:pt x="177" y="1272"/>
                    <a:pt x="177" y="1272"/>
                  </a:cubicBezTo>
                  <a:cubicBezTo>
                    <a:pt x="169" y="1265"/>
                    <a:pt x="169" y="1265"/>
                    <a:pt x="169" y="1265"/>
                  </a:cubicBezTo>
                  <a:cubicBezTo>
                    <a:pt x="89" y="1199"/>
                    <a:pt x="89" y="1199"/>
                    <a:pt x="89" y="1199"/>
                  </a:cubicBezTo>
                  <a:cubicBezTo>
                    <a:pt x="47" y="1220"/>
                    <a:pt x="47" y="1220"/>
                    <a:pt x="47" y="1220"/>
                  </a:cubicBezTo>
                  <a:cubicBezTo>
                    <a:pt x="0" y="1173"/>
                    <a:pt x="0" y="1173"/>
                    <a:pt x="0" y="1173"/>
                  </a:cubicBezTo>
                  <a:cubicBezTo>
                    <a:pt x="5" y="1142"/>
                    <a:pt x="5" y="1142"/>
                    <a:pt x="5" y="1142"/>
                  </a:cubicBezTo>
                  <a:cubicBezTo>
                    <a:pt x="26" y="1116"/>
                    <a:pt x="26" y="1116"/>
                    <a:pt x="26" y="1116"/>
                  </a:cubicBezTo>
                  <a:cubicBezTo>
                    <a:pt x="21" y="1048"/>
                    <a:pt x="21" y="1048"/>
                    <a:pt x="21" y="1048"/>
                  </a:cubicBezTo>
                  <a:cubicBezTo>
                    <a:pt x="0" y="996"/>
                    <a:pt x="0" y="996"/>
                    <a:pt x="0" y="996"/>
                  </a:cubicBezTo>
                  <a:cubicBezTo>
                    <a:pt x="10" y="970"/>
                    <a:pt x="10" y="970"/>
                    <a:pt x="10" y="970"/>
                  </a:cubicBezTo>
                  <a:cubicBezTo>
                    <a:pt x="89" y="990"/>
                    <a:pt x="89" y="990"/>
                    <a:pt x="89" y="990"/>
                  </a:cubicBezTo>
                  <a:cubicBezTo>
                    <a:pt x="141" y="933"/>
                    <a:pt x="141" y="933"/>
                    <a:pt x="141" y="933"/>
                  </a:cubicBezTo>
                  <a:cubicBezTo>
                    <a:pt x="235" y="876"/>
                    <a:pt x="235" y="876"/>
                    <a:pt x="235" y="876"/>
                  </a:cubicBezTo>
                  <a:cubicBezTo>
                    <a:pt x="198" y="704"/>
                    <a:pt x="198" y="704"/>
                    <a:pt x="198" y="704"/>
                  </a:cubicBezTo>
                  <a:cubicBezTo>
                    <a:pt x="190" y="602"/>
                    <a:pt x="190" y="602"/>
                    <a:pt x="190" y="602"/>
                  </a:cubicBezTo>
                  <a:cubicBezTo>
                    <a:pt x="188" y="573"/>
                    <a:pt x="188" y="573"/>
                    <a:pt x="188" y="573"/>
                  </a:cubicBezTo>
                  <a:cubicBezTo>
                    <a:pt x="183" y="458"/>
                    <a:pt x="183" y="458"/>
                    <a:pt x="183" y="458"/>
                  </a:cubicBezTo>
                  <a:cubicBezTo>
                    <a:pt x="190" y="396"/>
                    <a:pt x="190" y="396"/>
                    <a:pt x="190" y="396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66" y="370"/>
                    <a:pt x="266" y="370"/>
                    <a:pt x="266" y="370"/>
                  </a:cubicBezTo>
                  <a:cubicBezTo>
                    <a:pt x="287" y="370"/>
                    <a:pt x="287" y="370"/>
                    <a:pt x="287" y="370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295" y="375"/>
                    <a:pt x="295" y="375"/>
                    <a:pt x="295" y="375"/>
                  </a:cubicBezTo>
                  <a:cubicBezTo>
                    <a:pt x="339" y="401"/>
                    <a:pt x="339" y="401"/>
                    <a:pt x="339" y="401"/>
                  </a:cubicBezTo>
                  <a:cubicBezTo>
                    <a:pt x="438" y="385"/>
                    <a:pt x="438" y="385"/>
                    <a:pt x="438" y="385"/>
                  </a:cubicBezTo>
                  <a:cubicBezTo>
                    <a:pt x="501" y="401"/>
                    <a:pt x="501" y="401"/>
                    <a:pt x="501" y="401"/>
                  </a:cubicBezTo>
                  <a:cubicBezTo>
                    <a:pt x="537" y="380"/>
                    <a:pt x="537" y="380"/>
                    <a:pt x="537" y="380"/>
                  </a:cubicBezTo>
                  <a:cubicBezTo>
                    <a:pt x="589" y="380"/>
                    <a:pt x="589" y="380"/>
                    <a:pt x="589" y="380"/>
                  </a:cubicBezTo>
                  <a:cubicBezTo>
                    <a:pt x="642" y="370"/>
                    <a:pt x="642" y="370"/>
                    <a:pt x="642" y="370"/>
                  </a:cubicBezTo>
                  <a:cubicBezTo>
                    <a:pt x="657" y="333"/>
                    <a:pt x="657" y="333"/>
                    <a:pt x="657" y="333"/>
                  </a:cubicBezTo>
                  <a:cubicBezTo>
                    <a:pt x="746" y="307"/>
                    <a:pt x="746" y="307"/>
                    <a:pt x="746" y="307"/>
                  </a:cubicBezTo>
                  <a:cubicBezTo>
                    <a:pt x="788" y="182"/>
                    <a:pt x="788" y="182"/>
                    <a:pt x="788" y="182"/>
                  </a:cubicBezTo>
                  <a:cubicBezTo>
                    <a:pt x="861" y="114"/>
                    <a:pt x="861" y="114"/>
                    <a:pt x="861" y="114"/>
                  </a:cubicBezTo>
                  <a:cubicBezTo>
                    <a:pt x="861" y="57"/>
                    <a:pt x="861" y="57"/>
                    <a:pt x="861" y="57"/>
                  </a:cubicBezTo>
                  <a:cubicBezTo>
                    <a:pt x="944" y="57"/>
                    <a:pt x="944" y="57"/>
                    <a:pt x="944" y="57"/>
                  </a:cubicBezTo>
                  <a:cubicBezTo>
                    <a:pt x="970" y="15"/>
                    <a:pt x="970" y="15"/>
                    <a:pt x="970" y="15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1043" y="72"/>
                    <a:pt x="1043" y="72"/>
                    <a:pt x="1043" y="72"/>
                  </a:cubicBezTo>
                  <a:cubicBezTo>
                    <a:pt x="1064" y="83"/>
                    <a:pt x="1064" y="83"/>
                    <a:pt x="1064" y="83"/>
                  </a:cubicBezTo>
                  <a:cubicBezTo>
                    <a:pt x="1074" y="109"/>
                    <a:pt x="1074" y="109"/>
                    <a:pt x="1074" y="109"/>
                  </a:cubicBezTo>
                  <a:cubicBezTo>
                    <a:pt x="1137" y="93"/>
                    <a:pt x="1137" y="93"/>
                    <a:pt x="1137" y="93"/>
                  </a:cubicBezTo>
                  <a:cubicBezTo>
                    <a:pt x="1163" y="72"/>
                    <a:pt x="1163" y="72"/>
                    <a:pt x="1163" y="72"/>
                  </a:cubicBezTo>
                  <a:cubicBezTo>
                    <a:pt x="1189" y="88"/>
                    <a:pt x="1189" y="88"/>
                    <a:pt x="1189" y="88"/>
                  </a:cubicBezTo>
                  <a:cubicBezTo>
                    <a:pt x="1247" y="93"/>
                    <a:pt x="1247" y="93"/>
                    <a:pt x="1247" y="93"/>
                  </a:cubicBezTo>
                  <a:cubicBezTo>
                    <a:pt x="1267" y="78"/>
                    <a:pt x="1267" y="78"/>
                    <a:pt x="1267" y="78"/>
                  </a:cubicBezTo>
                  <a:cubicBezTo>
                    <a:pt x="1309" y="78"/>
                    <a:pt x="1309" y="78"/>
                    <a:pt x="1309" y="78"/>
                  </a:cubicBezTo>
                  <a:cubicBezTo>
                    <a:pt x="1340" y="99"/>
                    <a:pt x="1340" y="99"/>
                    <a:pt x="1340" y="99"/>
                  </a:cubicBezTo>
                  <a:cubicBezTo>
                    <a:pt x="1351" y="135"/>
                    <a:pt x="1351" y="135"/>
                    <a:pt x="1351" y="135"/>
                  </a:cubicBezTo>
                  <a:cubicBezTo>
                    <a:pt x="1387" y="135"/>
                    <a:pt x="1387" y="135"/>
                    <a:pt x="1387" y="135"/>
                  </a:cubicBezTo>
                  <a:cubicBezTo>
                    <a:pt x="1387" y="135"/>
                    <a:pt x="1393" y="139"/>
                    <a:pt x="1399" y="143"/>
                  </a:cubicBezTo>
                  <a:cubicBezTo>
                    <a:pt x="1408" y="234"/>
                    <a:pt x="1408" y="234"/>
                    <a:pt x="1408" y="234"/>
                  </a:cubicBezTo>
                  <a:cubicBezTo>
                    <a:pt x="1440" y="265"/>
                    <a:pt x="1440" y="265"/>
                    <a:pt x="1440" y="265"/>
                  </a:cubicBezTo>
                  <a:cubicBezTo>
                    <a:pt x="1513" y="271"/>
                    <a:pt x="1513" y="271"/>
                    <a:pt x="1513" y="271"/>
                  </a:cubicBezTo>
                  <a:cubicBezTo>
                    <a:pt x="1539" y="297"/>
                    <a:pt x="1539" y="297"/>
                    <a:pt x="1539" y="297"/>
                  </a:cubicBezTo>
                  <a:cubicBezTo>
                    <a:pt x="1570" y="302"/>
                    <a:pt x="1570" y="302"/>
                    <a:pt x="1570" y="302"/>
                  </a:cubicBezTo>
                  <a:cubicBezTo>
                    <a:pt x="1596" y="318"/>
                    <a:pt x="1596" y="318"/>
                    <a:pt x="1596" y="318"/>
                  </a:cubicBezTo>
                  <a:cubicBezTo>
                    <a:pt x="1596" y="354"/>
                    <a:pt x="1596" y="354"/>
                    <a:pt x="1596" y="354"/>
                  </a:cubicBezTo>
                  <a:lnTo>
                    <a:pt x="1560" y="365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" name="นครพนม">
              <a:extLst>
                <a:ext uri="{FF2B5EF4-FFF2-40B4-BE49-F238E27FC236}">
                  <a16:creationId xmlns:a16="http://schemas.microsoft.com/office/drawing/2014/main" id="{5861C13B-18E4-469A-8725-F16F8B17D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076" y="1922445"/>
              <a:ext cx="292617" cy="464529"/>
            </a:xfrm>
            <a:custGeom>
              <a:avLst/>
              <a:gdLst>
                <a:gd name="T0" fmla="*/ 648 w 716"/>
                <a:gd name="T1" fmla="*/ 942 h 1137"/>
                <a:gd name="T2" fmla="*/ 680 w 716"/>
                <a:gd name="T3" fmla="*/ 1090 h 1137"/>
                <a:gd name="T4" fmla="*/ 653 w 716"/>
                <a:gd name="T5" fmla="*/ 1116 h 1137"/>
                <a:gd name="T6" fmla="*/ 616 w 716"/>
                <a:gd name="T7" fmla="*/ 1137 h 1137"/>
                <a:gd name="T8" fmla="*/ 553 w 716"/>
                <a:gd name="T9" fmla="*/ 1069 h 1137"/>
                <a:gd name="T10" fmla="*/ 444 w 716"/>
                <a:gd name="T11" fmla="*/ 1101 h 1137"/>
                <a:gd name="T12" fmla="*/ 371 w 716"/>
                <a:gd name="T13" fmla="*/ 1059 h 1137"/>
                <a:gd name="T14" fmla="*/ 298 w 716"/>
                <a:gd name="T15" fmla="*/ 1095 h 1137"/>
                <a:gd name="T16" fmla="*/ 229 w 716"/>
                <a:gd name="T17" fmla="*/ 1040 h 1137"/>
                <a:gd name="T18" fmla="*/ 282 w 716"/>
                <a:gd name="T19" fmla="*/ 1002 h 1137"/>
                <a:gd name="T20" fmla="*/ 329 w 716"/>
                <a:gd name="T21" fmla="*/ 948 h 1137"/>
                <a:gd name="T22" fmla="*/ 350 w 716"/>
                <a:gd name="T23" fmla="*/ 913 h 1137"/>
                <a:gd name="T24" fmla="*/ 334 w 716"/>
                <a:gd name="T25" fmla="*/ 850 h 1137"/>
                <a:gd name="T26" fmla="*/ 345 w 716"/>
                <a:gd name="T27" fmla="*/ 793 h 1137"/>
                <a:gd name="T28" fmla="*/ 386 w 716"/>
                <a:gd name="T29" fmla="*/ 704 h 1137"/>
                <a:gd name="T30" fmla="*/ 381 w 716"/>
                <a:gd name="T31" fmla="*/ 626 h 1137"/>
                <a:gd name="T32" fmla="*/ 381 w 716"/>
                <a:gd name="T33" fmla="*/ 553 h 1137"/>
                <a:gd name="T34" fmla="*/ 199 w 716"/>
                <a:gd name="T35" fmla="*/ 563 h 1137"/>
                <a:gd name="T36" fmla="*/ 141 w 716"/>
                <a:gd name="T37" fmla="*/ 579 h 1137"/>
                <a:gd name="T38" fmla="*/ 89 w 716"/>
                <a:gd name="T39" fmla="*/ 574 h 1137"/>
                <a:gd name="T40" fmla="*/ 21 w 716"/>
                <a:gd name="T41" fmla="*/ 501 h 1137"/>
                <a:gd name="T42" fmla="*/ 37 w 716"/>
                <a:gd name="T43" fmla="*/ 433 h 1137"/>
                <a:gd name="T44" fmla="*/ 42 w 716"/>
                <a:gd name="T45" fmla="*/ 381 h 1137"/>
                <a:gd name="T46" fmla="*/ 68 w 716"/>
                <a:gd name="T47" fmla="*/ 344 h 1137"/>
                <a:gd name="T48" fmla="*/ 73 w 716"/>
                <a:gd name="T49" fmla="*/ 282 h 1137"/>
                <a:gd name="T50" fmla="*/ 2 w 716"/>
                <a:gd name="T51" fmla="*/ 206 h 1137"/>
                <a:gd name="T52" fmla="*/ 0 w 716"/>
                <a:gd name="T53" fmla="*/ 151 h 1137"/>
                <a:gd name="T54" fmla="*/ 100 w 716"/>
                <a:gd name="T55" fmla="*/ 151 h 1137"/>
                <a:gd name="T56" fmla="*/ 110 w 716"/>
                <a:gd name="T57" fmla="*/ 26 h 1137"/>
                <a:gd name="T58" fmla="*/ 204 w 716"/>
                <a:gd name="T59" fmla="*/ 41 h 1137"/>
                <a:gd name="T60" fmla="*/ 324 w 716"/>
                <a:gd name="T61" fmla="*/ 194 h 1137"/>
                <a:gd name="T62" fmla="*/ 632 w 716"/>
                <a:gd name="T63" fmla="*/ 470 h 1137"/>
                <a:gd name="T64" fmla="*/ 716 w 716"/>
                <a:gd name="T65" fmla="*/ 79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6" h="1137">
                  <a:moveTo>
                    <a:pt x="716" y="799"/>
                  </a:moveTo>
                  <a:cubicBezTo>
                    <a:pt x="648" y="942"/>
                    <a:pt x="648" y="942"/>
                    <a:pt x="648" y="942"/>
                  </a:cubicBezTo>
                  <a:cubicBezTo>
                    <a:pt x="651" y="953"/>
                    <a:pt x="651" y="953"/>
                    <a:pt x="651" y="953"/>
                  </a:cubicBezTo>
                  <a:cubicBezTo>
                    <a:pt x="680" y="1090"/>
                    <a:pt x="680" y="1090"/>
                    <a:pt x="680" y="1090"/>
                  </a:cubicBezTo>
                  <a:cubicBezTo>
                    <a:pt x="652" y="1114"/>
                    <a:pt x="652" y="1114"/>
                    <a:pt x="652" y="1114"/>
                  </a:cubicBezTo>
                  <a:cubicBezTo>
                    <a:pt x="653" y="1116"/>
                    <a:pt x="653" y="1116"/>
                    <a:pt x="653" y="1116"/>
                  </a:cubicBezTo>
                  <a:cubicBezTo>
                    <a:pt x="637" y="1111"/>
                    <a:pt x="637" y="1111"/>
                    <a:pt x="637" y="1111"/>
                  </a:cubicBezTo>
                  <a:cubicBezTo>
                    <a:pt x="616" y="1137"/>
                    <a:pt x="616" y="1137"/>
                    <a:pt x="616" y="1137"/>
                  </a:cubicBezTo>
                  <a:cubicBezTo>
                    <a:pt x="579" y="1132"/>
                    <a:pt x="579" y="1132"/>
                    <a:pt x="579" y="1132"/>
                  </a:cubicBezTo>
                  <a:cubicBezTo>
                    <a:pt x="553" y="1069"/>
                    <a:pt x="553" y="1069"/>
                    <a:pt x="553" y="1069"/>
                  </a:cubicBezTo>
                  <a:cubicBezTo>
                    <a:pt x="491" y="1069"/>
                    <a:pt x="491" y="1069"/>
                    <a:pt x="491" y="1069"/>
                  </a:cubicBezTo>
                  <a:cubicBezTo>
                    <a:pt x="491" y="1069"/>
                    <a:pt x="454" y="1101"/>
                    <a:pt x="444" y="1101"/>
                  </a:cubicBezTo>
                  <a:cubicBezTo>
                    <a:pt x="433" y="1101"/>
                    <a:pt x="413" y="1069"/>
                    <a:pt x="413" y="1069"/>
                  </a:cubicBezTo>
                  <a:cubicBezTo>
                    <a:pt x="371" y="1059"/>
                    <a:pt x="371" y="1059"/>
                    <a:pt x="371" y="1059"/>
                  </a:cubicBezTo>
                  <a:cubicBezTo>
                    <a:pt x="334" y="1075"/>
                    <a:pt x="334" y="1075"/>
                    <a:pt x="334" y="1075"/>
                  </a:cubicBezTo>
                  <a:cubicBezTo>
                    <a:pt x="298" y="1095"/>
                    <a:pt x="298" y="1095"/>
                    <a:pt x="298" y="1095"/>
                  </a:cubicBezTo>
                  <a:cubicBezTo>
                    <a:pt x="246" y="1080"/>
                    <a:pt x="246" y="1080"/>
                    <a:pt x="246" y="1080"/>
                  </a:cubicBezTo>
                  <a:cubicBezTo>
                    <a:pt x="229" y="1040"/>
                    <a:pt x="229" y="1040"/>
                    <a:pt x="229" y="1040"/>
                  </a:cubicBezTo>
                  <a:cubicBezTo>
                    <a:pt x="230" y="1038"/>
                    <a:pt x="230" y="1038"/>
                    <a:pt x="230" y="1038"/>
                  </a:cubicBezTo>
                  <a:cubicBezTo>
                    <a:pt x="282" y="1002"/>
                    <a:pt x="282" y="1002"/>
                    <a:pt x="282" y="1002"/>
                  </a:cubicBezTo>
                  <a:cubicBezTo>
                    <a:pt x="287" y="970"/>
                    <a:pt x="287" y="970"/>
                    <a:pt x="287" y="970"/>
                  </a:cubicBezTo>
                  <a:cubicBezTo>
                    <a:pt x="329" y="948"/>
                    <a:pt x="329" y="948"/>
                    <a:pt x="329" y="948"/>
                  </a:cubicBezTo>
                  <a:cubicBezTo>
                    <a:pt x="345" y="939"/>
                    <a:pt x="345" y="939"/>
                    <a:pt x="345" y="939"/>
                  </a:cubicBezTo>
                  <a:cubicBezTo>
                    <a:pt x="350" y="913"/>
                    <a:pt x="350" y="913"/>
                    <a:pt x="350" y="913"/>
                  </a:cubicBezTo>
                  <a:cubicBezTo>
                    <a:pt x="319" y="887"/>
                    <a:pt x="319" y="887"/>
                    <a:pt x="319" y="887"/>
                  </a:cubicBezTo>
                  <a:cubicBezTo>
                    <a:pt x="334" y="850"/>
                    <a:pt x="334" y="850"/>
                    <a:pt x="334" y="850"/>
                  </a:cubicBezTo>
                  <a:cubicBezTo>
                    <a:pt x="366" y="824"/>
                    <a:pt x="366" y="824"/>
                    <a:pt x="366" y="824"/>
                  </a:cubicBezTo>
                  <a:cubicBezTo>
                    <a:pt x="345" y="793"/>
                    <a:pt x="345" y="793"/>
                    <a:pt x="345" y="793"/>
                  </a:cubicBezTo>
                  <a:cubicBezTo>
                    <a:pt x="386" y="751"/>
                    <a:pt x="386" y="751"/>
                    <a:pt x="386" y="751"/>
                  </a:cubicBezTo>
                  <a:cubicBezTo>
                    <a:pt x="386" y="704"/>
                    <a:pt x="386" y="704"/>
                    <a:pt x="386" y="704"/>
                  </a:cubicBezTo>
                  <a:cubicBezTo>
                    <a:pt x="366" y="683"/>
                    <a:pt x="366" y="683"/>
                    <a:pt x="366" y="683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66" y="600"/>
                    <a:pt x="366" y="600"/>
                    <a:pt x="366" y="600"/>
                  </a:cubicBezTo>
                  <a:cubicBezTo>
                    <a:pt x="381" y="553"/>
                    <a:pt x="381" y="553"/>
                    <a:pt x="381" y="553"/>
                  </a:cubicBezTo>
                  <a:cubicBezTo>
                    <a:pt x="256" y="548"/>
                    <a:pt x="256" y="548"/>
                    <a:pt x="256" y="548"/>
                  </a:cubicBezTo>
                  <a:cubicBezTo>
                    <a:pt x="256" y="548"/>
                    <a:pt x="209" y="563"/>
                    <a:pt x="199" y="563"/>
                  </a:cubicBezTo>
                  <a:cubicBezTo>
                    <a:pt x="188" y="563"/>
                    <a:pt x="162" y="548"/>
                    <a:pt x="162" y="548"/>
                  </a:cubicBezTo>
                  <a:cubicBezTo>
                    <a:pt x="141" y="579"/>
                    <a:pt x="141" y="579"/>
                    <a:pt x="141" y="579"/>
                  </a:cubicBezTo>
                  <a:cubicBezTo>
                    <a:pt x="115" y="584"/>
                    <a:pt x="115" y="584"/>
                    <a:pt x="115" y="584"/>
                  </a:cubicBezTo>
                  <a:cubicBezTo>
                    <a:pt x="89" y="574"/>
                    <a:pt x="89" y="574"/>
                    <a:pt x="89" y="574"/>
                  </a:cubicBezTo>
                  <a:cubicBezTo>
                    <a:pt x="58" y="579"/>
                    <a:pt x="58" y="579"/>
                    <a:pt x="58" y="579"/>
                  </a:cubicBezTo>
                  <a:cubicBezTo>
                    <a:pt x="21" y="501"/>
                    <a:pt x="21" y="501"/>
                    <a:pt x="21" y="501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37" y="433"/>
                    <a:pt x="37" y="433"/>
                    <a:pt x="37" y="433"/>
                  </a:cubicBezTo>
                  <a:cubicBezTo>
                    <a:pt x="58" y="417"/>
                    <a:pt x="58" y="417"/>
                    <a:pt x="58" y="417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8" y="344"/>
                    <a:pt x="68" y="344"/>
                    <a:pt x="68" y="344"/>
                  </a:cubicBezTo>
                  <a:cubicBezTo>
                    <a:pt x="73" y="324"/>
                    <a:pt x="73" y="324"/>
                    <a:pt x="73" y="324"/>
                  </a:cubicBezTo>
                  <a:cubicBezTo>
                    <a:pt x="73" y="282"/>
                    <a:pt x="73" y="282"/>
                    <a:pt x="73" y="282"/>
                  </a:cubicBezTo>
                  <a:cubicBezTo>
                    <a:pt x="47" y="235"/>
                    <a:pt x="47" y="235"/>
                    <a:pt x="47" y="235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37" y="94"/>
                    <a:pt x="42" y="94"/>
                  </a:cubicBezTo>
                  <a:cubicBezTo>
                    <a:pt x="47" y="94"/>
                    <a:pt x="100" y="151"/>
                    <a:pt x="100" y="151"/>
                  </a:cubicBezTo>
                  <a:cubicBezTo>
                    <a:pt x="100" y="151"/>
                    <a:pt x="131" y="115"/>
                    <a:pt x="131" y="99"/>
                  </a:cubicBezTo>
                  <a:cubicBezTo>
                    <a:pt x="131" y="84"/>
                    <a:pt x="110" y="26"/>
                    <a:pt x="110" y="26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04" y="41"/>
                    <a:pt x="204" y="41"/>
                    <a:pt x="204" y="41"/>
                  </a:cubicBezTo>
                  <a:cubicBezTo>
                    <a:pt x="215" y="73"/>
                    <a:pt x="246" y="161"/>
                    <a:pt x="252" y="158"/>
                  </a:cubicBezTo>
                  <a:cubicBezTo>
                    <a:pt x="260" y="154"/>
                    <a:pt x="324" y="194"/>
                    <a:pt x="324" y="194"/>
                  </a:cubicBezTo>
                  <a:cubicBezTo>
                    <a:pt x="416" y="338"/>
                    <a:pt x="416" y="338"/>
                    <a:pt x="416" y="338"/>
                  </a:cubicBezTo>
                  <a:cubicBezTo>
                    <a:pt x="632" y="470"/>
                    <a:pt x="632" y="470"/>
                    <a:pt x="632" y="470"/>
                  </a:cubicBezTo>
                  <a:cubicBezTo>
                    <a:pt x="632" y="470"/>
                    <a:pt x="700" y="566"/>
                    <a:pt x="708" y="574"/>
                  </a:cubicBezTo>
                  <a:cubicBezTo>
                    <a:pt x="716" y="582"/>
                    <a:pt x="716" y="781"/>
                    <a:pt x="716" y="797"/>
                  </a:cubicBezTo>
                  <a:cubicBezTo>
                    <a:pt x="716" y="798"/>
                    <a:pt x="716" y="798"/>
                    <a:pt x="716" y="799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" name="ชัยภูมิ">
              <a:extLst>
                <a:ext uri="{FF2B5EF4-FFF2-40B4-BE49-F238E27FC236}">
                  <a16:creationId xmlns:a16="http://schemas.microsoft.com/office/drawing/2014/main" id="{9A99ECE4-26D4-4DC5-BB31-7781CFD0A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100" y="2423551"/>
              <a:ext cx="407835" cy="495620"/>
            </a:xfrm>
            <a:custGeom>
              <a:avLst/>
              <a:gdLst>
                <a:gd name="T0" fmla="*/ 845 w 996"/>
                <a:gd name="T1" fmla="*/ 568 h 1215"/>
                <a:gd name="T2" fmla="*/ 887 w 996"/>
                <a:gd name="T3" fmla="*/ 615 h 1215"/>
                <a:gd name="T4" fmla="*/ 934 w 996"/>
                <a:gd name="T5" fmla="*/ 641 h 1215"/>
                <a:gd name="T6" fmla="*/ 918 w 996"/>
                <a:gd name="T7" fmla="*/ 704 h 1215"/>
                <a:gd name="T8" fmla="*/ 891 w 996"/>
                <a:gd name="T9" fmla="*/ 814 h 1215"/>
                <a:gd name="T10" fmla="*/ 819 w 996"/>
                <a:gd name="T11" fmla="*/ 871 h 1215"/>
                <a:gd name="T12" fmla="*/ 736 w 996"/>
                <a:gd name="T13" fmla="*/ 928 h 1215"/>
                <a:gd name="T14" fmla="*/ 621 w 996"/>
                <a:gd name="T15" fmla="*/ 1121 h 1215"/>
                <a:gd name="T16" fmla="*/ 517 w 996"/>
                <a:gd name="T17" fmla="*/ 1184 h 1215"/>
                <a:gd name="T18" fmla="*/ 412 w 996"/>
                <a:gd name="T19" fmla="*/ 1194 h 1215"/>
                <a:gd name="T20" fmla="*/ 313 w 996"/>
                <a:gd name="T21" fmla="*/ 1199 h 1215"/>
                <a:gd name="T22" fmla="*/ 170 w 996"/>
                <a:gd name="T23" fmla="*/ 1189 h 1215"/>
                <a:gd name="T24" fmla="*/ 162 w 996"/>
                <a:gd name="T25" fmla="*/ 1184 h 1215"/>
                <a:gd name="T26" fmla="*/ 84 w 996"/>
                <a:gd name="T27" fmla="*/ 1215 h 1215"/>
                <a:gd name="T28" fmla="*/ 47 w 996"/>
                <a:gd name="T29" fmla="*/ 1205 h 1215"/>
                <a:gd name="T30" fmla="*/ 26 w 996"/>
                <a:gd name="T31" fmla="*/ 1038 h 1215"/>
                <a:gd name="T32" fmla="*/ 52 w 996"/>
                <a:gd name="T33" fmla="*/ 876 h 1215"/>
                <a:gd name="T34" fmla="*/ 16 w 996"/>
                <a:gd name="T35" fmla="*/ 860 h 1215"/>
                <a:gd name="T36" fmla="*/ 13 w 996"/>
                <a:gd name="T37" fmla="*/ 769 h 1215"/>
                <a:gd name="T38" fmla="*/ 47 w 996"/>
                <a:gd name="T39" fmla="*/ 735 h 1215"/>
                <a:gd name="T40" fmla="*/ 58 w 996"/>
                <a:gd name="T41" fmla="*/ 673 h 1215"/>
                <a:gd name="T42" fmla="*/ 26 w 996"/>
                <a:gd name="T43" fmla="*/ 480 h 1215"/>
                <a:gd name="T44" fmla="*/ 47 w 996"/>
                <a:gd name="T45" fmla="*/ 318 h 1215"/>
                <a:gd name="T46" fmla="*/ 131 w 996"/>
                <a:gd name="T47" fmla="*/ 151 h 1215"/>
                <a:gd name="T48" fmla="*/ 151 w 996"/>
                <a:gd name="T49" fmla="*/ 99 h 1215"/>
                <a:gd name="T50" fmla="*/ 188 w 996"/>
                <a:gd name="T51" fmla="*/ 21 h 1215"/>
                <a:gd name="T52" fmla="*/ 266 w 996"/>
                <a:gd name="T53" fmla="*/ 21 h 1215"/>
                <a:gd name="T54" fmla="*/ 350 w 996"/>
                <a:gd name="T55" fmla="*/ 31 h 1215"/>
                <a:gd name="T56" fmla="*/ 376 w 996"/>
                <a:gd name="T57" fmla="*/ 26 h 1215"/>
                <a:gd name="T58" fmla="*/ 454 w 996"/>
                <a:gd name="T59" fmla="*/ 36 h 1215"/>
                <a:gd name="T60" fmla="*/ 548 w 996"/>
                <a:gd name="T61" fmla="*/ 52 h 1215"/>
                <a:gd name="T62" fmla="*/ 605 w 996"/>
                <a:gd name="T63" fmla="*/ 125 h 1215"/>
                <a:gd name="T64" fmla="*/ 663 w 996"/>
                <a:gd name="T65" fmla="*/ 188 h 1215"/>
                <a:gd name="T66" fmla="*/ 835 w 996"/>
                <a:gd name="T67" fmla="*/ 229 h 1215"/>
                <a:gd name="T68" fmla="*/ 913 w 996"/>
                <a:gd name="T69" fmla="*/ 229 h 1215"/>
                <a:gd name="T70" fmla="*/ 996 w 996"/>
                <a:gd name="T71" fmla="*/ 281 h 1215"/>
                <a:gd name="T72" fmla="*/ 903 w 996"/>
                <a:gd name="T73" fmla="*/ 485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1215">
                  <a:moveTo>
                    <a:pt x="903" y="485"/>
                  </a:moveTo>
                  <a:cubicBezTo>
                    <a:pt x="897" y="490"/>
                    <a:pt x="845" y="568"/>
                    <a:pt x="845" y="568"/>
                  </a:cubicBezTo>
                  <a:cubicBezTo>
                    <a:pt x="850" y="594"/>
                    <a:pt x="850" y="594"/>
                    <a:pt x="850" y="594"/>
                  </a:cubicBezTo>
                  <a:cubicBezTo>
                    <a:pt x="887" y="615"/>
                    <a:pt x="887" y="615"/>
                    <a:pt x="887" y="615"/>
                  </a:cubicBezTo>
                  <a:cubicBezTo>
                    <a:pt x="908" y="615"/>
                    <a:pt x="908" y="615"/>
                    <a:pt x="908" y="615"/>
                  </a:cubicBezTo>
                  <a:cubicBezTo>
                    <a:pt x="934" y="641"/>
                    <a:pt x="934" y="641"/>
                    <a:pt x="934" y="641"/>
                  </a:cubicBezTo>
                  <a:cubicBezTo>
                    <a:pt x="929" y="662"/>
                    <a:pt x="929" y="662"/>
                    <a:pt x="929" y="662"/>
                  </a:cubicBezTo>
                  <a:cubicBezTo>
                    <a:pt x="918" y="704"/>
                    <a:pt x="918" y="704"/>
                    <a:pt x="918" y="704"/>
                  </a:cubicBezTo>
                  <a:cubicBezTo>
                    <a:pt x="876" y="777"/>
                    <a:pt x="876" y="777"/>
                    <a:pt x="876" y="777"/>
                  </a:cubicBezTo>
                  <a:cubicBezTo>
                    <a:pt x="891" y="814"/>
                    <a:pt x="891" y="814"/>
                    <a:pt x="891" y="814"/>
                  </a:cubicBezTo>
                  <a:cubicBezTo>
                    <a:pt x="845" y="829"/>
                    <a:pt x="845" y="829"/>
                    <a:pt x="845" y="829"/>
                  </a:cubicBezTo>
                  <a:cubicBezTo>
                    <a:pt x="819" y="871"/>
                    <a:pt x="819" y="871"/>
                    <a:pt x="819" y="871"/>
                  </a:cubicBezTo>
                  <a:cubicBezTo>
                    <a:pt x="736" y="871"/>
                    <a:pt x="736" y="871"/>
                    <a:pt x="736" y="871"/>
                  </a:cubicBezTo>
                  <a:cubicBezTo>
                    <a:pt x="736" y="928"/>
                    <a:pt x="736" y="928"/>
                    <a:pt x="736" y="928"/>
                  </a:cubicBezTo>
                  <a:cubicBezTo>
                    <a:pt x="663" y="996"/>
                    <a:pt x="663" y="996"/>
                    <a:pt x="663" y="996"/>
                  </a:cubicBezTo>
                  <a:cubicBezTo>
                    <a:pt x="621" y="1121"/>
                    <a:pt x="621" y="1121"/>
                    <a:pt x="621" y="1121"/>
                  </a:cubicBezTo>
                  <a:cubicBezTo>
                    <a:pt x="532" y="1147"/>
                    <a:pt x="532" y="1147"/>
                    <a:pt x="532" y="1147"/>
                  </a:cubicBezTo>
                  <a:cubicBezTo>
                    <a:pt x="517" y="1184"/>
                    <a:pt x="517" y="1184"/>
                    <a:pt x="517" y="1184"/>
                  </a:cubicBezTo>
                  <a:cubicBezTo>
                    <a:pt x="464" y="1194"/>
                    <a:pt x="464" y="1194"/>
                    <a:pt x="464" y="1194"/>
                  </a:cubicBezTo>
                  <a:cubicBezTo>
                    <a:pt x="412" y="1194"/>
                    <a:pt x="412" y="1194"/>
                    <a:pt x="412" y="1194"/>
                  </a:cubicBezTo>
                  <a:cubicBezTo>
                    <a:pt x="376" y="1215"/>
                    <a:pt x="376" y="1215"/>
                    <a:pt x="376" y="1215"/>
                  </a:cubicBezTo>
                  <a:cubicBezTo>
                    <a:pt x="313" y="1199"/>
                    <a:pt x="313" y="1199"/>
                    <a:pt x="313" y="1199"/>
                  </a:cubicBezTo>
                  <a:cubicBezTo>
                    <a:pt x="214" y="1215"/>
                    <a:pt x="214" y="1215"/>
                    <a:pt x="214" y="1215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70" y="1189"/>
                    <a:pt x="170" y="1189"/>
                    <a:pt x="170" y="1189"/>
                  </a:cubicBezTo>
                  <a:cubicBezTo>
                    <a:pt x="162" y="1184"/>
                    <a:pt x="162" y="1184"/>
                    <a:pt x="162" y="1184"/>
                  </a:cubicBezTo>
                  <a:cubicBezTo>
                    <a:pt x="141" y="1184"/>
                    <a:pt x="141" y="1184"/>
                    <a:pt x="141" y="1184"/>
                  </a:cubicBezTo>
                  <a:cubicBezTo>
                    <a:pt x="84" y="1215"/>
                    <a:pt x="84" y="1215"/>
                    <a:pt x="84" y="1215"/>
                  </a:cubicBezTo>
                  <a:cubicBezTo>
                    <a:pt x="65" y="1210"/>
                    <a:pt x="65" y="1210"/>
                    <a:pt x="65" y="1210"/>
                  </a:cubicBezTo>
                  <a:cubicBezTo>
                    <a:pt x="47" y="1205"/>
                    <a:pt x="47" y="1205"/>
                    <a:pt x="47" y="1205"/>
                  </a:cubicBezTo>
                  <a:cubicBezTo>
                    <a:pt x="47" y="1100"/>
                    <a:pt x="47" y="1100"/>
                    <a:pt x="47" y="1100"/>
                  </a:cubicBezTo>
                  <a:cubicBezTo>
                    <a:pt x="26" y="1038"/>
                    <a:pt x="26" y="1038"/>
                    <a:pt x="26" y="1038"/>
                  </a:cubicBezTo>
                  <a:cubicBezTo>
                    <a:pt x="63" y="933"/>
                    <a:pt x="63" y="933"/>
                    <a:pt x="63" y="933"/>
                  </a:cubicBezTo>
                  <a:cubicBezTo>
                    <a:pt x="52" y="876"/>
                    <a:pt x="52" y="876"/>
                    <a:pt x="52" y="876"/>
                  </a:cubicBezTo>
                  <a:cubicBezTo>
                    <a:pt x="14" y="873"/>
                    <a:pt x="14" y="873"/>
                    <a:pt x="14" y="873"/>
                  </a:cubicBezTo>
                  <a:cubicBezTo>
                    <a:pt x="16" y="860"/>
                    <a:pt x="16" y="860"/>
                    <a:pt x="16" y="860"/>
                  </a:cubicBezTo>
                  <a:cubicBezTo>
                    <a:pt x="0" y="808"/>
                    <a:pt x="0" y="808"/>
                    <a:pt x="0" y="808"/>
                  </a:cubicBezTo>
                  <a:cubicBezTo>
                    <a:pt x="13" y="769"/>
                    <a:pt x="13" y="769"/>
                    <a:pt x="13" y="769"/>
                  </a:cubicBezTo>
                  <a:cubicBezTo>
                    <a:pt x="16" y="761"/>
                    <a:pt x="16" y="761"/>
                    <a:pt x="16" y="761"/>
                  </a:cubicBezTo>
                  <a:cubicBezTo>
                    <a:pt x="47" y="735"/>
                    <a:pt x="47" y="735"/>
                    <a:pt x="47" y="735"/>
                  </a:cubicBezTo>
                  <a:cubicBezTo>
                    <a:pt x="47" y="699"/>
                    <a:pt x="47" y="699"/>
                    <a:pt x="47" y="699"/>
                  </a:cubicBezTo>
                  <a:cubicBezTo>
                    <a:pt x="58" y="673"/>
                    <a:pt x="58" y="673"/>
                    <a:pt x="58" y="673"/>
                  </a:cubicBezTo>
                  <a:cubicBezTo>
                    <a:pt x="0" y="620"/>
                    <a:pt x="0" y="620"/>
                    <a:pt x="0" y="620"/>
                  </a:cubicBezTo>
                  <a:cubicBezTo>
                    <a:pt x="26" y="480"/>
                    <a:pt x="26" y="480"/>
                    <a:pt x="26" y="480"/>
                  </a:cubicBezTo>
                  <a:cubicBezTo>
                    <a:pt x="21" y="396"/>
                    <a:pt x="21" y="396"/>
                    <a:pt x="21" y="396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62" y="135"/>
                    <a:pt x="162" y="135"/>
                    <a:pt x="162" y="135"/>
                  </a:cubicBezTo>
                  <a:cubicBezTo>
                    <a:pt x="151" y="99"/>
                    <a:pt x="151" y="99"/>
                    <a:pt x="151" y="99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318" y="10"/>
                    <a:pt x="318" y="10"/>
                    <a:pt x="318" y="10"/>
                  </a:cubicBezTo>
                  <a:cubicBezTo>
                    <a:pt x="350" y="31"/>
                    <a:pt x="350" y="31"/>
                    <a:pt x="350" y="31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376" y="26"/>
                    <a:pt x="376" y="26"/>
                    <a:pt x="376" y="26"/>
                  </a:cubicBezTo>
                  <a:cubicBezTo>
                    <a:pt x="381" y="52"/>
                    <a:pt x="381" y="52"/>
                    <a:pt x="381" y="52"/>
                  </a:cubicBezTo>
                  <a:cubicBezTo>
                    <a:pt x="454" y="36"/>
                    <a:pt x="454" y="36"/>
                    <a:pt x="454" y="36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48" y="52"/>
                    <a:pt x="548" y="52"/>
                    <a:pt x="548" y="52"/>
                  </a:cubicBezTo>
                  <a:cubicBezTo>
                    <a:pt x="574" y="104"/>
                    <a:pt x="574" y="104"/>
                    <a:pt x="574" y="104"/>
                  </a:cubicBezTo>
                  <a:cubicBezTo>
                    <a:pt x="605" y="125"/>
                    <a:pt x="605" y="125"/>
                    <a:pt x="605" y="125"/>
                  </a:cubicBezTo>
                  <a:cubicBezTo>
                    <a:pt x="610" y="156"/>
                    <a:pt x="610" y="156"/>
                    <a:pt x="610" y="156"/>
                  </a:cubicBezTo>
                  <a:cubicBezTo>
                    <a:pt x="663" y="188"/>
                    <a:pt x="663" y="188"/>
                    <a:pt x="663" y="188"/>
                  </a:cubicBezTo>
                  <a:cubicBezTo>
                    <a:pt x="767" y="177"/>
                    <a:pt x="767" y="177"/>
                    <a:pt x="767" y="177"/>
                  </a:cubicBezTo>
                  <a:cubicBezTo>
                    <a:pt x="835" y="229"/>
                    <a:pt x="835" y="229"/>
                    <a:pt x="835" y="229"/>
                  </a:cubicBezTo>
                  <a:cubicBezTo>
                    <a:pt x="887" y="219"/>
                    <a:pt x="887" y="219"/>
                    <a:pt x="887" y="219"/>
                  </a:cubicBezTo>
                  <a:cubicBezTo>
                    <a:pt x="913" y="229"/>
                    <a:pt x="913" y="229"/>
                    <a:pt x="913" y="229"/>
                  </a:cubicBezTo>
                  <a:cubicBezTo>
                    <a:pt x="944" y="229"/>
                    <a:pt x="944" y="229"/>
                    <a:pt x="944" y="229"/>
                  </a:cubicBezTo>
                  <a:cubicBezTo>
                    <a:pt x="996" y="281"/>
                    <a:pt x="996" y="281"/>
                    <a:pt x="996" y="281"/>
                  </a:cubicBezTo>
                  <a:cubicBezTo>
                    <a:pt x="965" y="412"/>
                    <a:pt x="965" y="412"/>
                    <a:pt x="965" y="412"/>
                  </a:cubicBezTo>
                  <a:cubicBezTo>
                    <a:pt x="965" y="412"/>
                    <a:pt x="908" y="480"/>
                    <a:pt x="903" y="485"/>
                  </a:cubicBezTo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" name="ขอนแก่น">
              <a:extLst>
                <a:ext uri="{FF2B5EF4-FFF2-40B4-BE49-F238E27FC236}">
                  <a16:creationId xmlns:a16="http://schemas.microsoft.com/office/drawing/2014/main" id="{2812373A-2C3D-4FDB-8969-39FA56162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723" y="2280901"/>
              <a:ext cx="513908" cy="544998"/>
            </a:xfrm>
            <a:custGeom>
              <a:avLst/>
              <a:gdLst>
                <a:gd name="T0" fmla="*/ 1231 w 1257"/>
                <a:gd name="T1" fmla="*/ 303 h 1336"/>
                <a:gd name="T2" fmla="*/ 1236 w 1257"/>
                <a:gd name="T3" fmla="*/ 402 h 1336"/>
                <a:gd name="T4" fmla="*/ 1231 w 1257"/>
                <a:gd name="T5" fmla="*/ 428 h 1336"/>
                <a:gd name="T6" fmla="*/ 1163 w 1257"/>
                <a:gd name="T7" fmla="*/ 527 h 1336"/>
                <a:gd name="T8" fmla="*/ 1121 w 1257"/>
                <a:gd name="T9" fmla="*/ 579 h 1336"/>
                <a:gd name="T10" fmla="*/ 1069 w 1257"/>
                <a:gd name="T11" fmla="*/ 574 h 1336"/>
                <a:gd name="T12" fmla="*/ 1027 w 1257"/>
                <a:gd name="T13" fmla="*/ 600 h 1336"/>
                <a:gd name="T14" fmla="*/ 1017 w 1257"/>
                <a:gd name="T15" fmla="*/ 694 h 1336"/>
                <a:gd name="T16" fmla="*/ 965 w 1257"/>
                <a:gd name="T17" fmla="*/ 845 h 1336"/>
                <a:gd name="T18" fmla="*/ 970 w 1257"/>
                <a:gd name="T19" fmla="*/ 929 h 1336"/>
                <a:gd name="T20" fmla="*/ 1006 w 1257"/>
                <a:gd name="T21" fmla="*/ 1059 h 1336"/>
                <a:gd name="T22" fmla="*/ 1038 w 1257"/>
                <a:gd name="T23" fmla="*/ 1190 h 1336"/>
                <a:gd name="T24" fmla="*/ 1001 w 1257"/>
                <a:gd name="T25" fmla="*/ 1195 h 1336"/>
                <a:gd name="T26" fmla="*/ 986 w 1257"/>
                <a:gd name="T27" fmla="*/ 1315 h 1336"/>
                <a:gd name="T28" fmla="*/ 898 w 1257"/>
                <a:gd name="T29" fmla="*/ 1307 h 1336"/>
                <a:gd name="T30" fmla="*/ 850 w 1257"/>
                <a:gd name="T31" fmla="*/ 1299 h 1336"/>
                <a:gd name="T32" fmla="*/ 808 w 1257"/>
                <a:gd name="T33" fmla="*/ 1242 h 1336"/>
                <a:gd name="T34" fmla="*/ 746 w 1257"/>
                <a:gd name="T35" fmla="*/ 1257 h 1336"/>
                <a:gd name="T36" fmla="*/ 662 w 1257"/>
                <a:gd name="T37" fmla="*/ 1236 h 1336"/>
                <a:gd name="T38" fmla="*/ 573 w 1257"/>
                <a:gd name="T39" fmla="*/ 1273 h 1336"/>
                <a:gd name="T40" fmla="*/ 542 w 1257"/>
                <a:gd name="T41" fmla="*/ 1236 h 1336"/>
                <a:gd name="T42" fmla="*/ 500 w 1257"/>
                <a:gd name="T43" fmla="*/ 1127 h 1336"/>
                <a:gd name="T44" fmla="*/ 553 w 1257"/>
                <a:gd name="T45" fmla="*/ 1012 h 1336"/>
                <a:gd name="T46" fmla="*/ 532 w 1257"/>
                <a:gd name="T47" fmla="*/ 965 h 1336"/>
                <a:gd name="T48" fmla="*/ 474 w 1257"/>
                <a:gd name="T49" fmla="*/ 944 h 1336"/>
                <a:gd name="T50" fmla="*/ 527 w 1257"/>
                <a:gd name="T51" fmla="*/ 835 h 1336"/>
                <a:gd name="T52" fmla="*/ 620 w 1257"/>
                <a:gd name="T53" fmla="*/ 631 h 1336"/>
                <a:gd name="T54" fmla="*/ 537 w 1257"/>
                <a:gd name="T55" fmla="*/ 579 h 1336"/>
                <a:gd name="T56" fmla="*/ 459 w 1257"/>
                <a:gd name="T57" fmla="*/ 579 h 1336"/>
                <a:gd name="T58" fmla="*/ 287 w 1257"/>
                <a:gd name="T59" fmla="*/ 538 h 1336"/>
                <a:gd name="T60" fmla="*/ 229 w 1257"/>
                <a:gd name="T61" fmla="*/ 475 h 1336"/>
                <a:gd name="T62" fmla="*/ 172 w 1257"/>
                <a:gd name="T63" fmla="*/ 402 h 1336"/>
                <a:gd name="T64" fmla="*/ 78 w 1257"/>
                <a:gd name="T65" fmla="*/ 386 h 1336"/>
                <a:gd name="T66" fmla="*/ 0 w 1257"/>
                <a:gd name="T67" fmla="*/ 376 h 1336"/>
                <a:gd name="T68" fmla="*/ 26 w 1257"/>
                <a:gd name="T69" fmla="*/ 336 h 1336"/>
                <a:gd name="T70" fmla="*/ 34 w 1257"/>
                <a:gd name="T71" fmla="*/ 287 h 1336"/>
                <a:gd name="T72" fmla="*/ 75 w 1257"/>
                <a:gd name="T73" fmla="*/ 269 h 1336"/>
                <a:gd name="T74" fmla="*/ 79 w 1257"/>
                <a:gd name="T75" fmla="*/ 267 h 1336"/>
                <a:gd name="T76" fmla="*/ 84 w 1257"/>
                <a:gd name="T77" fmla="*/ 264 h 1336"/>
                <a:gd name="T78" fmla="*/ 94 w 1257"/>
                <a:gd name="T79" fmla="*/ 258 h 1336"/>
                <a:gd name="T80" fmla="*/ 105 w 1257"/>
                <a:gd name="T81" fmla="*/ 252 h 1336"/>
                <a:gd name="T82" fmla="*/ 113 w 1257"/>
                <a:gd name="T83" fmla="*/ 248 h 1336"/>
                <a:gd name="T84" fmla="*/ 118 w 1257"/>
                <a:gd name="T85" fmla="*/ 245 h 1336"/>
                <a:gd name="T86" fmla="*/ 133 w 1257"/>
                <a:gd name="T87" fmla="*/ 236 h 1336"/>
                <a:gd name="T88" fmla="*/ 214 w 1257"/>
                <a:gd name="T89" fmla="*/ 214 h 1336"/>
                <a:gd name="T90" fmla="*/ 313 w 1257"/>
                <a:gd name="T91" fmla="*/ 172 h 1336"/>
                <a:gd name="T92" fmla="*/ 443 w 1257"/>
                <a:gd name="T93" fmla="*/ 172 h 1336"/>
                <a:gd name="T94" fmla="*/ 511 w 1257"/>
                <a:gd name="T95" fmla="*/ 204 h 1336"/>
                <a:gd name="T96" fmla="*/ 568 w 1257"/>
                <a:gd name="T97" fmla="*/ 240 h 1336"/>
                <a:gd name="T98" fmla="*/ 652 w 1257"/>
                <a:gd name="T99" fmla="*/ 245 h 1336"/>
                <a:gd name="T100" fmla="*/ 819 w 1257"/>
                <a:gd name="T101" fmla="*/ 115 h 1336"/>
                <a:gd name="T102" fmla="*/ 813 w 1257"/>
                <a:gd name="T103" fmla="*/ 84 h 1336"/>
                <a:gd name="T104" fmla="*/ 839 w 1257"/>
                <a:gd name="T105" fmla="*/ 0 h 1336"/>
                <a:gd name="T106" fmla="*/ 923 w 1257"/>
                <a:gd name="T107" fmla="*/ 63 h 1336"/>
                <a:gd name="T108" fmla="*/ 939 w 1257"/>
                <a:gd name="T109" fmla="*/ 120 h 1336"/>
                <a:gd name="T110" fmla="*/ 970 w 1257"/>
                <a:gd name="T111" fmla="*/ 193 h 1336"/>
                <a:gd name="T112" fmla="*/ 1017 w 1257"/>
                <a:gd name="T113" fmla="*/ 214 h 1336"/>
                <a:gd name="T114" fmla="*/ 1189 w 1257"/>
                <a:gd name="T115" fmla="*/ 157 h 1336"/>
                <a:gd name="T116" fmla="*/ 1210 w 1257"/>
                <a:gd name="T117" fmla="*/ 172 h 1336"/>
                <a:gd name="T118" fmla="*/ 1194 w 1257"/>
                <a:gd name="T119" fmla="*/ 240 h 1336"/>
                <a:gd name="T120" fmla="*/ 1241 w 1257"/>
                <a:gd name="T121" fmla="*/ 199 h 1336"/>
                <a:gd name="T122" fmla="*/ 1257 w 1257"/>
                <a:gd name="T123" fmla="*/ 272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7" h="1336">
                  <a:moveTo>
                    <a:pt x="1257" y="272"/>
                  </a:moveTo>
                  <a:cubicBezTo>
                    <a:pt x="1231" y="303"/>
                    <a:pt x="1231" y="303"/>
                    <a:pt x="1231" y="303"/>
                  </a:cubicBezTo>
                  <a:cubicBezTo>
                    <a:pt x="1233" y="343"/>
                    <a:pt x="1233" y="343"/>
                    <a:pt x="1233" y="343"/>
                  </a:cubicBezTo>
                  <a:cubicBezTo>
                    <a:pt x="1236" y="402"/>
                    <a:pt x="1236" y="402"/>
                    <a:pt x="1236" y="402"/>
                  </a:cubicBezTo>
                  <a:cubicBezTo>
                    <a:pt x="1237" y="402"/>
                    <a:pt x="1237" y="402"/>
                    <a:pt x="1237" y="402"/>
                  </a:cubicBezTo>
                  <a:cubicBezTo>
                    <a:pt x="1231" y="428"/>
                    <a:pt x="1231" y="428"/>
                    <a:pt x="1231" y="428"/>
                  </a:cubicBezTo>
                  <a:cubicBezTo>
                    <a:pt x="1199" y="485"/>
                    <a:pt x="1199" y="485"/>
                    <a:pt x="1199" y="485"/>
                  </a:cubicBezTo>
                  <a:cubicBezTo>
                    <a:pt x="1199" y="485"/>
                    <a:pt x="1168" y="527"/>
                    <a:pt x="1163" y="527"/>
                  </a:cubicBezTo>
                  <a:cubicBezTo>
                    <a:pt x="1158" y="527"/>
                    <a:pt x="1132" y="532"/>
                    <a:pt x="1132" y="532"/>
                  </a:cubicBezTo>
                  <a:cubicBezTo>
                    <a:pt x="1121" y="579"/>
                    <a:pt x="1121" y="579"/>
                    <a:pt x="1121" y="579"/>
                  </a:cubicBezTo>
                  <a:cubicBezTo>
                    <a:pt x="1095" y="600"/>
                    <a:pt x="1095" y="600"/>
                    <a:pt x="1095" y="600"/>
                  </a:cubicBezTo>
                  <a:cubicBezTo>
                    <a:pt x="1069" y="574"/>
                    <a:pt x="1069" y="574"/>
                    <a:pt x="1069" y="574"/>
                  </a:cubicBezTo>
                  <a:cubicBezTo>
                    <a:pt x="1048" y="569"/>
                    <a:pt x="1048" y="569"/>
                    <a:pt x="1048" y="569"/>
                  </a:cubicBezTo>
                  <a:cubicBezTo>
                    <a:pt x="1027" y="600"/>
                    <a:pt x="1027" y="600"/>
                    <a:pt x="1027" y="600"/>
                  </a:cubicBezTo>
                  <a:cubicBezTo>
                    <a:pt x="1038" y="637"/>
                    <a:pt x="1038" y="637"/>
                    <a:pt x="1038" y="637"/>
                  </a:cubicBezTo>
                  <a:cubicBezTo>
                    <a:pt x="1017" y="694"/>
                    <a:pt x="1017" y="694"/>
                    <a:pt x="1017" y="694"/>
                  </a:cubicBezTo>
                  <a:cubicBezTo>
                    <a:pt x="965" y="741"/>
                    <a:pt x="965" y="741"/>
                    <a:pt x="965" y="741"/>
                  </a:cubicBezTo>
                  <a:cubicBezTo>
                    <a:pt x="965" y="845"/>
                    <a:pt x="965" y="845"/>
                    <a:pt x="965" y="845"/>
                  </a:cubicBezTo>
                  <a:cubicBezTo>
                    <a:pt x="986" y="877"/>
                    <a:pt x="986" y="877"/>
                    <a:pt x="986" y="877"/>
                  </a:cubicBezTo>
                  <a:cubicBezTo>
                    <a:pt x="970" y="929"/>
                    <a:pt x="970" y="929"/>
                    <a:pt x="970" y="929"/>
                  </a:cubicBezTo>
                  <a:cubicBezTo>
                    <a:pt x="1027" y="1007"/>
                    <a:pt x="1027" y="1007"/>
                    <a:pt x="1027" y="1007"/>
                  </a:cubicBezTo>
                  <a:cubicBezTo>
                    <a:pt x="1006" y="1059"/>
                    <a:pt x="1006" y="1059"/>
                    <a:pt x="1006" y="1059"/>
                  </a:cubicBezTo>
                  <a:cubicBezTo>
                    <a:pt x="1038" y="1106"/>
                    <a:pt x="1038" y="1106"/>
                    <a:pt x="1038" y="1106"/>
                  </a:cubicBezTo>
                  <a:cubicBezTo>
                    <a:pt x="1038" y="1190"/>
                    <a:pt x="1038" y="1190"/>
                    <a:pt x="1038" y="1190"/>
                  </a:cubicBezTo>
                  <a:cubicBezTo>
                    <a:pt x="1036" y="1190"/>
                    <a:pt x="1036" y="1190"/>
                    <a:pt x="1036" y="1190"/>
                  </a:cubicBezTo>
                  <a:cubicBezTo>
                    <a:pt x="1001" y="1195"/>
                    <a:pt x="1001" y="1195"/>
                    <a:pt x="1001" y="1195"/>
                  </a:cubicBezTo>
                  <a:cubicBezTo>
                    <a:pt x="988" y="1295"/>
                    <a:pt x="988" y="1295"/>
                    <a:pt x="988" y="1295"/>
                  </a:cubicBezTo>
                  <a:cubicBezTo>
                    <a:pt x="986" y="1315"/>
                    <a:pt x="986" y="1315"/>
                    <a:pt x="986" y="1315"/>
                  </a:cubicBezTo>
                  <a:cubicBezTo>
                    <a:pt x="986" y="1315"/>
                    <a:pt x="933" y="1336"/>
                    <a:pt x="928" y="1330"/>
                  </a:cubicBezTo>
                  <a:cubicBezTo>
                    <a:pt x="925" y="1327"/>
                    <a:pt x="909" y="1316"/>
                    <a:pt x="898" y="1307"/>
                  </a:cubicBezTo>
                  <a:cubicBezTo>
                    <a:pt x="892" y="1303"/>
                    <a:pt x="886" y="1299"/>
                    <a:pt x="886" y="1299"/>
                  </a:cubicBezTo>
                  <a:cubicBezTo>
                    <a:pt x="850" y="1299"/>
                    <a:pt x="850" y="1299"/>
                    <a:pt x="850" y="1299"/>
                  </a:cubicBezTo>
                  <a:cubicBezTo>
                    <a:pt x="839" y="1263"/>
                    <a:pt x="839" y="1263"/>
                    <a:pt x="839" y="1263"/>
                  </a:cubicBezTo>
                  <a:cubicBezTo>
                    <a:pt x="808" y="1242"/>
                    <a:pt x="808" y="1242"/>
                    <a:pt x="808" y="1242"/>
                  </a:cubicBezTo>
                  <a:cubicBezTo>
                    <a:pt x="766" y="1242"/>
                    <a:pt x="766" y="1242"/>
                    <a:pt x="766" y="1242"/>
                  </a:cubicBezTo>
                  <a:cubicBezTo>
                    <a:pt x="746" y="1257"/>
                    <a:pt x="746" y="1257"/>
                    <a:pt x="746" y="1257"/>
                  </a:cubicBezTo>
                  <a:cubicBezTo>
                    <a:pt x="688" y="1252"/>
                    <a:pt x="688" y="1252"/>
                    <a:pt x="688" y="1252"/>
                  </a:cubicBezTo>
                  <a:cubicBezTo>
                    <a:pt x="662" y="1236"/>
                    <a:pt x="662" y="1236"/>
                    <a:pt x="662" y="1236"/>
                  </a:cubicBezTo>
                  <a:cubicBezTo>
                    <a:pt x="636" y="1257"/>
                    <a:pt x="636" y="1257"/>
                    <a:pt x="636" y="1257"/>
                  </a:cubicBezTo>
                  <a:cubicBezTo>
                    <a:pt x="573" y="1273"/>
                    <a:pt x="573" y="1273"/>
                    <a:pt x="573" y="1273"/>
                  </a:cubicBezTo>
                  <a:cubicBezTo>
                    <a:pt x="563" y="1247"/>
                    <a:pt x="563" y="1247"/>
                    <a:pt x="563" y="1247"/>
                  </a:cubicBezTo>
                  <a:cubicBezTo>
                    <a:pt x="542" y="1236"/>
                    <a:pt x="542" y="1236"/>
                    <a:pt x="542" y="1236"/>
                  </a:cubicBezTo>
                  <a:cubicBezTo>
                    <a:pt x="515" y="1164"/>
                    <a:pt x="515" y="1164"/>
                    <a:pt x="515" y="1164"/>
                  </a:cubicBezTo>
                  <a:cubicBezTo>
                    <a:pt x="500" y="1127"/>
                    <a:pt x="500" y="1127"/>
                    <a:pt x="500" y="1127"/>
                  </a:cubicBezTo>
                  <a:cubicBezTo>
                    <a:pt x="542" y="1054"/>
                    <a:pt x="542" y="1054"/>
                    <a:pt x="542" y="1054"/>
                  </a:cubicBezTo>
                  <a:cubicBezTo>
                    <a:pt x="553" y="1012"/>
                    <a:pt x="553" y="1012"/>
                    <a:pt x="553" y="1012"/>
                  </a:cubicBezTo>
                  <a:cubicBezTo>
                    <a:pt x="558" y="991"/>
                    <a:pt x="558" y="991"/>
                    <a:pt x="558" y="991"/>
                  </a:cubicBezTo>
                  <a:cubicBezTo>
                    <a:pt x="532" y="965"/>
                    <a:pt x="532" y="965"/>
                    <a:pt x="532" y="965"/>
                  </a:cubicBezTo>
                  <a:cubicBezTo>
                    <a:pt x="511" y="965"/>
                    <a:pt x="511" y="965"/>
                    <a:pt x="511" y="965"/>
                  </a:cubicBezTo>
                  <a:cubicBezTo>
                    <a:pt x="474" y="944"/>
                    <a:pt x="474" y="944"/>
                    <a:pt x="474" y="944"/>
                  </a:cubicBezTo>
                  <a:cubicBezTo>
                    <a:pt x="469" y="918"/>
                    <a:pt x="469" y="918"/>
                    <a:pt x="469" y="918"/>
                  </a:cubicBezTo>
                  <a:cubicBezTo>
                    <a:pt x="469" y="918"/>
                    <a:pt x="521" y="840"/>
                    <a:pt x="527" y="835"/>
                  </a:cubicBezTo>
                  <a:cubicBezTo>
                    <a:pt x="532" y="830"/>
                    <a:pt x="589" y="762"/>
                    <a:pt x="589" y="762"/>
                  </a:cubicBezTo>
                  <a:cubicBezTo>
                    <a:pt x="620" y="631"/>
                    <a:pt x="620" y="631"/>
                    <a:pt x="620" y="631"/>
                  </a:cubicBezTo>
                  <a:cubicBezTo>
                    <a:pt x="568" y="579"/>
                    <a:pt x="568" y="579"/>
                    <a:pt x="568" y="579"/>
                  </a:cubicBezTo>
                  <a:cubicBezTo>
                    <a:pt x="537" y="579"/>
                    <a:pt x="537" y="579"/>
                    <a:pt x="537" y="579"/>
                  </a:cubicBezTo>
                  <a:cubicBezTo>
                    <a:pt x="511" y="569"/>
                    <a:pt x="511" y="569"/>
                    <a:pt x="511" y="569"/>
                  </a:cubicBezTo>
                  <a:cubicBezTo>
                    <a:pt x="459" y="579"/>
                    <a:pt x="459" y="579"/>
                    <a:pt x="459" y="579"/>
                  </a:cubicBezTo>
                  <a:cubicBezTo>
                    <a:pt x="391" y="527"/>
                    <a:pt x="391" y="527"/>
                    <a:pt x="391" y="527"/>
                  </a:cubicBezTo>
                  <a:cubicBezTo>
                    <a:pt x="287" y="538"/>
                    <a:pt x="287" y="538"/>
                    <a:pt x="287" y="538"/>
                  </a:cubicBezTo>
                  <a:cubicBezTo>
                    <a:pt x="234" y="506"/>
                    <a:pt x="234" y="506"/>
                    <a:pt x="234" y="506"/>
                  </a:cubicBezTo>
                  <a:cubicBezTo>
                    <a:pt x="229" y="475"/>
                    <a:pt x="229" y="475"/>
                    <a:pt x="229" y="475"/>
                  </a:cubicBezTo>
                  <a:cubicBezTo>
                    <a:pt x="198" y="454"/>
                    <a:pt x="198" y="454"/>
                    <a:pt x="198" y="454"/>
                  </a:cubicBezTo>
                  <a:cubicBezTo>
                    <a:pt x="172" y="402"/>
                    <a:pt x="172" y="402"/>
                    <a:pt x="172" y="402"/>
                  </a:cubicBezTo>
                  <a:cubicBezTo>
                    <a:pt x="135" y="407"/>
                    <a:pt x="135" y="407"/>
                    <a:pt x="135" y="407"/>
                  </a:cubicBezTo>
                  <a:cubicBezTo>
                    <a:pt x="78" y="386"/>
                    <a:pt x="78" y="386"/>
                    <a:pt x="78" y="386"/>
                  </a:cubicBezTo>
                  <a:cubicBezTo>
                    <a:pt x="5" y="402"/>
                    <a:pt x="5" y="402"/>
                    <a:pt x="5" y="402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3" y="371"/>
                    <a:pt x="3" y="371"/>
                    <a:pt x="3" y="371"/>
                  </a:cubicBezTo>
                  <a:cubicBezTo>
                    <a:pt x="26" y="336"/>
                    <a:pt x="26" y="336"/>
                    <a:pt x="26" y="336"/>
                  </a:cubicBezTo>
                  <a:cubicBezTo>
                    <a:pt x="31" y="329"/>
                    <a:pt x="31" y="329"/>
                    <a:pt x="31" y="329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5" y="287"/>
                    <a:pt x="36" y="287"/>
                    <a:pt x="36" y="287"/>
                  </a:cubicBezTo>
                  <a:cubicBezTo>
                    <a:pt x="40" y="287"/>
                    <a:pt x="55" y="279"/>
                    <a:pt x="75" y="269"/>
                  </a:cubicBezTo>
                  <a:cubicBezTo>
                    <a:pt x="76" y="268"/>
                    <a:pt x="77" y="268"/>
                    <a:pt x="78" y="267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80" y="266"/>
                    <a:pt x="81" y="266"/>
                    <a:pt x="82" y="265"/>
                  </a:cubicBezTo>
                  <a:cubicBezTo>
                    <a:pt x="83" y="265"/>
                    <a:pt x="83" y="264"/>
                    <a:pt x="84" y="264"/>
                  </a:cubicBezTo>
                  <a:cubicBezTo>
                    <a:pt x="87" y="262"/>
                    <a:pt x="90" y="261"/>
                    <a:pt x="93" y="259"/>
                  </a:cubicBezTo>
                  <a:cubicBezTo>
                    <a:pt x="93" y="259"/>
                    <a:pt x="94" y="259"/>
                    <a:pt x="94" y="258"/>
                  </a:cubicBezTo>
                  <a:cubicBezTo>
                    <a:pt x="96" y="258"/>
                    <a:pt x="97" y="257"/>
                    <a:pt x="99" y="256"/>
                  </a:cubicBezTo>
                  <a:cubicBezTo>
                    <a:pt x="101" y="255"/>
                    <a:pt x="103" y="254"/>
                    <a:pt x="105" y="252"/>
                  </a:cubicBezTo>
                  <a:cubicBezTo>
                    <a:pt x="105" y="252"/>
                    <a:pt x="106" y="252"/>
                    <a:pt x="106" y="252"/>
                  </a:cubicBezTo>
                  <a:cubicBezTo>
                    <a:pt x="108" y="250"/>
                    <a:pt x="111" y="249"/>
                    <a:pt x="113" y="248"/>
                  </a:cubicBezTo>
                  <a:cubicBezTo>
                    <a:pt x="114" y="247"/>
                    <a:pt x="114" y="247"/>
                    <a:pt x="115" y="247"/>
                  </a:cubicBezTo>
                  <a:cubicBezTo>
                    <a:pt x="116" y="246"/>
                    <a:pt x="117" y="246"/>
                    <a:pt x="118" y="245"/>
                  </a:cubicBezTo>
                  <a:cubicBezTo>
                    <a:pt x="121" y="244"/>
                    <a:pt x="123" y="242"/>
                    <a:pt x="126" y="241"/>
                  </a:cubicBezTo>
                  <a:cubicBezTo>
                    <a:pt x="128" y="239"/>
                    <a:pt x="131" y="238"/>
                    <a:pt x="133" y="236"/>
                  </a:cubicBezTo>
                  <a:cubicBezTo>
                    <a:pt x="155" y="224"/>
                    <a:pt x="172" y="214"/>
                    <a:pt x="172" y="214"/>
                  </a:cubicBezTo>
                  <a:cubicBezTo>
                    <a:pt x="214" y="214"/>
                    <a:pt x="214" y="214"/>
                    <a:pt x="214" y="214"/>
                  </a:cubicBezTo>
                  <a:cubicBezTo>
                    <a:pt x="281" y="172"/>
                    <a:pt x="281" y="172"/>
                    <a:pt x="281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401" y="204"/>
                    <a:pt x="401" y="204"/>
                    <a:pt x="401" y="204"/>
                  </a:cubicBezTo>
                  <a:cubicBezTo>
                    <a:pt x="443" y="172"/>
                    <a:pt x="443" y="172"/>
                    <a:pt x="443" y="172"/>
                  </a:cubicBezTo>
                  <a:cubicBezTo>
                    <a:pt x="490" y="178"/>
                    <a:pt x="490" y="178"/>
                    <a:pt x="490" y="178"/>
                  </a:cubicBezTo>
                  <a:cubicBezTo>
                    <a:pt x="511" y="204"/>
                    <a:pt x="511" y="204"/>
                    <a:pt x="511" y="204"/>
                  </a:cubicBezTo>
                  <a:cubicBezTo>
                    <a:pt x="521" y="245"/>
                    <a:pt x="521" y="245"/>
                    <a:pt x="521" y="245"/>
                  </a:cubicBezTo>
                  <a:cubicBezTo>
                    <a:pt x="568" y="240"/>
                    <a:pt x="568" y="240"/>
                    <a:pt x="568" y="240"/>
                  </a:cubicBezTo>
                  <a:cubicBezTo>
                    <a:pt x="600" y="256"/>
                    <a:pt x="600" y="256"/>
                    <a:pt x="600" y="256"/>
                  </a:cubicBezTo>
                  <a:cubicBezTo>
                    <a:pt x="652" y="245"/>
                    <a:pt x="652" y="245"/>
                    <a:pt x="652" y="245"/>
                  </a:cubicBezTo>
                  <a:cubicBezTo>
                    <a:pt x="652" y="245"/>
                    <a:pt x="735" y="282"/>
                    <a:pt x="740" y="282"/>
                  </a:cubicBezTo>
                  <a:cubicBezTo>
                    <a:pt x="746" y="282"/>
                    <a:pt x="819" y="115"/>
                    <a:pt x="819" y="115"/>
                  </a:cubicBezTo>
                  <a:cubicBezTo>
                    <a:pt x="811" y="83"/>
                    <a:pt x="811" y="83"/>
                    <a:pt x="811" y="83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9" y="47"/>
                    <a:pt x="819" y="47"/>
                    <a:pt x="819" y="47"/>
                  </a:cubicBezTo>
                  <a:cubicBezTo>
                    <a:pt x="839" y="0"/>
                    <a:pt x="839" y="0"/>
                    <a:pt x="839" y="0"/>
                  </a:cubicBezTo>
                  <a:cubicBezTo>
                    <a:pt x="881" y="37"/>
                    <a:pt x="881" y="37"/>
                    <a:pt x="881" y="37"/>
                  </a:cubicBezTo>
                  <a:cubicBezTo>
                    <a:pt x="923" y="63"/>
                    <a:pt x="923" y="63"/>
                    <a:pt x="923" y="63"/>
                  </a:cubicBezTo>
                  <a:cubicBezTo>
                    <a:pt x="944" y="94"/>
                    <a:pt x="944" y="94"/>
                    <a:pt x="944" y="94"/>
                  </a:cubicBezTo>
                  <a:cubicBezTo>
                    <a:pt x="939" y="120"/>
                    <a:pt x="939" y="120"/>
                    <a:pt x="939" y="120"/>
                  </a:cubicBezTo>
                  <a:cubicBezTo>
                    <a:pt x="944" y="183"/>
                    <a:pt x="944" y="183"/>
                    <a:pt x="944" y="183"/>
                  </a:cubicBezTo>
                  <a:cubicBezTo>
                    <a:pt x="970" y="193"/>
                    <a:pt x="970" y="193"/>
                    <a:pt x="970" y="193"/>
                  </a:cubicBezTo>
                  <a:cubicBezTo>
                    <a:pt x="991" y="183"/>
                    <a:pt x="991" y="183"/>
                    <a:pt x="991" y="183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53" y="225"/>
                    <a:pt x="1053" y="225"/>
                    <a:pt x="1053" y="225"/>
                  </a:cubicBezTo>
                  <a:cubicBezTo>
                    <a:pt x="1189" y="157"/>
                    <a:pt x="1189" y="157"/>
                    <a:pt x="1189" y="157"/>
                  </a:cubicBezTo>
                  <a:cubicBezTo>
                    <a:pt x="1190" y="154"/>
                    <a:pt x="1190" y="154"/>
                    <a:pt x="1190" y="154"/>
                  </a:cubicBezTo>
                  <a:cubicBezTo>
                    <a:pt x="1210" y="172"/>
                    <a:pt x="1210" y="172"/>
                    <a:pt x="1210" y="172"/>
                  </a:cubicBezTo>
                  <a:cubicBezTo>
                    <a:pt x="1199" y="209"/>
                    <a:pt x="1199" y="209"/>
                    <a:pt x="1199" y="209"/>
                  </a:cubicBezTo>
                  <a:cubicBezTo>
                    <a:pt x="1194" y="240"/>
                    <a:pt x="1194" y="240"/>
                    <a:pt x="1194" y="240"/>
                  </a:cubicBezTo>
                  <a:cubicBezTo>
                    <a:pt x="1231" y="225"/>
                    <a:pt x="1231" y="225"/>
                    <a:pt x="1231" y="225"/>
                  </a:cubicBezTo>
                  <a:cubicBezTo>
                    <a:pt x="1241" y="199"/>
                    <a:pt x="1241" y="199"/>
                    <a:pt x="1241" y="199"/>
                  </a:cubicBezTo>
                  <a:cubicBezTo>
                    <a:pt x="1257" y="209"/>
                    <a:pt x="1257" y="209"/>
                    <a:pt x="1257" y="209"/>
                  </a:cubicBezTo>
                  <a:lnTo>
                    <a:pt x="1257" y="27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" name="กาฬสินธุ์">
              <a:extLst>
                <a:ext uri="{FF2B5EF4-FFF2-40B4-BE49-F238E27FC236}">
                  <a16:creationId xmlns:a16="http://schemas.microsoft.com/office/drawing/2014/main" id="{2E889BEA-7338-4DB4-9931-CAA1B671A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198" y="2273585"/>
              <a:ext cx="413321" cy="343824"/>
            </a:xfrm>
            <a:custGeom>
              <a:avLst/>
              <a:gdLst>
                <a:gd name="T0" fmla="*/ 225 w 226"/>
                <a:gd name="T1" fmla="*/ 138 h 188"/>
                <a:gd name="T2" fmla="*/ 187 w 226"/>
                <a:gd name="T3" fmla="*/ 145 h 188"/>
                <a:gd name="T4" fmla="*/ 180 w 226"/>
                <a:gd name="T5" fmla="*/ 134 h 188"/>
                <a:gd name="T6" fmla="*/ 154 w 226"/>
                <a:gd name="T7" fmla="*/ 130 h 188"/>
                <a:gd name="T8" fmla="*/ 118 w 226"/>
                <a:gd name="T9" fmla="*/ 146 h 188"/>
                <a:gd name="T10" fmla="*/ 128 w 226"/>
                <a:gd name="T11" fmla="*/ 164 h 188"/>
                <a:gd name="T12" fmla="*/ 112 w 226"/>
                <a:gd name="T13" fmla="*/ 180 h 188"/>
                <a:gd name="T14" fmla="*/ 106 w 226"/>
                <a:gd name="T15" fmla="*/ 188 h 188"/>
                <a:gd name="T16" fmla="*/ 92 w 226"/>
                <a:gd name="T17" fmla="*/ 185 h 188"/>
                <a:gd name="T18" fmla="*/ 79 w 226"/>
                <a:gd name="T19" fmla="*/ 185 h 188"/>
                <a:gd name="T20" fmla="*/ 59 w 226"/>
                <a:gd name="T21" fmla="*/ 174 h 188"/>
                <a:gd name="T22" fmla="*/ 50 w 226"/>
                <a:gd name="T23" fmla="*/ 162 h 188"/>
                <a:gd name="T24" fmla="*/ 40 w 226"/>
                <a:gd name="T25" fmla="*/ 151 h 188"/>
                <a:gd name="T26" fmla="*/ 26 w 226"/>
                <a:gd name="T27" fmla="*/ 147 h 188"/>
                <a:gd name="T28" fmla="*/ 14 w 226"/>
                <a:gd name="T29" fmla="*/ 151 h 188"/>
                <a:gd name="T30" fmla="*/ 17 w 226"/>
                <a:gd name="T31" fmla="*/ 135 h 188"/>
                <a:gd name="T32" fmla="*/ 15 w 226"/>
                <a:gd name="T33" fmla="*/ 117 h 188"/>
                <a:gd name="T34" fmla="*/ 17 w 226"/>
                <a:gd name="T35" fmla="*/ 96 h 188"/>
                <a:gd name="T36" fmla="*/ 10 w 226"/>
                <a:gd name="T37" fmla="*/ 93 h 188"/>
                <a:gd name="T38" fmla="*/ 9 w 226"/>
                <a:gd name="T39" fmla="*/ 71 h 188"/>
                <a:gd name="T40" fmla="*/ 15 w 226"/>
                <a:gd name="T41" fmla="*/ 50 h 188"/>
                <a:gd name="T42" fmla="*/ 9 w 226"/>
                <a:gd name="T43" fmla="*/ 54 h 188"/>
                <a:gd name="T44" fmla="*/ 2 w 226"/>
                <a:gd name="T45" fmla="*/ 50 h 188"/>
                <a:gd name="T46" fmla="*/ 0 w 226"/>
                <a:gd name="T47" fmla="*/ 38 h 188"/>
                <a:gd name="T48" fmla="*/ 8 w 226"/>
                <a:gd name="T49" fmla="*/ 28 h 188"/>
                <a:gd name="T50" fmla="*/ 21 w 226"/>
                <a:gd name="T51" fmla="*/ 30 h 188"/>
                <a:gd name="T52" fmla="*/ 29 w 226"/>
                <a:gd name="T53" fmla="*/ 29 h 188"/>
                <a:gd name="T54" fmla="*/ 35 w 226"/>
                <a:gd name="T55" fmla="*/ 34 h 188"/>
                <a:gd name="T56" fmla="*/ 56 w 226"/>
                <a:gd name="T57" fmla="*/ 40 h 188"/>
                <a:gd name="T58" fmla="*/ 64 w 226"/>
                <a:gd name="T59" fmla="*/ 60 h 188"/>
                <a:gd name="T60" fmla="*/ 79 w 226"/>
                <a:gd name="T61" fmla="*/ 35 h 188"/>
                <a:gd name="T62" fmla="*/ 81 w 226"/>
                <a:gd name="T63" fmla="*/ 11 h 188"/>
                <a:gd name="T64" fmla="*/ 102 w 226"/>
                <a:gd name="T65" fmla="*/ 1 h 188"/>
                <a:gd name="T66" fmla="*/ 109 w 226"/>
                <a:gd name="T67" fmla="*/ 14 h 188"/>
                <a:gd name="T68" fmla="*/ 120 w 226"/>
                <a:gd name="T69" fmla="*/ 13 h 188"/>
                <a:gd name="T70" fmla="*/ 124 w 226"/>
                <a:gd name="T71" fmla="*/ 24 h 188"/>
                <a:gd name="T72" fmla="*/ 135 w 226"/>
                <a:gd name="T73" fmla="*/ 30 h 188"/>
                <a:gd name="T74" fmla="*/ 145 w 226"/>
                <a:gd name="T75" fmla="*/ 47 h 188"/>
                <a:gd name="T76" fmla="*/ 169 w 226"/>
                <a:gd name="T77" fmla="*/ 65 h 188"/>
                <a:gd name="T78" fmla="*/ 181 w 226"/>
                <a:gd name="T79" fmla="*/ 50 h 188"/>
                <a:gd name="T80" fmla="*/ 194 w 226"/>
                <a:gd name="T81" fmla="*/ 57 h 188"/>
                <a:gd name="T82" fmla="*/ 205 w 226"/>
                <a:gd name="T83" fmla="*/ 69 h 188"/>
                <a:gd name="T84" fmla="*/ 213 w 226"/>
                <a:gd name="T85" fmla="*/ 90 h 188"/>
                <a:gd name="T86" fmla="*/ 224 w 226"/>
                <a:gd name="T87" fmla="*/ 117 h 188"/>
                <a:gd name="T88" fmla="*/ 226 w 226"/>
                <a:gd name="T89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" h="188">
                  <a:moveTo>
                    <a:pt x="226" y="136"/>
                  </a:moveTo>
                  <a:lnTo>
                    <a:pt x="225" y="138"/>
                  </a:lnTo>
                  <a:lnTo>
                    <a:pt x="210" y="135"/>
                  </a:lnTo>
                  <a:lnTo>
                    <a:pt x="187" y="145"/>
                  </a:lnTo>
                  <a:lnTo>
                    <a:pt x="184" y="135"/>
                  </a:lnTo>
                  <a:lnTo>
                    <a:pt x="180" y="134"/>
                  </a:lnTo>
                  <a:lnTo>
                    <a:pt x="163" y="138"/>
                  </a:lnTo>
                  <a:lnTo>
                    <a:pt x="154" y="130"/>
                  </a:lnTo>
                  <a:lnTo>
                    <a:pt x="142" y="128"/>
                  </a:lnTo>
                  <a:lnTo>
                    <a:pt x="118" y="146"/>
                  </a:lnTo>
                  <a:lnTo>
                    <a:pt x="121" y="153"/>
                  </a:lnTo>
                  <a:lnTo>
                    <a:pt x="128" y="164"/>
                  </a:lnTo>
                  <a:lnTo>
                    <a:pt x="126" y="180"/>
                  </a:lnTo>
                  <a:lnTo>
                    <a:pt x="112" y="180"/>
                  </a:lnTo>
                  <a:lnTo>
                    <a:pt x="109" y="184"/>
                  </a:lnTo>
                  <a:lnTo>
                    <a:pt x="106" y="188"/>
                  </a:lnTo>
                  <a:lnTo>
                    <a:pt x="100" y="183"/>
                  </a:lnTo>
                  <a:lnTo>
                    <a:pt x="92" y="185"/>
                  </a:lnTo>
                  <a:lnTo>
                    <a:pt x="86" y="181"/>
                  </a:lnTo>
                  <a:lnTo>
                    <a:pt x="79" y="185"/>
                  </a:lnTo>
                  <a:lnTo>
                    <a:pt x="71" y="183"/>
                  </a:lnTo>
                  <a:lnTo>
                    <a:pt x="59" y="174"/>
                  </a:lnTo>
                  <a:lnTo>
                    <a:pt x="61" y="167"/>
                  </a:lnTo>
                  <a:lnTo>
                    <a:pt x="50" y="162"/>
                  </a:lnTo>
                  <a:lnTo>
                    <a:pt x="50" y="153"/>
                  </a:lnTo>
                  <a:lnTo>
                    <a:pt x="40" y="151"/>
                  </a:lnTo>
                  <a:lnTo>
                    <a:pt x="37" y="143"/>
                  </a:lnTo>
                  <a:lnTo>
                    <a:pt x="26" y="147"/>
                  </a:lnTo>
                  <a:lnTo>
                    <a:pt x="20" y="151"/>
                  </a:lnTo>
                  <a:lnTo>
                    <a:pt x="14" y="151"/>
                  </a:lnTo>
                  <a:lnTo>
                    <a:pt x="14" y="143"/>
                  </a:lnTo>
                  <a:lnTo>
                    <a:pt x="17" y="135"/>
                  </a:lnTo>
                  <a:lnTo>
                    <a:pt x="14" y="128"/>
                  </a:lnTo>
                  <a:lnTo>
                    <a:pt x="15" y="117"/>
                  </a:lnTo>
                  <a:lnTo>
                    <a:pt x="14" y="107"/>
                  </a:lnTo>
                  <a:lnTo>
                    <a:pt x="17" y="96"/>
                  </a:lnTo>
                  <a:lnTo>
                    <a:pt x="11" y="93"/>
                  </a:lnTo>
                  <a:lnTo>
                    <a:pt x="10" y="93"/>
                  </a:lnTo>
                  <a:lnTo>
                    <a:pt x="10" y="80"/>
                  </a:lnTo>
                  <a:lnTo>
                    <a:pt x="9" y="71"/>
                  </a:lnTo>
                  <a:lnTo>
                    <a:pt x="15" y="64"/>
                  </a:lnTo>
                  <a:lnTo>
                    <a:pt x="15" y="50"/>
                  </a:lnTo>
                  <a:lnTo>
                    <a:pt x="12" y="48"/>
                  </a:lnTo>
                  <a:lnTo>
                    <a:pt x="9" y="54"/>
                  </a:lnTo>
                  <a:lnTo>
                    <a:pt x="1" y="57"/>
                  </a:lnTo>
                  <a:lnTo>
                    <a:pt x="2" y="50"/>
                  </a:lnTo>
                  <a:lnTo>
                    <a:pt x="5" y="42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8" y="28"/>
                  </a:lnTo>
                  <a:lnTo>
                    <a:pt x="15" y="30"/>
                  </a:lnTo>
                  <a:lnTo>
                    <a:pt x="21" y="30"/>
                  </a:lnTo>
                  <a:lnTo>
                    <a:pt x="24" y="28"/>
                  </a:lnTo>
                  <a:lnTo>
                    <a:pt x="29" y="29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48" y="39"/>
                  </a:lnTo>
                  <a:lnTo>
                    <a:pt x="56" y="40"/>
                  </a:lnTo>
                  <a:lnTo>
                    <a:pt x="61" y="45"/>
                  </a:lnTo>
                  <a:lnTo>
                    <a:pt x="64" y="60"/>
                  </a:lnTo>
                  <a:lnTo>
                    <a:pt x="71" y="51"/>
                  </a:lnTo>
                  <a:lnTo>
                    <a:pt x="79" y="35"/>
                  </a:lnTo>
                  <a:lnTo>
                    <a:pt x="83" y="18"/>
                  </a:lnTo>
                  <a:lnTo>
                    <a:pt x="81" y="11"/>
                  </a:lnTo>
                  <a:lnTo>
                    <a:pt x="89" y="0"/>
                  </a:lnTo>
                  <a:lnTo>
                    <a:pt x="102" y="1"/>
                  </a:lnTo>
                  <a:lnTo>
                    <a:pt x="106" y="9"/>
                  </a:lnTo>
                  <a:lnTo>
                    <a:pt x="109" y="14"/>
                  </a:lnTo>
                  <a:lnTo>
                    <a:pt x="110" y="15"/>
                  </a:lnTo>
                  <a:lnTo>
                    <a:pt x="120" y="13"/>
                  </a:lnTo>
                  <a:lnTo>
                    <a:pt x="123" y="18"/>
                  </a:lnTo>
                  <a:lnTo>
                    <a:pt x="124" y="24"/>
                  </a:lnTo>
                  <a:lnTo>
                    <a:pt x="128" y="24"/>
                  </a:lnTo>
                  <a:lnTo>
                    <a:pt x="135" y="30"/>
                  </a:lnTo>
                  <a:lnTo>
                    <a:pt x="136" y="46"/>
                  </a:lnTo>
                  <a:lnTo>
                    <a:pt x="145" y="47"/>
                  </a:lnTo>
                  <a:lnTo>
                    <a:pt x="147" y="53"/>
                  </a:lnTo>
                  <a:lnTo>
                    <a:pt x="169" y="65"/>
                  </a:lnTo>
                  <a:lnTo>
                    <a:pt x="169" y="57"/>
                  </a:lnTo>
                  <a:lnTo>
                    <a:pt x="181" y="50"/>
                  </a:lnTo>
                  <a:lnTo>
                    <a:pt x="188" y="50"/>
                  </a:lnTo>
                  <a:lnTo>
                    <a:pt x="194" y="57"/>
                  </a:lnTo>
                  <a:lnTo>
                    <a:pt x="194" y="61"/>
                  </a:lnTo>
                  <a:lnTo>
                    <a:pt x="205" y="69"/>
                  </a:lnTo>
                  <a:lnTo>
                    <a:pt x="205" y="77"/>
                  </a:lnTo>
                  <a:lnTo>
                    <a:pt x="213" y="90"/>
                  </a:lnTo>
                  <a:lnTo>
                    <a:pt x="213" y="100"/>
                  </a:lnTo>
                  <a:lnTo>
                    <a:pt x="224" y="117"/>
                  </a:lnTo>
                  <a:lnTo>
                    <a:pt x="224" y="130"/>
                  </a:lnTo>
                  <a:lnTo>
                    <a:pt x="226" y="13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" name="===ภาคตะวันออกเฉี่ยงเหนือ===">
              <a:extLst>
                <a:ext uri="{FF2B5EF4-FFF2-40B4-BE49-F238E27FC236}">
                  <a16:creationId xmlns:a16="http://schemas.microsoft.com/office/drawing/2014/main" id="{9E03307F-8E24-4516-851A-943BCA8544F4}"/>
                </a:ext>
              </a:extLst>
            </p:cNvPr>
            <p:cNvSpPr txBox="1"/>
            <p:nvPr/>
          </p:nvSpPr>
          <p:spPr>
            <a:xfrm>
              <a:off x="5019171" y="2342837"/>
              <a:ext cx="10711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ภาคตะวันออกเฉียงเหนือ</a:t>
              </a:r>
            </a:p>
          </p:txBody>
        </p:sp>
        <p:sp>
          <p:nvSpPr>
            <p:cNvPr id="87" name="อุตรดิษถ์">
              <a:extLst>
                <a:ext uri="{FF2B5EF4-FFF2-40B4-BE49-F238E27FC236}">
                  <a16:creationId xmlns:a16="http://schemas.microsoft.com/office/drawing/2014/main" id="{1C975E10-21A6-430B-81A6-D129F8CAD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850" y="1787110"/>
              <a:ext cx="460871" cy="455385"/>
            </a:xfrm>
            <a:custGeom>
              <a:avLst/>
              <a:gdLst>
                <a:gd name="T0" fmla="*/ 1098 w 1126"/>
                <a:gd name="T1" fmla="*/ 242 h 1114"/>
                <a:gd name="T2" fmla="*/ 1066 w 1126"/>
                <a:gd name="T3" fmla="*/ 358 h 1114"/>
                <a:gd name="T4" fmla="*/ 978 w 1126"/>
                <a:gd name="T5" fmla="*/ 462 h 1114"/>
                <a:gd name="T6" fmla="*/ 962 w 1126"/>
                <a:gd name="T7" fmla="*/ 518 h 1114"/>
                <a:gd name="T8" fmla="*/ 942 w 1126"/>
                <a:gd name="T9" fmla="*/ 570 h 1114"/>
                <a:gd name="T10" fmla="*/ 946 w 1126"/>
                <a:gd name="T11" fmla="*/ 594 h 1114"/>
                <a:gd name="T12" fmla="*/ 928 w 1126"/>
                <a:gd name="T13" fmla="*/ 635 h 1114"/>
                <a:gd name="T14" fmla="*/ 866 w 1126"/>
                <a:gd name="T15" fmla="*/ 624 h 1114"/>
                <a:gd name="T16" fmla="*/ 834 w 1126"/>
                <a:gd name="T17" fmla="*/ 666 h 1114"/>
                <a:gd name="T18" fmla="*/ 761 w 1126"/>
                <a:gd name="T19" fmla="*/ 749 h 1114"/>
                <a:gd name="T20" fmla="*/ 610 w 1126"/>
                <a:gd name="T21" fmla="*/ 885 h 1114"/>
                <a:gd name="T22" fmla="*/ 506 w 1126"/>
                <a:gd name="T23" fmla="*/ 885 h 1114"/>
                <a:gd name="T24" fmla="*/ 438 w 1126"/>
                <a:gd name="T25" fmla="*/ 890 h 1114"/>
                <a:gd name="T26" fmla="*/ 370 w 1126"/>
                <a:gd name="T27" fmla="*/ 927 h 1114"/>
                <a:gd name="T28" fmla="*/ 318 w 1126"/>
                <a:gd name="T29" fmla="*/ 1036 h 1114"/>
                <a:gd name="T30" fmla="*/ 208 w 1126"/>
                <a:gd name="T31" fmla="*/ 1104 h 1114"/>
                <a:gd name="T32" fmla="*/ 57 w 1126"/>
                <a:gd name="T33" fmla="*/ 1114 h 1114"/>
                <a:gd name="T34" fmla="*/ 36 w 1126"/>
                <a:gd name="T35" fmla="*/ 1041 h 1114"/>
                <a:gd name="T36" fmla="*/ 83 w 1126"/>
                <a:gd name="T37" fmla="*/ 989 h 1114"/>
                <a:gd name="T38" fmla="*/ 76 w 1126"/>
                <a:gd name="T39" fmla="*/ 936 h 1114"/>
                <a:gd name="T40" fmla="*/ 88 w 1126"/>
                <a:gd name="T41" fmla="*/ 885 h 1114"/>
                <a:gd name="T42" fmla="*/ 21 w 1126"/>
                <a:gd name="T43" fmla="*/ 802 h 1114"/>
                <a:gd name="T44" fmla="*/ 52 w 1126"/>
                <a:gd name="T45" fmla="*/ 687 h 1114"/>
                <a:gd name="T46" fmla="*/ 0 w 1126"/>
                <a:gd name="T47" fmla="*/ 572 h 1114"/>
                <a:gd name="T48" fmla="*/ 10 w 1126"/>
                <a:gd name="T49" fmla="*/ 546 h 1114"/>
                <a:gd name="T50" fmla="*/ 68 w 1126"/>
                <a:gd name="T51" fmla="*/ 530 h 1114"/>
                <a:gd name="T52" fmla="*/ 104 w 1126"/>
                <a:gd name="T53" fmla="*/ 494 h 1114"/>
                <a:gd name="T54" fmla="*/ 104 w 1126"/>
                <a:gd name="T55" fmla="*/ 494 h 1114"/>
                <a:gd name="T56" fmla="*/ 107 w 1126"/>
                <a:gd name="T57" fmla="*/ 495 h 1114"/>
                <a:gd name="T58" fmla="*/ 109 w 1126"/>
                <a:gd name="T59" fmla="*/ 496 h 1114"/>
                <a:gd name="T60" fmla="*/ 118 w 1126"/>
                <a:gd name="T61" fmla="*/ 499 h 1114"/>
                <a:gd name="T62" fmla="*/ 122 w 1126"/>
                <a:gd name="T63" fmla="*/ 500 h 1114"/>
                <a:gd name="T64" fmla="*/ 126 w 1126"/>
                <a:gd name="T65" fmla="*/ 502 h 1114"/>
                <a:gd name="T66" fmla="*/ 131 w 1126"/>
                <a:gd name="T67" fmla="*/ 503 h 1114"/>
                <a:gd name="T68" fmla="*/ 193 w 1126"/>
                <a:gd name="T69" fmla="*/ 483 h 1114"/>
                <a:gd name="T70" fmla="*/ 323 w 1126"/>
                <a:gd name="T71" fmla="*/ 390 h 1114"/>
                <a:gd name="T72" fmla="*/ 396 w 1126"/>
                <a:gd name="T73" fmla="*/ 426 h 1114"/>
                <a:gd name="T74" fmla="*/ 433 w 1126"/>
                <a:gd name="T75" fmla="*/ 340 h 1114"/>
                <a:gd name="T76" fmla="*/ 542 w 1126"/>
                <a:gd name="T77" fmla="*/ 343 h 1114"/>
                <a:gd name="T78" fmla="*/ 620 w 1126"/>
                <a:gd name="T79" fmla="*/ 306 h 1114"/>
                <a:gd name="T80" fmla="*/ 746 w 1126"/>
                <a:gd name="T81" fmla="*/ 332 h 1114"/>
                <a:gd name="T82" fmla="*/ 819 w 1126"/>
                <a:gd name="T83" fmla="*/ 280 h 1114"/>
                <a:gd name="T84" fmla="*/ 881 w 1126"/>
                <a:gd name="T85" fmla="*/ 129 h 1114"/>
                <a:gd name="T86" fmla="*/ 985 w 1126"/>
                <a:gd name="T87" fmla="*/ 56 h 1114"/>
                <a:gd name="T88" fmla="*/ 1030 w 1126"/>
                <a:gd name="T89" fmla="*/ 2 h 1114"/>
                <a:gd name="T90" fmla="*/ 1086 w 1126"/>
                <a:gd name="T91" fmla="*/ 114 h 1114"/>
                <a:gd name="T92" fmla="*/ 1126 w 1126"/>
                <a:gd name="T93" fmla="*/ 15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6" h="1114">
                  <a:moveTo>
                    <a:pt x="1122" y="178"/>
                  </a:moveTo>
                  <a:cubicBezTo>
                    <a:pt x="1098" y="242"/>
                    <a:pt x="1098" y="242"/>
                    <a:pt x="1098" y="242"/>
                  </a:cubicBezTo>
                  <a:cubicBezTo>
                    <a:pt x="1122" y="290"/>
                    <a:pt x="1122" y="290"/>
                    <a:pt x="1122" y="290"/>
                  </a:cubicBezTo>
                  <a:cubicBezTo>
                    <a:pt x="1066" y="358"/>
                    <a:pt x="1066" y="358"/>
                    <a:pt x="1066" y="358"/>
                  </a:cubicBezTo>
                  <a:cubicBezTo>
                    <a:pt x="1062" y="398"/>
                    <a:pt x="1062" y="398"/>
                    <a:pt x="1062" y="398"/>
                  </a:cubicBezTo>
                  <a:cubicBezTo>
                    <a:pt x="978" y="462"/>
                    <a:pt x="978" y="462"/>
                    <a:pt x="978" y="462"/>
                  </a:cubicBezTo>
                  <a:cubicBezTo>
                    <a:pt x="986" y="506"/>
                    <a:pt x="986" y="506"/>
                    <a:pt x="986" y="506"/>
                  </a:cubicBezTo>
                  <a:cubicBezTo>
                    <a:pt x="962" y="518"/>
                    <a:pt x="962" y="518"/>
                    <a:pt x="962" y="518"/>
                  </a:cubicBezTo>
                  <a:cubicBezTo>
                    <a:pt x="966" y="558"/>
                    <a:pt x="966" y="558"/>
                    <a:pt x="966" y="558"/>
                  </a:cubicBezTo>
                  <a:cubicBezTo>
                    <a:pt x="942" y="570"/>
                    <a:pt x="942" y="570"/>
                    <a:pt x="942" y="570"/>
                  </a:cubicBezTo>
                  <a:cubicBezTo>
                    <a:pt x="942" y="572"/>
                    <a:pt x="942" y="572"/>
                    <a:pt x="942" y="572"/>
                  </a:cubicBezTo>
                  <a:cubicBezTo>
                    <a:pt x="946" y="594"/>
                    <a:pt x="946" y="594"/>
                    <a:pt x="946" y="594"/>
                  </a:cubicBezTo>
                  <a:cubicBezTo>
                    <a:pt x="948" y="594"/>
                    <a:pt x="948" y="594"/>
                    <a:pt x="948" y="594"/>
                  </a:cubicBezTo>
                  <a:cubicBezTo>
                    <a:pt x="928" y="635"/>
                    <a:pt x="928" y="635"/>
                    <a:pt x="928" y="635"/>
                  </a:cubicBezTo>
                  <a:cubicBezTo>
                    <a:pt x="881" y="635"/>
                    <a:pt x="881" y="635"/>
                    <a:pt x="881" y="635"/>
                  </a:cubicBezTo>
                  <a:cubicBezTo>
                    <a:pt x="866" y="624"/>
                    <a:pt x="866" y="624"/>
                    <a:pt x="866" y="624"/>
                  </a:cubicBezTo>
                  <a:cubicBezTo>
                    <a:pt x="834" y="635"/>
                    <a:pt x="834" y="635"/>
                    <a:pt x="834" y="635"/>
                  </a:cubicBezTo>
                  <a:cubicBezTo>
                    <a:pt x="834" y="666"/>
                    <a:pt x="834" y="666"/>
                    <a:pt x="834" y="666"/>
                  </a:cubicBezTo>
                  <a:cubicBezTo>
                    <a:pt x="777" y="708"/>
                    <a:pt x="777" y="708"/>
                    <a:pt x="777" y="708"/>
                  </a:cubicBezTo>
                  <a:cubicBezTo>
                    <a:pt x="761" y="749"/>
                    <a:pt x="761" y="749"/>
                    <a:pt x="761" y="749"/>
                  </a:cubicBezTo>
                  <a:cubicBezTo>
                    <a:pt x="631" y="822"/>
                    <a:pt x="631" y="822"/>
                    <a:pt x="631" y="822"/>
                  </a:cubicBezTo>
                  <a:cubicBezTo>
                    <a:pt x="610" y="885"/>
                    <a:pt x="610" y="885"/>
                    <a:pt x="610" y="885"/>
                  </a:cubicBezTo>
                  <a:cubicBezTo>
                    <a:pt x="532" y="901"/>
                    <a:pt x="532" y="901"/>
                    <a:pt x="532" y="901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474" y="890"/>
                    <a:pt x="474" y="890"/>
                    <a:pt x="474" y="890"/>
                  </a:cubicBezTo>
                  <a:cubicBezTo>
                    <a:pt x="438" y="890"/>
                    <a:pt x="438" y="890"/>
                    <a:pt x="438" y="890"/>
                  </a:cubicBezTo>
                  <a:cubicBezTo>
                    <a:pt x="391" y="927"/>
                    <a:pt x="391" y="927"/>
                    <a:pt x="391" y="927"/>
                  </a:cubicBezTo>
                  <a:cubicBezTo>
                    <a:pt x="370" y="927"/>
                    <a:pt x="370" y="927"/>
                    <a:pt x="370" y="927"/>
                  </a:cubicBezTo>
                  <a:cubicBezTo>
                    <a:pt x="339" y="937"/>
                    <a:pt x="339" y="937"/>
                    <a:pt x="339" y="937"/>
                  </a:cubicBezTo>
                  <a:cubicBezTo>
                    <a:pt x="318" y="1036"/>
                    <a:pt x="318" y="1036"/>
                    <a:pt x="318" y="1036"/>
                  </a:cubicBezTo>
                  <a:cubicBezTo>
                    <a:pt x="281" y="1083"/>
                    <a:pt x="281" y="1083"/>
                    <a:pt x="281" y="1083"/>
                  </a:cubicBezTo>
                  <a:cubicBezTo>
                    <a:pt x="208" y="1104"/>
                    <a:pt x="208" y="1104"/>
                    <a:pt x="208" y="1104"/>
                  </a:cubicBezTo>
                  <a:cubicBezTo>
                    <a:pt x="109" y="1114"/>
                    <a:pt x="109" y="1114"/>
                    <a:pt x="109" y="1114"/>
                  </a:cubicBezTo>
                  <a:cubicBezTo>
                    <a:pt x="57" y="1114"/>
                    <a:pt x="57" y="1114"/>
                    <a:pt x="57" y="1114"/>
                  </a:cubicBezTo>
                  <a:cubicBezTo>
                    <a:pt x="57" y="1073"/>
                    <a:pt x="57" y="1073"/>
                    <a:pt x="57" y="1073"/>
                  </a:cubicBezTo>
                  <a:cubicBezTo>
                    <a:pt x="36" y="1041"/>
                    <a:pt x="36" y="1041"/>
                    <a:pt x="36" y="1041"/>
                  </a:cubicBezTo>
                  <a:cubicBezTo>
                    <a:pt x="52" y="1010"/>
                    <a:pt x="52" y="1010"/>
                    <a:pt x="52" y="1010"/>
                  </a:cubicBezTo>
                  <a:cubicBezTo>
                    <a:pt x="83" y="989"/>
                    <a:pt x="83" y="989"/>
                    <a:pt x="83" y="989"/>
                  </a:cubicBezTo>
                  <a:cubicBezTo>
                    <a:pt x="78" y="953"/>
                    <a:pt x="78" y="953"/>
                    <a:pt x="78" y="953"/>
                  </a:cubicBezTo>
                  <a:cubicBezTo>
                    <a:pt x="76" y="936"/>
                    <a:pt x="76" y="936"/>
                    <a:pt x="76" y="936"/>
                  </a:cubicBezTo>
                  <a:cubicBezTo>
                    <a:pt x="73" y="901"/>
                    <a:pt x="73" y="901"/>
                    <a:pt x="73" y="901"/>
                  </a:cubicBezTo>
                  <a:cubicBezTo>
                    <a:pt x="88" y="885"/>
                    <a:pt x="88" y="885"/>
                    <a:pt x="88" y="885"/>
                  </a:cubicBezTo>
                  <a:cubicBezTo>
                    <a:pt x="88" y="843"/>
                    <a:pt x="88" y="843"/>
                    <a:pt x="88" y="843"/>
                  </a:cubicBezTo>
                  <a:cubicBezTo>
                    <a:pt x="21" y="802"/>
                    <a:pt x="21" y="802"/>
                    <a:pt x="21" y="802"/>
                  </a:cubicBezTo>
                  <a:cubicBezTo>
                    <a:pt x="21" y="723"/>
                    <a:pt x="21" y="723"/>
                    <a:pt x="21" y="723"/>
                  </a:cubicBezTo>
                  <a:cubicBezTo>
                    <a:pt x="52" y="687"/>
                    <a:pt x="52" y="687"/>
                    <a:pt x="52" y="687"/>
                  </a:cubicBezTo>
                  <a:cubicBezTo>
                    <a:pt x="47" y="624"/>
                    <a:pt x="47" y="624"/>
                    <a:pt x="47" y="624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8" y="552"/>
                    <a:pt x="8" y="552"/>
                    <a:pt x="8" y="552"/>
                  </a:cubicBezTo>
                  <a:cubicBezTo>
                    <a:pt x="10" y="546"/>
                    <a:pt x="10" y="546"/>
                    <a:pt x="10" y="546"/>
                  </a:cubicBezTo>
                  <a:cubicBezTo>
                    <a:pt x="47" y="546"/>
                    <a:pt x="47" y="546"/>
                    <a:pt x="47" y="546"/>
                  </a:cubicBezTo>
                  <a:cubicBezTo>
                    <a:pt x="68" y="530"/>
                    <a:pt x="68" y="530"/>
                    <a:pt x="68" y="530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4" y="494"/>
                    <a:pt x="104" y="494"/>
                    <a:pt x="104" y="494"/>
                  </a:cubicBezTo>
                  <a:cubicBezTo>
                    <a:pt x="105" y="494"/>
                    <a:pt x="105" y="494"/>
                    <a:pt x="106" y="495"/>
                  </a:cubicBezTo>
                  <a:cubicBezTo>
                    <a:pt x="106" y="495"/>
                    <a:pt x="106" y="495"/>
                    <a:pt x="107" y="495"/>
                  </a:cubicBezTo>
                  <a:cubicBezTo>
                    <a:pt x="107" y="495"/>
                    <a:pt x="107" y="495"/>
                    <a:pt x="108" y="495"/>
                  </a:cubicBezTo>
                  <a:cubicBezTo>
                    <a:pt x="108" y="495"/>
                    <a:pt x="109" y="496"/>
                    <a:pt x="109" y="496"/>
                  </a:cubicBezTo>
                  <a:cubicBezTo>
                    <a:pt x="109" y="496"/>
                    <a:pt x="110" y="496"/>
                    <a:pt x="110" y="496"/>
                  </a:cubicBezTo>
                  <a:cubicBezTo>
                    <a:pt x="112" y="497"/>
                    <a:pt x="115" y="498"/>
                    <a:pt x="118" y="499"/>
                  </a:cubicBezTo>
                  <a:cubicBezTo>
                    <a:pt x="118" y="499"/>
                    <a:pt x="119" y="499"/>
                    <a:pt x="119" y="500"/>
                  </a:cubicBezTo>
                  <a:cubicBezTo>
                    <a:pt x="120" y="500"/>
                    <a:pt x="121" y="500"/>
                    <a:pt x="122" y="500"/>
                  </a:cubicBezTo>
                  <a:cubicBezTo>
                    <a:pt x="123" y="501"/>
                    <a:pt x="124" y="501"/>
                    <a:pt x="124" y="501"/>
                  </a:cubicBezTo>
                  <a:cubicBezTo>
                    <a:pt x="125" y="502"/>
                    <a:pt x="126" y="502"/>
                    <a:pt x="126" y="502"/>
                  </a:cubicBezTo>
                  <a:cubicBezTo>
                    <a:pt x="127" y="502"/>
                    <a:pt x="128" y="503"/>
                    <a:pt x="129" y="503"/>
                  </a:cubicBezTo>
                  <a:cubicBezTo>
                    <a:pt x="131" y="503"/>
                    <a:pt x="131" y="503"/>
                    <a:pt x="131" y="503"/>
                  </a:cubicBezTo>
                  <a:cubicBezTo>
                    <a:pt x="133" y="504"/>
                    <a:pt x="134" y="504"/>
                    <a:pt x="135" y="504"/>
                  </a:cubicBezTo>
                  <a:cubicBezTo>
                    <a:pt x="141" y="504"/>
                    <a:pt x="193" y="483"/>
                    <a:pt x="193" y="483"/>
                  </a:cubicBezTo>
                  <a:cubicBezTo>
                    <a:pt x="287" y="400"/>
                    <a:pt x="287" y="400"/>
                    <a:pt x="287" y="400"/>
                  </a:cubicBezTo>
                  <a:cubicBezTo>
                    <a:pt x="323" y="390"/>
                    <a:pt x="323" y="390"/>
                    <a:pt x="323" y="390"/>
                  </a:cubicBezTo>
                  <a:cubicBezTo>
                    <a:pt x="365" y="452"/>
                    <a:pt x="365" y="452"/>
                    <a:pt x="365" y="452"/>
                  </a:cubicBezTo>
                  <a:cubicBezTo>
                    <a:pt x="396" y="426"/>
                    <a:pt x="396" y="426"/>
                    <a:pt x="396" y="426"/>
                  </a:cubicBezTo>
                  <a:cubicBezTo>
                    <a:pt x="380" y="369"/>
                    <a:pt x="380" y="369"/>
                    <a:pt x="380" y="369"/>
                  </a:cubicBezTo>
                  <a:cubicBezTo>
                    <a:pt x="433" y="340"/>
                    <a:pt x="433" y="340"/>
                    <a:pt x="433" y="340"/>
                  </a:cubicBezTo>
                  <a:cubicBezTo>
                    <a:pt x="433" y="343"/>
                    <a:pt x="433" y="343"/>
                    <a:pt x="433" y="343"/>
                  </a:cubicBezTo>
                  <a:cubicBezTo>
                    <a:pt x="542" y="343"/>
                    <a:pt x="542" y="343"/>
                    <a:pt x="542" y="343"/>
                  </a:cubicBezTo>
                  <a:cubicBezTo>
                    <a:pt x="568" y="311"/>
                    <a:pt x="568" y="311"/>
                    <a:pt x="568" y="311"/>
                  </a:cubicBezTo>
                  <a:cubicBezTo>
                    <a:pt x="620" y="306"/>
                    <a:pt x="620" y="306"/>
                    <a:pt x="620" y="306"/>
                  </a:cubicBezTo>
                  <a:cubicBezTo>
                    <a:pt x="683" y="332"/>
                    <a:pt x="683" y="332"/>
                    <a:pt x="683" y="332"/>
                  </a:cubicBezTo>
                  <a:cubicBezTo>
                    <a:pt x="746" y="332"/>
                    <a:pt x="746" y="332"/>
                    <a:pt x="746" y="332"/>
                  </a:cubicBezTo>
                  <a:cubicBezTo>
                    <a:pt x="746" y="332"/>
                    <a:pt x="777" y="290"/>
                    <a:pt x="787" y="280"/>
                  </a:cubicBezTo>
                  <a:cubicBezTo>
                    <a:pt x="798" y="270"/>
                    <a:pt x="808" y="280"/>
                    <a:pt x="819" y="280"/>
                  </a:cubicBezTo>
                  <a:cubicBezTo>
                    <a:pt x="829" y="280"/>
                    <a:pt x="892" y="176"/>
                    <a:pt x="892" y="176"/>
                  </a:cubicBezTo>
                  <a:cubicBezTo>
                    <a:pt x="881" y="129"/>
                    <a:pt x="881" y="129"/>
                    <a:pt x="881" y="129"/>
                  </a:cubicBezTo>
                  <a:cubicBezTo>
                    <a:pt x="939" y="56"/>
                    <a:pt x="939" y="56"/>
                    <a:pt x="939" y="56"/>
                  </a:cubicBezTo>
                  <a:cubicBezTo>
                    <a:pt x="985" y="56"/>
                    <a:pt x="985" y="56"/>
                    <a:pt x="985" y="56"/>
                  </a:cubicBezTo>
                  <a:cubicBezTo>
                    <a:pt x="996" y="56"/>
                    <a:pt x="1017" y="21"/>
                    <a:pt x="1029" y="0"/>
                  </a:cubicBezTo>
                  <a:cubicBezTo>
                    <a:pt x="1030" y="2"/>
                    <a:pt x="1030" y="2"/>
                    <a:pt x="1030" y="2"/>
                  </a:cubicBezTo>
                  <a:cubicBezTo>
                    <a:pt x="1114" y="34"/>
                    <a:pt x="1114" y="34"/>
                    <a:pt x="1114" y="34"/>
                  </a:cubicBezTo>
                  <a:cubicBezTo>
                    <a:pt x="1086" y="114"/>
                    <a:pt x="1086" y="114"/>
                    <a:pt x="1086" y="114"/>
                  </a:cubicBezTo>
                  <a:cubicBezTo>
                    <a:pt x="1102" y="150"/>
                    <a:pt x="1102" y="150"/>
                    <a:pt x="1102" y="150"/>
                  </a:cubicBezTo>
                  <a:cubicBezTo>
                    <a:pt x="1126" y="154"/>
                    <a:pt x="1126" y="154"/>
                    <a:pt x="1126" y="154"/>
                  </a:cubicBezTo>
                  <a:lnTo>
                    <a:pt x="1122" y="178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ลำพูน">
              <a:extLst>
                <a:ext uri="{FF2B5EF4-FFF2-40B4-BE49-F238E27FC236}">
                  <a16:creationId xmlns:a16="http://schemas.microsoft.com/office/drawing/2014/main" id="{423B4B44-3AEF-4FD8-9052-6B898D54E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438" y="1662748"/>
              <a:ext cx="232265" cy="479160"/>
            </a:xfrm>
            <a:custGeom>
              <a:avLst/>
              <a:gdLst>
                <a:gd name="T0" fmla="*/ 548 w 568"/>
                <a:gd name="T1" fmla="*/ 203 h 1173"/>
                <a:gd name="T2" fmla="*/ 490 w 568"/>
                <a:gd name="T3" fmla="*/ 235 h 1173"/>
                <a:gd name="T4" fmla="*/ 412 w 568"/>
                <a:gd name="T5" fmla="*/ 360 h 1173"/>
                <a:gd name="T6" fmla="*/ 375 w 568"/>
                <a:gd name="T7" fmla="*/ 407 h 1173"/>
                <a:gd name="T8" fmla="*/ 318 w 568"/>
                <a:gd name="T9" fmla="*/ 412 h 1173"/>
                <a:gd name="T10" fmla="*/ 323 w 568"/>
                <a:gd name="T11" fmla="*/ 480 h 1173"/>
                <a:gd name="T12" fmla="*/ 355 w 568"/>
                <a:gd name="T13" fmla="*/ 647 h 1173"/>
                <a:gd name="T14" fmla="*/ 365 w 568"/>
                <a:gd name="T15" fmla="*/ 699 h 1173"/>
                <a:gd name="T16" fmla="*/ 401 w 568"/>
                <a:gd name="T17" fmla="*/ 735 h 1173"/>
                <a:gd name="T18" fmla="*/ 422 w 568"/>
                <a:gd name="T19" fmla="*/ 798 h 1173"/>
                <a:gd name="T20" fmla="*/ 381 w 568"/>
                <a:gd name="T21" fmla="*/ 824 h 1173"/>
                <a:gd name="T22" fmla="*/ 386 w 568"/>
                <a:gd name="T23" fmla="*/ 871 h 1173"/>
                <a:gd name="T24" fmla="*/ 328 w 568"/>
                <a:gd name="T25" fmla="*/ 946 h 1173"/>
                <a:gd name="T26" fmla="*/ 318 w 568"/>
                <a:gd name="T27" fmla="*/ 1001 h 1173"/>
                <a:gd name="T28" fmla="*/ 261 w 568"/>
                <a:gd name="T29" fmla="*/ 986 h 1173"/>
                <a:gd name="T30" fmla="*/ 172 w 568"/>
                <a:gd name="T31" fmla="*/ 1017 h 1173"/>
                <a:gd name="T32" fmla="*/ 198 w 568"/>
                <a:gd name="T33" fmla="*/ 1074 h 1173"/>
                <a:gd name="T34" fmla="*/ 172 w 568"/>
                <a:gd name="T35" fmla="*/ 1132 h 1173"/>
                <a:gd name="T36" fmla="*/ 52 w 568"/>
                <a:gd name="T37" fmla="*/ 1152 h 1173"/>
                <a:gd name="T38" fmla="*/ 16 w 568"/>
                <a:gd name="T39" fmla="*/ 1106 h 1173"/>
                <a:gd name="T40" fmla="*/ 0 w 568"/>
                <a:gd name="T41" fmla="*/ 970 h 1173"/>
                <a:gd name="T42" fmla="*/ 47 w 568"/>
                <a:gd name="T43" fmla="*/ 954 h 1173"/>
                <a:gd name="T44" fmla="*/ 0 w 568"/>
                <a:gd name="T45" fmla="*/ 860 h 1173"/>
                <a:gd name="T46" fmla="*/ 62 w 568"/>
                <a:gd name="T47" fmla="*/ 850 h 1173"/>
                <a:gd name="T48" fmla="*/ 104 w 568"/>
                <a:gd name="T49" fmla="*/ 845 h 1173"/>
                <a:gd name="T50" fmla="*/ 121 w 568"/>
                <a:gd name="T51" fmla="*/ 839 h 1173"/>
                <a:gd name="T52" fmla="*/ 143 w 568"/>
                <a:gd name="T53" fmla="*/ 830 h 1173"/>
                <a:gd name="T54" fmla="*/ 146 w 568"/>
                <a:gd name="T55" fmla="*/ 829 h 1173"/>
                <a:gd name="T56" fmla="*/ 156 w 568"/>
                <a:gd name="T57" fmla="*/ 777 h 1173"/>
                <a:gd name="T58" fmla="*/ 94 w 568"/>
                <a:gd name="T59" fmla="*/ 652 h 1173"/>
                <a:gd name="T60" fmla="*/ 104 w 568"/>
                <a:gd name="T61" fmla="*/ 600 h 1173"/>
                <a:gd name="T62" fmla="*/ 83 w 568"/>
                <a:gd name="T63" fmla="*/ 490 h 1173"/>
                <a:gd name="T64" fmla="*/ 0 w 568"/>
                <a:gd name="T65" fmla="*/ 375 h 1173"/>
                <a:gd name="T66" fmla="*/ 0 w 568"/>
                <a:gd name="T67" fmla="*/ 313 h 1173"/>
                <a:gd name="T68" fmla="*/ 73 w 568"/>
                <a:gd name="T69" fmla="*/ 250 h 1173"/>
                <a:gd name="T70" fmla="*/ 198 w 568"/>
                <a:gd name="T71" fmla="*/ 177 h 1173"/>
                <a:gd name="T72" fmla="*/ 229 w 568"/>
                <a:gd name="T73" fmla="*/ 99 h 1173"/>
                <a:gd name="T74" fmla="*/ 282 w 568"/>
                <a:gd name="T75" fmla="*/ 68 h 1173"/>
                <a:gd name="T76" fmla="*/ 328 w 568"/>
                <a:gd name="T77" fmla="*/ 42 h 1173"/>
                <a:gd name="T78" fmla="*/ 407 w 568"/>
                <a:gd name="T79" fmla="*/ 0 h 1173"/>
                <a:gd name="T80" fmla="*/ 454 w 568"/>
                <a:gd name="T81" fmla="*/ 31 h 1173"/>
                <a:gd name="T82" fmla="*/ 485 w 568"/>
                <a:gd name="T83" fmla="*/ 83 h 1173"/>
                <a:gd name="T84" fmla="*/ 553 w 568"/>
                <a:gd name="T85" fmla="*/ 167 h 1173"/>
                <a:gd name="T86" fmla="*/ 568 w 568"/>
                <a:gd name="T87" fmla="*/ 188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8" h="1173">
                  <a:moveTo>
                    <a:pt x="568" y="188"/>
                  </a:moveTo>
                  <a:cubicBezTo>
                    <a:pt x="548" y="203"/>
                    <a:pt x="548" y="203"/>
                    <a:pt x="548" y="203"/>
                  </a:cubicBezTo>
                  <a:cubicBezTo>
                    <a:pt x="501" y="193"/>
                    <a:pt x="501" y="193"/>
                    <a:pt x="501" y="193"/>
                  </a:cubicBezTo>
                  <a:cubicBezTo>
                    <a:pt x="490" y="235"/>
                    <a:pt x="490" y="235"/>
                    <a:pt x="490" y="235"/>
                  </a:cubicBezTo>
                  <a:cubicBezTo>
                    <a:pt x="417" y="323"/>
                    <a:pt x="417" y="323"/>
                    <a:pt x="417" y="323"/>
                  </a:cubicBezTo>
                  <a:cubicBezTo>
                    <a:pt x="412" y="360"/>
                    <a:pt x="412" y="360"/>
                    <a:pt x="412" y="360"/>
                  </a:cubicBezTo>
                  <a:cubicBezTo>
                    <a:pt x="381" y="381"/>
                    <a:pt x="381" y="381"/>
                    <a:pt x="381" y="381"/>
                  </a:cubicBezTo>
                  <a:cubicBezTo>
                    <a:pt x="375" y="407"/>
                    <a:pt x="375" y="407"/>
                    <a:pt x="375" y="407"/>
                  </a:cubicBezTo>
                  <a:cubicBezTo>
                    <a:pt x="344" y="396"/>
                    <a:pt x="344" y="396"/>
                    <a:pt x="344" y="396"/>
                  </a:cubicBezTo>
                  <a:cubicBezTo>
                    <a:pt x="318" y="412"/>
                    <a:pt x="318" y="412"/>
                    <a:pt x="318" y="412"/>
                  </a:cubicBezTo>
                  <a:cubicBezTo>
                    <a:pt x="287" y="428"/>
                    <a:pt x="287" y="428"/>
                    <a:pt x="287" y="428"/>
                  </a:cubicBezTo>
                  <a:cubicBezTo>
                    <a:pt x="323" y="480"/>
                    <a:pt x="323" y="480"/>
                    <a:pt x="323" y="480"/>
                  </a:cubicBezTo>
                  <a:cubicBezTo>
                    <a:pt x="323" y="480"/>
                    <a:pt x="334" y="589"/>
                    <a:pt x="339" y="594"/>
                  </a:cubicBezTo>
                  <a:cubicBezTo>
                    <a:pt x="344" y="600"/>
                    <a:pt x="355" y="647"/>
                    <a:pt x="355" y="647"/>
                  </a:cubicBezTo>
                  <a:cubicBezTo>
                    <a:pt x="344" y="683"/>
                    <a:pt x="344" y="683"/>
                    <a:pt x="344" y="683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70" y="735"/>
                    <a:pt x="370" y="735"/>
                    <a:pt x="370" y="735"/>
                  </a:cubicBezTo>
                  <a:cubicBezTo>
                    <a:pt x="401" y="735"/>
                    <a:pt x="401" y="735"/>
                    <a:pt x="401" y="735"/>
                  </a:cubicBezTo>
                  <a:cubicBezTo>
                    <a:pt x="433" y="777"/>
                    <a:pt x="433" y="777"/>
                    <a:pt x="433" y="777"/>
                  </a:cubicBezTo>
                  <a:cubicBezTo>
                    <a:pt x="422" y="798"/>
                    <a:pt x="422" y="798"/>
                    <a:pt x="422" y="798"/>
                  </a:cubicBezTo>
                  <a:cubicBezTo>
                    <a:pt x="422" y="824"/>
                    <a:pt x="422" y="824"/>
                    <a:pt x="422" y="824"/>
                  </a:cubicBezTo>
                  <a:cubicBezTo>
                    <a:pt x="381" y="824"/>
                    <a:pt x="381" y="824"/>
                    <a:pt x="381" y="824"/>
                  </a:cubicBezTo>
                  <a:cubicBezTo>
                    <a:pt x="375" y="845"/>
                    <a:pt x="375" y="845"/>
                    <a:pt x="375" y="845"/>
                  </a:cubicBezTo>
                  <a:cubicBezTo>
                    <a:pt x="386" y="871"/>
                    <a:pt x="386" y="871"/>
                    <a:pt x="386" y="871"/>
                  </a:cubicBezTo>
                  <a:cubicBezTo>
                    <a:pt x="360" y="892"/>
                    <a:pt x="360" y="892"/>
                    <a:pt x="360" y="892"/>
                  </a:cubicBezTo>
                  <a:cubicBezTo>
                    <a:pt x="328" y="946"/>
                    <a:pt x="328" y="946"/>
                    <a:pt x="328" y="946"/>
                  </a:cubicBezTo>
                  <a:cubicBezTo>
                    <a:pt x="323" y="954"/>
                    <a:pt x="323" y="954"/>
                    <a:pt x="323" y="954"/>
                  </a:cubicBezTo>
                  <a:cubicBezTo>
                    <a:pt x="318" y="1001"/>
                    <a:pt x="318" y="1001"/>
                    <a:pt x="318" y="1001"/>
                  </a:cubicBezTo>
                  <a:cubicBezTo>
                    <a:pt x="297" y="1017"/>
                    <a:pt x="297" y="1017"/>
                    <a:pt x="297" y="1017"/>
                  </a:cubicBezTo>
                  <a:cubicBezTo>
                    <a:pt x="261" y="986"/>
                    <a:pt x="261" y="986"/>
                    <a:pt x="261" y="986"/>
                  </a:cubicBezTo>
                  <a:cubicBezTo>
                    <a:pt x="188" y="980"/>
                    <a:pt x="188" y="980"/>
                    <a:pt x="188" y="980"/>
                  </a:cubicBezTo>
                  <a:cubicBezTo>
                    <a:pt x="172" y="1017"/>
                    <a:pt x="172" y="1017"/>
                    <a:pt x="172" y="1017"/>
                  </a:cubicBezTo>
                  <a:cubicBezTo>
                    <a:pt x="198" y="1043"/>
                    <a:pt x="198" y="1043"/>
                    <a:pt x="198" y="1043"/>
                  </a:cubicBezTo>
                  <a:cubicBezTo>
                    <a:pt x="198" y="1074"/>
                    <a:pt x="198" y="1074"/>
                    <a:pt x="198" y="1074"/>
                  </a:cubicBezTo>
                  <a:cubicBezTo>
                    <a:pt x="204" y="1094"/>
                    <a:pt x="204" y="1094"/>
                    <a:pt x="204" y="1094"/>
                  </a:cubicBezTo>
                  <a:cubicBezTo>
                    <a:pt x="172" y="1132"/>
                    <a:pt x="172" y="1132"/>
                    <a:pt x="172" y="1132"/>
                  </a:cubicBezTo>
                  <a:cubicBezTo>
                    <a:pt x="130" y="1111"/>
                    <a:pt x="130" y="1111"/>
                    <a:pt x="130" y="1111"/>
                  </a:cubicBezTo>
                  <a:cubicBezTo>
                    <a:pt x="130" y="1111"/>
                    <a:pt x="57" y="1147"/>
                    <a:pt x="52" y="1152"/>
                  </a:cubicBezTo>
                  <a:cubicBezTo>
                    <a:pt x="47" y="1158"/>
                    <a:pt x="0" y="1173"/>
                    <a:pt x="0" y="1173"/>
                  </a:cubicBezTo>
                  <a:cubicBezTo>
                    <a:pt x="16" y="1106"/>
                    <a:pt x="16" y="1106"/>
                    <a:pt x="16" y="1106"/>
                  </a:cubicBezTo>
                  <a:cubicBezTo>
                    <a:pt x="0" y="1033"/>
                    <a:pt x="0" y="1033"/>
                    <a:pt x="0" y="1033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16" y="954"/>
                    <a:pt x="16" y="954"/>
                    <a:pt x="16" y="954"/>
                  </a:cubicBezTo>
                  <a:cubicBezTo>
                    <a:pt x="47" y="954"/>
                    <a:pt x="47" y="954"/>
                    <a:pt x="47" y="954"/>
                  </a:cubicBezTo>
                  <a:cubicBezTo>
                    <a:pt x="52" y="928"/>
                    <a:pt x="52" y="928"/>
                    <a:pt x="52" y="928"/>
                  </a:cubicBezTo>
                  <a:cubicBezTo>
                    <a:pt x="0" y="860"/>
                    <a:pt x="0" y="860"/>
                    <a:pt x="0" y="860"/>
                  </a:cubicBezTo>
                  <a:cubicBezTo>
                    <a:pt x="4" y="845"/>
                    <a:pt x="4" y="845"/>
                    <a:pt x="4" y="845"/>
                  </a:cubicBezTo>
                  <a:cubicBezTo>
                    <a:pt x="62" y="850"/>
                    <a:pt x="62" y="850"/>
                    <a:pt x="62" y="850"/>
                  </a:cubicBezTo>
                  <a:cubicBezTo>
                    <a:pt x="73" y="813"/>
                    <a:pt x="73" y="813"/>
                    <a:pt x="73" y="813"/>
                  </a:cubicBezTo>
                  <a:cubicBezTo>
                    <a:pt x="73" y="813"/>
                    <a:pt x="99" y="845"/>
                    <a:pt x="104" y="845"/>
                  </a:cubicBezTo>
                  <a:cubicBezTo>
                    <a:pt x="106" y="845"/>
                    <a:pt x="112" y="843"/>
                    <a:pt x="118" y="840"/>
                  </a:cubicBezTo>
                  <a:cubicBezTo>
                    <a:pt x="119" y="840"/>
                    <a:pt x="120" y="840"/>
                    <a:pt x="121" y="839"/>
                  </a:cubicBezTo>
                  <a:cubicBezTo>
                    <a:pt x="129" y="836"/>
                    <a:pt x="137" y="833"/>
                    <a:pt x="142" y="831"/>
                  </a:cubicBezTo>
                  <a:cubicBezTo>
                    <a:pt x="143" y="830"/>
                    <a:pt x="143" y="830"/>
                    <a:pt x="143" y="830"/>
                  </a:cubicBezTo>
                  <a:cubicBezTo>
                    <a:pt x="143" y="830"/>
                    <a:pt x="144" y="830"/>
                    <a:pt x="144" y="830"/>
                  </a:cubicBezTo>
                  <a:cubicBezTo>
                    <a:pt x="145" y="829"/>
                    <a:pt x="146" y="829"/>
                    <a:pt x="146" y="829"/>
                  </a:cubicBezTo>
                  <a:cubicBezTo>
                    <a:pt x="146" y="793"/>
                    <a:pt x="146" y="793"/>
                    <a:pt x="146" y="793"/>
                  </a:cubicBezTo>
                  <a:cubicBezTo>
                    <a:pt x="156" y="777"/>
                    <a:pt x="156" y="777"/>
                    <a:pt x="156" y="777"/>
                  </a:cubicBezTo>
                  <a:cubicBezTo>
                    <a:pt x="125" y="657"/>
                    <a:pt x="125" y="657"/>
                    <a:pt x="125" y="657"/>
                  </a:cubicBezTo>
                  <a:cubicBezTo>
                    <a:pt x="94" y="652"/>
                    <a:pt x="94" y="652"/>
                    <a:pt x="94" y="652"/>
                  </a:cubicBezTo>
                  <a:cubicBezTo>
                    <a:pt x="89" y="631"/>
                    <a:pt x="89" y="631"/>
                    <a:pt x="89" y="631"/>
                  </a:cubicBezTo>
                  <a:cubicBezTo>
                    <a:pt x="104" y="600"/>
                    <a:pt x="104" y="600"/>
                    <a:pt x="104" y="600"/>
                  </a:cubicBezTo>
                  <a:cubicBezTo>
                    <a:pt x="109" y="516"/>
                    <a:pt x="109" y="516"/>
                    <a:pt x="109" y="516"/>
                  </a:cubicBezTo>
                  <a:cubicBezTo>
                    <a:pt x="83" y="490"/>
                    <a:pt x="83" y="490"/>
                    <a:pt x="83" y="490"/>
                  </a:cubicBezTo>
                  <a:cubicBezTo>
                    <a:pt x="78" y="428"/>
                    <a:pt x="78" y="428"/>
                    <a:pt x="78" y="428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10" y="344"/>
                    <a:pt x="10" y="344"/>
                    <a:pt x="10" y="344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73" y="250"/>
                    <a:pt x="73" y="250"/>
                    <a:pt x="73" y="250"/>
                  </a:cubicBezTo>
                  <a:cubicBezTo>
                    <a:pt x="162" y="177"/>
                    <a:pt x="162" y="177"/>
                    <a:pt x="162" y="177"/>
                  </a:cubicBezTo>
                  <a:cubicBezTo>
                    <a:pt x="198" y="177"/>
                    <a:pt x="198" y="177"/>
                    <a:pt x="198" y="177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82" y="68"/>
                    <a:pt x="282" y="68"/>
                    <a:pt x="282" y="68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328" y="42"/>
                    <a:pt x="328" y="42"/>
                    <a:pt x="328" y="42"/>
                  </a:cubicBezTo>
                  <a:cubicBezTo>
                    <a:pt x="386" y="15"/>
                    <a:pt x="386" y="15"/>
                    <a:pt x="386" y="1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48" y="5"/>
                    <a:pt x="448" y="5"/>
                    <a:pt x="448" y="5"/>
                  </a:cubicBezTo>
                  <a:cubicBezTo>
                    <a:pt x="454" y="31"/>
                    <a:pt x="454" y="31"/>
                    <a:pt x="454" y="31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5" y="83"/>
                    <a:pt x="485" y="83"/>
                    <a:pt x="485" y="83"/>
                  </a:cubicBezTo>
                  <a:cubicBezTo>
                    <a:pt x="469" y="109"/>
                    <a:pt x="469" y="109"/>
                    <a:pt x="469" y="109"/>
                  </a:cubicBezTo>
                  <a:cubicBezTo>
                    <a:pt x="553" y="167"/>
                    <a:pt x="553" y="167"/>
                    <a:pt x="553" y="167"/>
                  </a:cubicBezTo>
                  <a:cubicBezTo>
                    <a:pt x="559" y="157"/>
                    <a:pt x="559" y="157"/>
                    <a:pt x="559" y="157"/>
                  </a:cubicBezTo>
                  <a:lnTo>
                    <a:pt x="568" y="188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ลำปาง">
              <a:extLst>
                <a:ext uri="{FF2B5EF4-FFF2-40B4-BE49-F238E27FC236}">
                  <a16:creationId xmlns:a16="http://schemas.microsoft.com/office/drawing/2014/main" id="{E85B5735-2078-42E9-8F3B-24064F376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934" y="1393907"/>
              <a:ext cx="448070" cy="837615"/>
            </a:xfrm>
            <a:custGeom>
              <a:avLst/>
              <a:gdLst>
                <a:gd name="T0" fmla="*/ 1074 w 1092"/>
                <a:gd name="T1" fmla="*/ 631 h 2049"/>
                <a:gd name="T2" fmla="*/ 1074 w 1092"/>
                <a:gd name="T3" fmla="*/ 719 h 2049"/>
                <a:gd name="T4" fmla="*/ 1090 w 1092"/>
                <a:gd name="T5" fmla="*/ 782 h 2049"/>
                <a:gd name="T6" fmla="*/ 1022 w 1092"/>
                <a:gd name="T7" fmla="*/ 871 h 2049"/>
                <a:gd name="T8" fmla="*/ 1001 w 1092"/>
                <a:gd name="T9" fmla="*/ 933 h 2049"/>
                <a:gd name="T10" fmla="*/ 907 w 1092"/>
                <a:gd name="T11" fmla="*/ 1048 h 2049"/>
                <a:gd name="T12" fmla="*/ 814 w 1092"/>
                <a:gd name="T13" fmla="*/ 1116 h 2049"/>
                <a:gd name="T14" fmla="*/ 720 w 1092"/>
                <a:gd name="T15" fmla="*/ 1267 h 2049"/>
                <a:gd name="T16" fmla="*/ 621 w 1092"/>
                <a:gd name="T17" fmla="*/ 1283 h 2049"/>
                <a:gd name="T18" fmla="*/ 532 w 1092"/>
                <a:gd name="T19" fmla="*/ 1392 h 2049"/>
                <a:gd name="T20" fmla="*/ 428 w 1092"/>
                <a:gd name="T21" fmla="*/ 1512 h 2049"/>
                <a:gd name="T22" fmla="*/ 443 w 1092"/>
                <a:gd name="T23" fmla="*/ 1590 h 2049"/>
                <a:gd name="T24" fmla="*/ 516 w 1092"/>
                <a:gd name="T25" fmla="*/ 1568 h 2049"/>
                <a:gd name="T26" fmla="*/ 506 w 1092"/>
                <a:gd name="T27" fmla="*/ 1658 h 2049"/>
                <a:gd name="T28" fmla="*/ 485 w 1092"/>
                <a:gd name="T29" fmla="*/ 1731 h 2049"/>
                <a:gd name="T30" fmla="*/ 469 w 1092"/>
                <a:gd name="T31" fmla="*/ 1809 h 2049"/>
                <a:gd name="T32" fmla="*/ 495 w 1092"/>
                <a:gd name="T33" fmla="*/ 1888 h 2049"/>
                <a:gd name="T34" fmla="*/ 511 w 1092"/>
                <a:gd name="T35" fmla="*/ 1966 h 2049"/>
                <a:gd name="T36" fmla="*/ 454 w 1092"/>
                <a:gd name="T37" fmla="*/ 2049 h 2049"/>
                <a:gd name="T38" fmla="*/ 390 w 1092"/>
                <a:gd name="T39" fmla="*/ 1994 h 2049"/>
                <a:gd name="T40" fmla="*/ 339 w 1092"/>
                <a:gd name="T41" fmla="*/ 1898 h 2049"/>
                <a:gd name="T42" fmla="*/ 302 w 1092"/>
                <a:gd name="T43" fmla="*/ 1867 h 2049"/>
                <a:gd name="T44" fmla="*/ 229 w 1092"/>
                <a:gd name="T45" fmla="*/ 1924 h 2049"/>
                <a:gd name="T46" fmla="*/ 172 w 1092"/>
                <a:gd name="T47" fmla="*/ 1898 h 2049"/>
                <a:gd name="T48" fmla="*/ 47 w 1092"/>
                <a:gd name="T49" fmla="*/ 1804 h 2049"/>
                <a:gd name="T50" fmla="*/ 26 w 1092"/>
                <a:gd name="T51" fmla="*/ 1731 h 2049"/>
                <a:gd name="T52" fmla="*/ 0 w 1092"/>
                <a:gd name="T53" fmla="*/ 1674 h 2049"/>
                <a:gd name="T54" fmla="*/ 89 w 1092"/>
                <a:gd name="T55" fmla="*/ 1643 h 2049"/>
                <a:gd name="T56" fmla="*/ 146 w 1092"/>
                <a:gd name="T57" fmla="*/ 1658 h 2049"/>
                <a:gd name="T58" fmla="*/ 156 w 1092"/>
                <a:gd name="T59" fmla="*/ 1603 h 2049"/>
                <a:gd name="T60" fmla="*/ 214 w 1092"/>
                <a:gd name="T61" fmla="*/ 1528 h 2049"/>
                <a:gd name="T62" fmla="*/ 209 w 1092"/>
                <a:gd name="T63" fmla="*/ 1481 h 2049"/>
                <a:gd name="T64" fmla="*/ 250 w 1092"/>
                <a:gd name="T65" fmla="*/ 1455 h 2049"/>
                <a:gd name="T66" fmla="*/ 229 w 1092"/>
                <a:gd name="T67" fmla="*/ 1392 h 2049"/>
                <a:gd name="T68" fmla="*/ 193 w 1092"/>
                <a:gd name="T69" fmla="*/ 1356 h 2049"/>
                <a:gd name="T70" fmla="*/ 183 w 1092"/>
                <a:gd name="T71" fmla="*/ 1304 h 2049"/>
                <a:gd name="T72" fmla="*/ 151 w 1092"/>
                <a:gd name="T73" fmla="*/ 1137 h 2049"/>
                <a:gd name="T74" fmla="*/ 146 w 1092"/>
                <a:gd name="T75" fmla="*/ 1069 h 2049"/>
                <a:gd name="T76" fmla="*/ 203 w 1092"/>
                <a:gd name="T77" fmla="*/ 1064 h 2049"/>
                <a:gd name="T78" fmla="*/ 240 w 1092"/>
                <a:gd name="T79" fmla="*/ 1017 h 2049"/>
                <a:gd name="T80" fmla="*/ 318 w 1092"/>
                <a:gd name="T81" fmla="*/ 892 h 2049"/>
                <a:gd name="T82" fmla="*/ 376 w 1092"/>
                <a:gd name="T83" fmla="*/ 860 h 2049"/>
                <a:gd name="T84" fmla="*/ 387 w 1092"/>
                <a:gd name="T85" fmla="*/ 814 h 2049"/>
                <a:gd name="T86" fmla="*/ 396 w 1092"/>
                <a:gd name="T87" fmla="*/ 719 h 2049"/>
                <a:gd name="T88" fmla="*/ 396 w 1092"/>
                <a:gd name="T89" fmla="*/ 678 h 2049"/>
                <a:gd name="T90" fmla="*/ 420 w 1092"/>
                <a:gd name="T91" fmla="*/ 556 h 2049"/>
                <a:gd name="T92" fmla="*/ 443 w 1092"/>
                <a:gd name="T93" fmla="*/ 506 h 2049"/>
                <a:gd name="T94" fmla="*/ 459 w 1092"/>
                <a:gd name="T95" fmla="*/ 386 h 2049"/>
                <a:gd name="T96" fmla="*/ 537 w 1092"/>
                <a:gd name="T97" fmla="*/ 307 h 2049"/>
                <a:gd name="T98" fmla="*/ 574 w 1092"/>
                <a:gd name="T99" fmla="*/ 287 h 2049"/>
                <a:gd name="T100" fmla="*/ 574 w 1092"/>
                <a:gd name="T101" fmla="*/ 214 h 2049"/>
                <a:gd name="T102" fmla="*/ 615 w 1092"/>
                <a:gd name="T103" fmla="*/ 78 h 2049"/>
                <a:gd name="T104" fmla="*/ 605 w 1092"/>
                <a:gd name="T105" fmla="*/ 0 h 2049"/>
                <a:gd name="T106" fmla="*/ 657 w 1092"/>
                <a:gd name="T107" fmla="*/ 31 h 2049"/>
                <a:gd name="T108" fmla="*/ 720 w 1092"/>
                <a:gd name="T109" fmla="*/ 104 h 2049"/>
                <a:gd name="T110" fmla="*/ 746 w 1092"/>
                <a:gd name="T111" fmla="*/ 224 h 2049"/>
                <a:gd name="T112" fmla="*/ 788 w 1092"/>
                <a:gd name="T113" fmla="*/ 323 h 2049"/>
                <a:gd name="T114" fmla="*/ 840 w 1092"/>
                <a:gd name="T115" fmla="*/ 380 h 2049"/>
                <a:gd name="T116" fmla="*/ 923 w 1092"/>
                <a:gd name="T117" fmla="*/ 406 h 2049"/>
                <a:gd name="T118" fmla="*/ 1022 w 1092"/>
                <a:gd name="T119" fmla="*/ 485 h 2049"/>
                <a:gd name="T120" fmla="*/ 1043 w 1092"/>
                <a:gd name="T121" fmla="*/ 547 h 2049"/>
                <a:gd name="T122" fmla="*/ 1092 w 1092"/>
                <a:gd name="T123" fmla="*/ 562 h 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2" h="2049">
                  <a:moveTo>
                    <a:pt x="1090" y="594"/>
                  </a:moveTo>
                  <a:cubicBezTo>
                    <a:pt x="1074" y="631"/>
                    <a:pt x="1074" y="631"/>
                    <a:pt x="1074" y="631"/>
                  </a:cubicBezTo>
                  <a:cubicBezTo>
                    <a:pt x="1090" y="688"/>
                    <a:pt x="1090" y="688"/>
                    <a:pt x="1090" y="688"/>
                  </a:cubicBezTo>
                  <a:cubicBezTo>
                    <a:pt x="1074" y="719"/>
                    <a:pt x="1074" y="719"/>
                    <a:pt x="1074" y="719"/>
                  </a:cubicBezTo>
                  <a:cubicBezTo>
                    <a:pt x="1090" y="746"/>
                    <a:pt x="1090" y="746"/>
                    <a:pt x="1090" y="746"/>
                  </a:cubicBezTo>
                  <a:cubicBezTo>
                    <a:pt x="1090" y="782"/>
                    <a:pt x="1090" y="782"/>
                    <a:pt x="1090" y="782"/>
                  </a:cubicBezTo>
                  <a:cubicBezTo>
                    <a:pt x="1038" y="792"/>
                    <a:pt x="1038" y="792"/>
                    <a:pt x="1038" y="792"/>
                  </a:cubicBezTo>
                  <a:cubicBezTo>
                    <a:pt x="1022" y="871"/>
                    <a:pt x="1022" y="871"/>
                    <a:pt x="1022" y="871"/>
                  </a:cubicBezTo>
                  <a:cubicBezTo>
                    <a:pt x="1001" y="892"/>
                    <a:pt x="1001" y="892"/>
                    <a:pt x="1001" y="892"/>
                  </a:cubicBezTo>
                  <a:cubicBezTo>
                    <a:pt x="1001" y="933"/>
                    <a:pt x="1001" y="933"/>
                    <a:pt x="1001" y="933"/>
                  </a:cubicBezTo>
                  <a:cubicBezTo>
                    <a:pt x="949" y="959"/>
                    <a:pt x="949" y="959"/>
                    <a:pt x="949" y="959"/>
                  </a:cubicBezTo>
                  <a:cubicBezTo>
                    <a:pt x="907" y="1048"/>
                    <a:pt x="907" y="1048"/>
                    <a:pt x="907" y="1048"/>
                  </a:cubicBezTo>
                  <a:cubicBezTo>
                    <a:pt x="876" y="1048"/>
                    <a:pt x="876" y="1048"/>
                    <a:pt x="876" y="1048"/>
                  </a:cubicBezTo>
                  <a:cubicBezTo>
                    <a:pt x="814" y="1116"/>
                    <a:pt x="814" y="1116"/>
                    <a:pt x="814" y="1116"/>
                  </a:cubicBezTo>
                  <a:cubicBezTo>
                    <a:pt x="751" y="1231"/>
                    <a:pt x="751" y="1231"/>
                    <a:pt x="751" y="1231"/>
                  </a:cubicBezTo>
                  <a:cubicBezTo>
                    <a:pt x="720" y="1267"/>
                    <a:pt x="720" y="1267"/>
                    <a:pt x="720" y="1267"/>
                  </a:cubicBezTo>
                  <a:cubicBezTo>
                    <a:pt x="652" y="1262"/>
                    <a:pt x="652" y="1262"/>
                    <a:pt x="652" y="1262"/>
                  </a:cubicBezTo>
                  <a:cubicBezTo>
                    <a:pt x="621" y="1283"/>
                    <a:pt x="621" y="1283"/>
                    <a:pt x="621" y="1283"/>
                  </a:cubicBezTo>
                  <a:cubicBezTo>
                    <a:pt x="626" y="1314"/>
                    <a:pt x="626" y="1314"/>
                    <a:pt x="626" y="1314"/>
                  </a:cubicBezTo>
                  <a:cubicBezTo>
                    <a:pt x="532" y="1392"/>
                    <a:pt x="532" y="1392"/>
                    <a:pt x="532" y="1392"/>
                  </a:cubicBezTo>
                  <a:cubicBezTo>
                    <a:pt x="532" y="1392"/>
                    <a:pt x="527" y="1403"/>
                    <a:pt x="527" y="1408"/>
                  </a:cubicBezTo>
                  <a:cubicBezTo>
                    <a:pt x="527" y="1413"/>
                    <a:pt x="428" y="1512"/>
                    <a:pt x="428" y="1512"/>
                  </a:cubicBezTo>
                  <a:cubicBezTo>
                    <a:pt x="437" y="1560"/>
                    <a:pt x="437" y="1560"/>
                    <a:pt x="437" y="1560"/>
                  </a:cubicBezTo>
                  <a:cubicBezTo>
                    <a:pt x="443" y="1590"/>
                    <a:pt x="443" y="1590"/>
                    <a:pt x="443" y="1590"/>
                  </a:cubicBezTo>
                  <a:cubicBezTo>
                    <a:pt x="501" y="1585"/>
                    <a:pt x="501" y="1585"/>
                    <a:pt x="501" y="1585"/>
                  </a:cubicBezTo>
                  <a:cubicBezTo>
                    <a:pt x="516" y="1568"/>
                    <a:pt x="516" y="1568"/>
                    <a:pt x="516" y="1568"/>
                  </a:cubicBezTo>
                  <a:cubicBezTo>
                    <a:pt x="522" y="1601"/>
                    <a:pt x="522" y="1601"/>
                    <a:pt x="522" y="1601"/>
                  </a:cubicBezTo>
                  <a:cubicBezTo>
                    <a:pt x="522" y="1601"/>
                    <a:pt x="506" y="1653"/>
                    <a:pt x="506" y="1658"/>
                  </a:cubicBezTo>
                  <a:cubicBezTo>
                    <a:pt x="506" y="1690"/>
                    <a:pt x="506" y="1690"/>
                    <a:pt x="506" y="1690"/>
                  </a:cubicBezTo>
                  <a:cubicBezTo>
                    <a:pt x="485" y="1731"/>
                    <a:pt x="485" y="1731"/>
                    <a:pt x="485" y="1731"/>
                  </a:cubicBezTo>
                  <a:cubicBezTo>
                    <a:pt x="490" y="1757"/>
                    <a:pt x="490" y="1757"/>
                    <a:pt x="490" y="1757"/>
                  </a:cubicBezTo>
                  <a:cubicBezTo>
                    <a:pt x="469" y="1809"/>
                    <a:pt x="469" y="1809"/>
                    <a:pt x="469" y="1809"/>
                  </a:cubicBezTo>
                  <a:cubicBezTo>
                    <a:pt x="490" y="1841"/>
                    <a:pt x="490" y="1841"/>
                    <a:pt x="490" y="1841"/>
                  </a:cubicBezTo>
                  <a:cubicBezTo>
                    <a:pt x="495" y="1888"/>
                    <a:pt x="495" y="1888"/>
                    <a:pt x="495" y="1888"/>
                  </a:cubicBezTo>
                  <a:cubicBezTo>
                    <a:pt x="495" y="1888"/>
                    <a:pt x="516" y="1903"/>
                    <a:pt x="522" y="1909"/>
                  </a:cubicBezTo>
                  <a:cubicBezTo>
                    <a:pt x="527" y="1914"/>
                    <a:pt x="511" y="1966"/>
                    <a:pt x="511" y="1966"/>
                  </a:cubicBezTo>
                  <a:cubicBezTo>
                    <a:pt x="506" y="1997"/>
                    <a:pt x="506" y="1997"/>
                    <a:pt x="506" y="1997"/>
                  </a:cubicBezTo>
                  <a:cubicBezTo>
                    <a:pt x="454" y="2049"/>
                    <a:pt x="454" y="2049"/>
                    <a:pt x="454" y="2049"/>
                  </a:cubicBezTo>
                  <a:cubicBezTo>
                    <a:pt x="396" y="1997"/>
                    <a:pt x="396" y="1997"/>
                    <a:pt x="396" y="1997"/>
                  </a:cubicBezTo>
                  <a:cubicBezTo>
                    <a:pt x="390" y="1994"/>
                    <a:pt x="390" y="1994"/>
                    <a:pt x="390" y="1994"/>
                  </a:cubicBezTo>
                  <a:cubicBezTo>
                    <a:pt x="360" y="1982"/>
                    <a:pt x="360" y="1982"/>
                    <a:pt x="360" y="1982"/>
                  </a:cubicBezTo>
                  <a:cubicBezTo>
                    <a:pt x="339" y="1898"/>
                    <a:pt x="339" y="1898"/>
                    <a:pt x="339" y="1898"/>
                  </a:cubicBezTo>
                  <a:cubicBezTo>
                    <a:pt x="339" y="1867"/>
                    <a:pt x="339" y="1867"/>
                    <a:pt x="339" y="1867"/>
                  </a:cubicBezTo>
                  <a:cubicBezTo>
                    <a:pt x="302" y="1867"/>
                    <a:pt x="302" y="1867"/>
                    <a:pt x="302" y="1867"/>
                  </a:cubicBezTo>
                  <a:cubicBezTo>
                    <a:pt x="266" y="1924"/>
                    <a:pt x="266" y="1924"/>
                    <a:pt x="266" y="1924"/>
                  </a:cubicBezTo>
                  <a:cubicBezTo>
                    <a:pt x="229" y="1924"/>
                    <a:pt x="229" y="1924"/>
                    <a:pt x="229" y="1924"/>
                  </a:cubicBezTo>
                  <a:cubicBezTo>
                    <a:pt x="209" y="1898"/>
                    <a:pt x="209" y="1898"/>
                    <a:pt x="209" y="1898"/>
                  </a:cubicBezTo>
                  <a:cubicBezTo>
                    <a:pt x="172" y="1898"/>
                    <a:pt x="172" y="1898"/>
                    <a:pt x="172" y="1898"/>
                  </a:cubicBezTo>
                  <a:cubicBezTo>
                    <a:pt x="83" y="1804"/>
                    <a:pt x="83" y="1804"/>
                    <a:pt x="83" y="1804"/>
                  </a:cubicBezTo>
                  <a:cubicBezTo>
                    <a:pt x="47" y="1804"/>
                    <a:pt x="47" y="1804"/>
                    <a:pt x="47" y="1804"/>
                  </a:cubicBezTo>
                  <a:cubicBezTo>
                    <a:pt x="32" y="1751"/>
                    <a:pt x="32" y="1751"/>
                    <a:pt x="32" y="1751"/>
                  </a:cubicBezTo>
                  <a:cubicBezTo>
                    <a:pt x="26" y="1731"/>
                    <a:pt x="26" y="1731"/>
                    <a:pt x="26" y="1731"/>
                  </a:cubicBezTo>
                  <a:cubicBezTo>
                    <a:pt x="26" y="1700"/>
                    <a:pt x="26" y="1700"/>
                    <a:pt x="26" y="1700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16" y="1637"/>
                    <a:pt x="16" y="1637"/>
                    <a:pt x="16" y="1637"/>
                  </a:cubicBezTo>
                  <a:cubicBezTo>
                    <a:pt x="89" y="1643"/>
                    <a:pt x="89" y="1643"/>
                    <a:pt x="89" y="1643"/>
                  </a:cubicBezTo>
                  <a:cubicBezTo>
                    <a:pt x="125" y="1674"/>
                    <a:pt x="125" y="1674"/>
                    <a:pt x="125" y="1674"/>
                  </a:cubicBezTo>
                  <a:cubicBezTo>
                    <a:pt x="146" y="1658"/>
                    <a:pt x="146" y="1658"/>
                    <a:pt x="146" y="1658"/>
                  </a:cubicBezTo>
                  <a:cubicBezTo>
                    <a:pt x="151" y="1611"/>
                    <a:pt x="151" y="1611"/>
                    <a:pt x="151" y="1611"/>
                  </a:cubicBezTo>
                  <a:cubicBezTo>
                    <a:pt x="156" y="1603"/>
                    <a:pt x="156" y="1603"/>
                    <a:pt x="156" y="1603"/>
                  </a:cubicBezTo>
                  <a:cubicBezTo>
                    <a:pt x="188" y="1549"/>
                    <a:pt x="188" y="1549"/>
                    <a:pt x="188" y="1549"/>
                  </a:cubicBezTo>
                  <a:cubicBezTo>
                    <a:pt x="214" y="1528"/>
                    <a:pt x="214" y="1528"/>
                    <a:pt x="214" y="1528"/>
                  </a:cubicBezTo>
                  <a:cubicBezTo>
                    <a:pt x="203" y="1502"/>
                    <a:pt x="203" y="1502"/>
                    <a:pt x="203" y="1502"/>
                  </a:cubicBezTo>
                  <a:cubicBezTo>
                    <a:pt x="209" y="1481"/>
                    <a:pt x="209" y="1481"/>
                    <a:pt x="209" y="1481"/>
                  </a:cubicBezTo>
                  <a:cubicBezTo>
                    <a:pt x="250" y="1481"/>
                    <a:pt x="250" y="1481"/>
                    <a:pt x="250" y="1481"/>
                  </a:cubicBezTo>
                  <a:cubicBezTo>
                    <a:pt x="250" y="1455"/>
                    <a:pt x="250" y="1455"/>
                    <a:pt x="250" y="1455"/>
                  </a:cubicBezTo>
                  <a:cubicBezTo>
                    <a:pt x="261" y="1434"/>
                    <a:pt x="261" y="1434"/>
                    <a:pt x="261" y="1434"/>
                  </a:cubicBezTo>
                  <a:cubicBezTo>
                    <a:pt x="229" y="1392"/>
                    <a:pt x="229" y="1392"/>
                    <a:pt x="229" y="1392"/>
                  </a:cubicBezTo>
                  <a:cubicBezTo>
                    <a:pt x="198" y="1392"/>
                    <a:pt x="198" y="1392"/>
                    <a:pt x="198" y="1392"/>
                  </a:cubicBezTo>
                  <a:cubicBezTo>
                    <a:pt x="193" y="1356"/>
                    <a:pt x="193" y="1356"/>
                    <a:pt x="193" y="1356"/>
                  </a:cubicBezTo>
                  <a:cubicBezTo>
                    <a:pt x="172" y="1340"/>
                    <a:pt x="172" y="1340"/>
                    <a:pt x="172" y="1340"/>
                  </a:cubicBezTo>
                  <a:cubicBezTo>
                    <a:pt x="183" y="1304"/>
                    <a:pt x="183" y="1304"/>
                    <a:pt x="183" y="1304"/>
                  </a:cubicBezTo>
                  <a:cubicBezTo>
                    <a:pt x="183" y="1304"/>
                    <a:pt x="172" y="1257"/>
                    <a:pt x="167" y="1251"/>
                  </a:cubicBezTo>
                  <a:cubicBezTo>
                    <a:pt x="162" y="1246"/>
                    <a:pt x="151" y="1137"/>
                    <a:pt x="151" y="1137"/>
                  </a:cubicBezTo>
                  <a:cubicBezTo>
                    <a:pt x="115" y="1085"/>
                    <a:pt x="115" y="1085"/>
                    <a:pt x="115" y="1085"/>
                  </a:cubicBezTo>
                  <a:cubicBezTo>
                    <a:pt x="146" y="1069"/>
                    <a:pt x="146" y="1069"/>
                    <a:pt x="146" y="1069"/>
                  </a:cubicBezTo>
                  <a:cubicBezTo>
                    <a:pt x="172" y="1053"/>
                    <a:pt x="172" y="1053"/>
                    <a:pt x="172" y="1053"/>
                  </a:cubicBezTo>
                  <a:cubicBezTo>
                    <a:pt x="203" y="1064"/>
                    <a:pt x="203" y="1064"/>
                    <a:pt x="203" y="1064"/>
                  </a:cubicBezTo>
                  <a:cubicBezTo>
                    <a:pt x="209" y="1038"/>
                    <a:pt x="209" y="1038"/>
                    <a:pt x="209" y="1038"/>
                  </a:cubicBezTo>
                  <a:cubicBezTo>
                    <a:pt x="240" y="1017"/>
                    <a:pt x="240" y="1017"/>
                    <a:pt x="240" y="1017"/>
                  </a:cubicBezTo>
                  <a:cubicBezTo>
                    <a:pt x="245" y="980"/>
                    <a:pt x="245" y="980"/>
                    <a:pt x="245" y="980"/>
                  </a:cubicBezTo>
                  <a:cubicBezTo>
                    <a:pt x="318" y="892"/>
                    <a:pt x="318" y="892"/>
                    <a:pt x="318" y="892"/>
                  </a:cubicBezTo>
                  <a:cubicBezTo>
                    <a:pt x="329" y="850"/>
                    <a:pt x="329" y="850"/>
                    <a:pt x="329" y="850"/>
                  </a:cubicBezTo>
                  <a:cubicBezTo>
                    <a:pt x="376" y="860"/>
                    <a:pt x="376" y="860"/>
                    <a:pt x="376" y="860"/>
                  </a:cubicBezTo>
                  <a:cubicBezTo>
                    <a:pt x="396" y="845"/>
                    <a:pt x="396" y="845"/>
                    <a:pt x="396" y="845"/>
                  </a:cubicBezTo>
                  <a:cubicBezTo>
                    <a:pt x="387" y="814"/>
                    <a:pt x="387" y="814"/>
                    <a:pt x="387" y="814"/>
                  </a:cubicBezTo>
                  <a:cubicBezTo>
                    <a:pt x="422" y="761"/>
                    <a:pt x="422" y="761"/>
                    <a:pt x="422" y="761"/>
                  </a:cubicBezTo>
                  <a:cubicBezTo>
                    <a:pt x="396" y="719"/>
                    <a:pt x="396" y="719"/>
                    <a:pt x="396" y="719"/>
                  </a:cubicBezTo>
                  <a:cubicBezTo>
                    <a:pt x="407" y="699"/>
                    <a:pt x="407" y="699"/>
                    <a:pt x="407" y="699"/>
                  </a:cubicBezTo>
                  <a:cubicBezTo>
                    <a:pt x="396" y="678"/>
                    <a:pt x="396" y="678"/>
                    <a:pt x="396" y="678"/>
                  </a:cubicBezTo>
                  <a:cubicBezTo>
                    <a:pt x="428" y="615"/>
                    <a:pt x="428" y="615"/>
                    <a:pt x="428" y="615"/>
                  </a:cubicBezTo>
                  <a:cubicBezTo>
                    <a:pt x="420" y="556"/>
                    <a:pt x="420" y="556"/>
                    <a:pt x="420" y="556"/>
                  </a:cubicBezTo>
                  <a:cubicBezTo>
                    <a:pt x="417" y="532"/>
                    <a:pt x="417" y="532"/>
                    <a:pt x="417" y="532"/>
                  </a:cubicBezTo>
                  <a:cubicBezTo>
                    <a:pt x="443" y="506"/>
                    <a:pt x="443" y="506"/>
                    <a:pt x="443" y="506"/>
                  </a:cubicBezTo>
                  <a:cubicBezTo>
                    <a:pt x="433" y="412"/>
                    <a:pt x="433" y="412"/>
                    <a:pt x="433" y="412"/>
                  </a:cubicBezTo>
                  <a:cubicBezTo>
                    <a:pt x="459" y="386"/>
                    <a:pt x="459" y="386"/>
                    <a:pt x="459" y="386"/>
                  </a:cubicBezTo>
                  <a:cubicBezTo>
                    <a:pt x="495" y="375"/>
                    <a:pt x="495" y="375"/>
                    <a:pt x="495" y="375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68" y="307"/>
                    <a:pt x="568" y="307"/>
                    <a:pt x="568" y="307"/>
                  </a:cubicBezTo>
                  <a:cubicBezTo>
                    <a:pt x="574" y="287"/>
                    <a:pt x="574" y="287"/>
                    <a:pt x="574" y="287"/>
                  </a:cubicBezTo>
                  <a:cubicBezTo>
                    <a:pt x="595" y="260"/>
                    <a:pt x="595" y="260"/>
                    <a:pt x="595" y="260"/>
                  </a:cubicBezTo>
                  <a:cubicBezTo>
                    <a:pt x="574" y="214"/>
                    <a:pt x="574" y="214"/>
                    <a:pt x="574" y="214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4" y="161"/>
                    <a:pt x="615" y="88"/>
                    <a:pt x="615" y="78"/>
                  </a:cubicBezTo>
                  <a:cubicBezTo>
                    <a:pt x="615" y="67"/>
                    <a:pt x="605" y="31"/>
                    <a:pt x="605" y="31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31" y="10"/>
                    <a:pt x="631" y="10"/>
                    <a:pt x="631" y="10"/>
                  </a:cubicBezTo>
                  <a:cubicBezTo>
                    <a:pt x="657" y="31"/>
                    <a:pt x="657" y="31"/>
                    <a:pt x="657" y="31"/>
                  </a:cubicBezTo>
                  <a:cubicBezTo>
                    <a:pt x="713" y="31"/>
                    <a:pt x="713" y="31"/>
                    <a:pt x="713" y="31"/>
                  </a:cubicBezTo>
                  <a:cubicBezTo>
                    <a:pt x="720" y="104"/>
                    <a:pt x="720" y="104"/>
                    <a:pt x="720" y="104"/>
                  </a:cubicBezTo>
                  <a:cubicBezTo>
                    <a:pt x="720" y="140"/>
                    <a:pt x="720" y="140"/>
                    <a:pt x="720" y="140"/>
                  </a:cubicBezTo>
                  <a:cubicBezTo>
                    <a:pt x="746" y="224"/>
                    <a:pt x="746" y="224"/>
                    <a:pt x="746" y="224"/>
                  </a:cubicBezTo>
                  <a:cubicBezTo>
                    <a:pt x="772" y="250"/>
                    <a:pt x="772" y="250"/>
                    <a:pt x="772" y="250"/>
                  </a:cubicBezTo>
                  <a:cubicBezTo>
                    <a:pt x="788" y="323"/>
                    <a:pt x="788" y="323"/>
                    <a:pt x="788" y="323"/>
                  </a:cubicBezTo>
                  <a:cubicBezTo>
                    <a:pt x="824" y="328"/>
                    <a:pt x="824" y="328"/>
                    <a:pt x="824" y="328"/>
                  </a:cubicBezTo>
                  <a:cubicBezTo>
                    <a:pt x="840" y="380"/>
                    <a:pt x="840" y="380"/>
                    <a:pt x="840" y="380"/>
                  </a:cubicBezTo>
                  <a:cubicBezTo>
                    <a:pt x="887" y="386"/>
                    <a:pt x="887" y="386"/>
                    <a:pt x="887" y="386"/>
                  </a:cubicBezTo>
                  <a:cubicBezTo>
                    <a:pt x="923" y="406"/>
                    <a:pt x="923" y="406"/>
                    <a:pt x="923" y="406"/>
                  </a:cubicBezTo>
                  <a:cubicBezTo>
                    <a:pt x="991" y="480"/>
                    <a:pt x="991" y="480"/>
                    <a:pt x="991" y="480"/>
                  </a:cubicBezTo>
                  <a:cubicBezTo>
                    <a:pt x="1022" y="485"/>
                    <a:pt x="1022" y="485"/>
                    <a:pt x="1022" y="485"/>
                  </a:cubicBezTo>
                  <a:cubicBezTo>
                    <a:pt x="1043" y="516"/>
                    <a:pt x="1043" y="516"/>
                    <a:pt x="1043" y="516"/>
                  </a:cubicBezTo>
                  <a:cubicBezTo>
                    <a:pt x="1043" y="547"/>
                    <a:pt x="1043" y="547"/>
                    <a:pt x="1043" y="547"/>
                  </a:cubicBezTo>
                  <a:cubicBezTo>
                    <a:pt x="1085" y="568"/>
                    <a:pt x="1085" y="568"/>
                    <a:pt x="1085" y="568"/>
                  </a:cubicBezTo>
                  <a:cubicBezTo>
                    <a:pt x="1092" y="562"/>
                    <a:pt x="1092" y="562"/>
                    <a:pt x="1092" y="562"/>
                  </a:cubicBezTo>
                  <a:lnTo>
                    <a:pt x="1090" y="594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แม่ฮ่องสอน">
              <a:extLst>
                <a:ext uri="{FF2B5EF4-FFF2-40B4-BE49-F238E27FC236}">
                  <a16:creationId xmlns:a16="http://schemas.microsoft.com/office/drawing/2014/main" id="{E1626290-52CC-4D71-B11A-6BC4C0609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63" y="1242112"/>
              <a:ext cx="473674" cy="826642"/>
            </a:xfrm>
            <a:custGeom>
              <a:avLst/>
              <a:gdLst>
                <a:gd name="T0" fmla="*/ 977 w 1155"/>
                <a:gd name="T1" fmla="*/ 717 h 2023"/>
                <a:gd name="T2" fmla="*/ 878 w 1155"/>
                <a:gd name="T3" fmla="*/ 607 h 2023"/>
                <a:gd name="T4" fmla="*/ 743 w 1155"/>
                <a:gd name="T5" fmla="*/ 722 h 2023"/>
                <a:gd name="T6" fmla="*/ 654 w 1155"/>
                <a:gd name="T7" fmla="*/ 899 h 2023"/>
                <a:gd name="T8" fmla="*/ 654 w 1155"/>
                <a:gd name="T9" fmla="*/ 1004 h 2023"/>
                <a:gd name="T10" fmla="*/ 716 w 1155"/>
                <a:gd name="T11" fmla="*/ 1098 h 2023"/>
                <a:gd name="T12" fmla="*/ 722 w 1155"/>
                <a:gd name="T13" fmla="*/ 1207 h 2023"/>
                <a:gd name="T14" fmla="*/ 685 w 1155"/>
                <a:gd name="T15" fmla="*/ 1306 h 2023"/>
                <a:gd name="T16" fmla="*/ 763 w 1155"/>
                <a:gd name="T17" fmla="*/ 1411 h 2023"/>
                <a:gd name="T18" fmla="*/ 706 w 1155"/>
                <a:gd name="T19" fmla="*/ 1473 h 2023"/>
                <a:gd name="T20" fmla="*/ 722 w 1155"/>
                <a:gd name="T21" fmla="*/ 1567 h 2023"/>
                <a:gd name="T22" fmla="*/ 784 w 1155"/>
                <a:gd name="T23" fmla="*/ 1604 h 2023"/>
                <a:gd name="T24" fmla="*/ 789 w 1155"/>
                <a:gd name="T25" fmla="*/ 1697 h 2023"/>
                <a:gd name="T26" fmla="*/ 654 w 1155"/>
                <a:gd name="T27" fmla="*/ 1718 h 2023"/>
                <a:gd name="T28" fmla="*/ 586 w 1155"/>
                <a:gd name="T29" fmla="*/ 1781 h 2023"/>
                <a:gd name="T30" fmla="*/ 670 w 1155"/>
                <a:gd name="T31" fmla="*/ 1875 h 2023"/>
                <a:gd name="T32" fmla="*/ 658 w 1155"/>
                <a:gd name="T33" fmla="*/ 2023 h 2023"/>
                <a:gd name="T34" fmla="*/ 550 w 1155"/>
                <a:gd name="T35" fmla="*/ 1817 h 2023"/>
                <a:gd name="T36" fmla="*/ 471 w 1155"/>
                <a:gd name="T37" fmla="*/ 1880 h 2023"/>
                <a:gd name="T38" fmla="*/ 356 w 1155"/>
                <a:gd name="T39" fmla="*/ 1892 h 2023"/>
                <a:gd name="T40" fmla="*/ 284 w 1155"/>
                <a:gd name="T41" fmla="*/ 1792 h 2023"/>
                <a:gd name="T42" fmla="*/ 316 w 1155"/>
                <a:gd name="T43" fmla="*/ 1628 h 2023"/>
                <a:gd name="T44" fmla="*/ 232 w 1155"/>
                <a:gd name="T45" fmla="*/ 1468 h 2023"/>
                <a:gd name="T46" fmla="*/ 192 w 1155"/>
                <a:gd name="T47" fmla="*/ 1376 h 2023"/>
                <a:gd name="T48" fmla="*/ 140 w 1155"/>
                <a:gd name="T49" fmla="*/ 1440 h 2023"/>
                <a:gd name="T50" fmla="*/ 0 w 1155"/>
                <a:gd name="T51" fmla="*/ 1184 h 2023"/>
                <a:gd name="T52" fmla="*/ 32 w 1155"/>
                <a:gd name="T53" fmla="*/ 1160 h 2023"/>
                <a:gd name="T54" fmla="*/ 84 w 1155"/>
                <a:gd name="T55" fmla="*/ 1220 h 2023"/>
                <a:gd name="T56" fmla="*/ 140 w 1155"/>
                <a:gd name="T57" fmla="*/ 1216 h 2023"/>
                <a:gd name="T58" fmla="*/ 176 w 1155"/>
                <a:gd name="T59" fmla="*/ 1196 h 2023"/>
                <a:gd name="T60" fmla="*/ 264 w 1155"/>
                <a:gd name="T61" fmla="*/ 1160 h 2023"/>
                <a:gd name="T62" fmla="*/ 380 w 1155"/>
                <a:gd name="T63" fmla="*/ 1036 h 2023"/>
                <a:gd name="T64" fmla="*/ 280 w 1155"/>
                <a:gd name="T65" fmla="*/ 816 h 2023"/>
                <a:gd name="T66" fmla="*/ 372 w 1155"/>
                <a:gd name="T67" fmla="*/ 708 h 2023"/>
                <a:gd name="T68" fmla="*/ 440 w 1155"/>
                <a:gd name="T69" fmla="*/ 544 h 2023"/>
                <a:gd name="T70" fmla="*/ 392 w 1155"/>
                <a:gd name="T71" fmla="*/ 384 h 2023"/>
                <a:gd name="T72" fmla="*/ 452 w 1155"/>
                <a:gd name="T73" fmla="*/ 232 h 2023"/>
                <a:gd name="T74" fmla="*/ 560 w 1155"/>
                <a:gd name="T75" fmla="*/ 156 h 2023"/>
                <a:gd name="T76" fmla="*/ 608 w 1155"/>
                <a:gd name="T77" fmla="*/ 4 h 2023"/>
                <a:gd name="T78" fmla="*/ 700 w 1155"/>
                <a:gd name="T79" fmla="*/ 20 h 2023"/>
                <a:gd name="T80" fmla="*/ 792 w 1155"/>
                <a:gd name="T81" fmla="*/ 124 h 2023"/>
                <a:gd name="T82" fmla="*/ 987 w 1155"/>
                <a:gd name="T83" fmla="*/ 103 h 2023"/>
                <a:gd name="T84" fmla="*/ 1050 w 1155"/>
                <a:gd name="T85" fmla="*/ 164 h 2023"/>
                <a:gd name="T86" fmla="*/ 1087 w 1155"/>
                <a:gd name="T87" fmla="*/ 248 h 2023"/>
                <a:gd name="T88" fmla="*/ 1108 w 1155"/>
                <a:gd name="T89" fmla="*/ 367 h 2023"/>
                <a:gd name="T90" fmla="*/ 1082 w 1155"/>
                <a:gd name="T91" fmla="*/ 566 h 2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5" h="2023">
                  <a:moveTo>
                    <a:pt x="1155" y="675"/>
                  </a:moveTo>
                  <a:cubicBezTo>
                    <a:pt x="1155" y="675"/>
                    <a:pt x="1071" y="733"/>
                    <a:pt x="1066" y="733"/>
                  </a:cubicBezTo>
                  <a:cubicBezTo>
                    <a:pt x="1061" y="733"/>
                    <a:pt x="977" y="717"/>
                    <a:pt x="977" y="717"/>
                  </a:cubicBezTo>
                  <a:cubicBezTo>
                    <a:pt x="946" y="727"/>
                    <a:pt x="946" y="727"/>
                    <a:pt x="946" y="727"/>
                  </a:cubicBezTo>
                  <a:cubicBezTo>
                    <a:pt x="889" y="665"/>
                    <a:pt x="889" y="665"/>
                    <a:pt x="889" y="665"/>
                  </a:cubicBezTo>
                  <a:cubicBezTo>
                    <a:pt x="878" y="607"/>
                    <a:pt x="878" y="607"/>
                    <a:pt x="878" y="607"/>
                  </a:cubicBezTo>
                  <a:cubicBezTo>
                    <a:pt x="800" y="602"/>
                    <a:pt x="800" y="602"/>
                    <a:pt x="800" y="602"/>
                  </a:cubicBezTo>
                  <a:cubicBezTo>
                    <a:pt x="800" y="649"/>
                    <a:pt x="800" y="649"/>
                    <a:pt x="800" y="649"/>
                  </a:cubicBezTo>
                  <a:cubicBezTo>
                    <a:pt x="800" y="660"/>
                    <a:pt x="743" y="722"/>
                    <a:pt x="743" y="722"/>
                  </a:cubicBezTo>
                  <a:cubicBezTo>
                    <a:pt x="743" y="722"/>
                    <a:pt x="732" y="837"/>
                    <a:pt x="722" y="837"/>
                  </a:cubicBezTo>
                  <a:cubicBezTo>
                    <a:pt x="711" y="837"/>
                    <a:pt x="685" y="847"/>
                    <a:pt x="685" y="847"/>
                  </a:cubicBezTo>
                  <a:cubicBezTo>
                    <a:pt x="654" y="899"/>
                    <a:pt x="654" y="899"/>
                    <a:pt x="654" y="899"/>
                  </a:cubicBezTo>
                  <a:cubicBezTo>
                    <a:pt x="659" y="952"/>
                    <a:pt x="659" y="952"/>
                    <a:pt x="659" y="952"/>
                  </a:cubicBezTo>
                  <a:cubicBezTo>
                    <a:pt x="685" y="972"/>
                    <a:pt x="685" y="972"/>
                    <a:pt x="685" y="972"/>
                  </a:cubicBezTo>
                  <a:cubicBezTo>
                    <a:pt x="654" y="1004"/>
                    <a:pt x="654" y="1004"/>
                    <a:pt x="654" y="1004"/>
                  </a:cubicBezTo>
                  <a:cubicBezTo>
                    <a:pt x="680" y="1061"/>
                    <a:pt x="680" y="1061"/>
                    <a:pt x="680" y="1061"/>
                  </a:cubicBezTo>
                  <a:cubicBezTo>
                    <a:pt x="675" y="1098"/>
                    <a:pt x="675" y="1098"/>
                    <a:pt x="675" y="1098"/>
                  </a:cubicBezTo>
                  <a:cubicBezTo>
                    <a:pt x="716" y="1098"/>
                    <a:pt x="716" y="1098"/>
                    <a:pt x="716" y="1098"/>
                  </a:cubicBezTo>
                  <a:cubicBezTo>
                    <a:pt x="779" y="1134"/>
                    <a:pt x="779" y="1134"/>
                    <a:pt x="779" y="1134"/>
                  </a:cubicBezTo>
                  <a:cubicBezTo>
                    <a:pt x="779" y="1176"/>
                    <a:pt x="779" y="1176"/>
                    <a:pt x="779" y="1176"/>
                  </a:cubicBezTo>
                  <a:cubicBezTo>
                    <a:pt x="722" y="1207"/>
                    <a:pt x="722" y="1207"/>
                    <a:pt x="722" y="1207"/>
                  </a:cubicBezTo>
                  <a:cubicBezTo>
                    <a:pt x="690" y="1212"/>
                    <a:pt x="690" y="1212"/>
                    <a:pt x="690" y="1212"/>
                  </a:cubicBezTo>
                  <a:cubicBezTo>
                    <a:pt x="643" y="1291"/>
                    <a:pt x="643" y="1291"/>
                    <a:pt x="643" y="1291"/>
                  </a:cubicBezTo>
                  <a:cubicBezTo>
                    <a:pt x="685" y="1306"/>
                    <a:pt x="685" y="1306"/>
                    <a:pt x="685" y="1306"/>
                  </a:cubicBezTo>
                  <a:cubicBezTo>
                    <a:pt x="690" y="1332"/>
                    <a:pt x="690" y="1332"/>
                    <a:pt x="690" y="1332"/>
                  </a:cubicBezTo>
                  <a:cubicBezTo>
                    <a:pt x="753" y="1379"/>
                    <a:pt x="753" y="1379"/>
                    <a:pt x="753" y="1379"/>
                  </a:cubicBezTo>
                  <a:cubicBezTo>
                    <a:pt x="763" y="1411"/>
                    <a:pt x="763" y="1411"/>
                    <a:pt x="763" y="1411"/>
                  </a:cubicBezTo>
                  <a:cubicBezTo>
                    <a:pt x="737" y="1421"/>
                    <a:pt x="737" y="1421"/>
                    <a:pt x="737" y="1421"/>
                  </a:cubicBezTo>
                  <a:cubicBezTo>
                    <a:pt x="706" y="1421"/>
                    <a:pt x="706" y="1421"/>
                    <a:pt x="706" y="1421"/>
                  </a:cubicBezTo>
                  <a:cubicBezTo>
                    <a:pt x="706" y="1473"/>
                    <a:pt x="706" y="1473"/>
                    <a:pt x="706" y="1473"/>
                  </a:cubicBezTo>
                  <a:cubicBezTo>
                    <a:pt x="732" y="1504"/>
                    <a:pt x="732" y="1504"/>
                    <a:pt x="732" y="1504"/>
                  </a:cubicBezTo>
                  <a:cubicBezTo>
                    <a:pt x="716" y="1531"/>
                    <a:pt x="716" y="1531"/>
                    <a:pt x="716" y="1531"/>
                  </a:cubicBezTo>
                  <a:cubicBezTo>
                    <a:pt x="722" y="1567"/>
                    <a:pt x="722" y="1567"/>
                    <a:pt x="722" y="1567"/>
                  </a:cubicBezTo>
                  <a:cubicBezTo>
                    <a:pt x="748" y="1583"/>
                    <a:pt x="748" y="1583"/>
                    <a:pt x="748" y="1583"/>
                  </a:cubicBezTo>
                  <a:cubicBezTo>
                    <a:pt x="758" y="1609"/>
                    <a:pt x="758" y="1609"/>
                    <a:pt x="758" y="1609"/>
                  </a:cubicBezTo>
                  <a:cubicBezTo>
                    <a:pt x="784" y="1604"/>
                    <a:pt x="784" y="1604"/>
                    <a:pt x="784" y="1604"/>
                  </a:cubicBezTo>
                  <a:cubicBezTo>
                    <a:pt x="836" y="1614"/>
                    <a:pt x="836" y="1614"/>
                    <a:pt x="836" y="1614"/>
                  </a:cubicBezTo>
                  <a:cubicBezTo>
                    <a:pt x="800" y="1666"/>
                    <a:pt x="800" y="1666"/>
                    <a:pt x="800" y="1666"/>
                  </a:cubicBezTo>
                  <a:cubicBezTo>
                    <a:pt x="789" y="1697"/>
                    <a:pt x="789" y="1697"/>
                    <a:pt x="789" y="1697"/>
                  </a:cubicBezTo>
                  <a:cubicBezTo>
                    <a:pt x="743" y="1703"/>
                    <a:pt x="743" y="1703"/>
                    <a:pt x="743" y="1703"/>
                  </a:cubicBezTo>
                  <a:cubicBezTo>
                    <a:pt x="706" y="1744"/>
                    <a:pt x="706" y="1744"/>
                    <a:pt x="706" y="1744"/>
                  </a:cubicBezTo>
                  <a:cubicBezTo>
                    <a:pt x="654" y="1718"/>
                    <a:pt x="654" y="1718"/>
                    <a:pt x="654" y="1718"/>
                  </a:cubicBezTo>
                  <a:cubicBezTo>
                    <a:pt x="654" y="1718"/>
                    <a:pt x="623" y="1732"/>
                    <a:pt x="607" y="1742"/>
                  </a:cubicBezTo>
                  <a:cubicBezTo>
                    <a:pt x="601" y="1745"/>
                    <a:pt x="597" y="1748"/>
                    <a:pt x="597" y="1750"/>
                  </a:cubicBezTo>
                  <a:cubicBezTo>
                    <a:pt x="597" y="1755"/>
                    <a:pt x="586" y="1781"/>
                    <a:pt x="586" y="1781"/>
                  </a:cubicBezTo>
                  <a:cubicBezTo>
                    <a:pt x="638" y="1823"/>
                    <a:pt x="638" y="1823"/>
                    <a:pt x="638" y="1823"/>
                  </a:cubicBezTo>
                  <a:cubicBezTo>
                    <a:pt x="649" y="1854"/>
                    <a:pt x="649" y="1854"/>
                    <a:pt x="649" y="1854"/>
                  </a:cubicBezTo>
                  <a:cubicBezTo>
                    <a:pt x="670" y="1875"/>
                    <a:pt x="670" y="1875"/>
                    <a:pt x="670" y="1875"/>
                  </a:cubicBezTo>
                  <a:cubicBezTo>
                    <a:pt x="706" y="1896"/>
                    <a:pt x="706" y="1896"/>
                    <a:pt x="706" y="1896"/>
                  </a:cubicBezTo>
                  <a:cubicBezTo>
                    <a:pt x="711" y="1979"/>
                    <a:pt x="711" y="1979"/>
                    <a:pt x="711" y="1979"/>
                  </a:cubicBezTo>
                  <a:cubicBezTo>
                    <a:pt x="658" y="2023"/>
                    <a:pt x="658" y="2023"/>
                    <a:pt x="658" y="2023"/>
                  </a:cubicBezTo>
                  <a:cubicBezTo>
                    <a:pt x="637" y="2007"/>
                    <a:pt x="607" y="1983"/>
                    <a:pt x="607" y="1979"/>
                  </a:cubicBezTo>
                  <a:cubicBezTo>
                    <a:pt x="607" y="1974"/>
                    <a:pt x="586" y="1890"/>
                    <a:pt x="586" y="1890"/>
                  </a:cubicBezTo>
                  <a:cubicBezTo>
                    <a:pt x="550" y="1817"/>
                    <a:pt x="550" y="1817"/>
                    <a:pt x="550" y="1817"/>
                  </a:cubicBezTo>
                  <a:cubicBezTo>
                    <a:pt x="497" y="1817"/>
                    <a:pt x="497" y="1817"/>
                    <a:pt x="497" y="1817"/>
                  </a:cubicBezTo>
                  <a:cubicBezTo>
                    <a:pt x="497" y="1854"/>
                    <a:pt x="497" y="1854"/>
                    <a:pt x="497" y="1854"/>
                  </a:cubicBezTo>
                  <a:cubicBezTo>
                    <a:pt x="471" y="1880"/>
                    <a:pt x="471" y="1880"/>
                    <a:pt x="471" y="1880"/>
                  </a:cubicBezTo>
                  <a:cubicBezTo>
                    <a:pt x="414" y="1890"/>
                    <a:pt x="414" y="1890"/>
                    <a:pt x="414" y="1890"/>
                  </a:cubicBezTo>
                  <a:cubicBezTo>
                    <a:pt x="377" y="1880"/>
                    <a:pt x="377" y="1880"/>
                    <a:pt x="377" y="1880"/>
                  </a:cubicBezTo>
                  <a:cubicBezTo>
                    <a:pt x="356" y="1892"/>
                    <a:pt x="356" y="1892"/>
                    <a:pt x="356" y="1892"/>
                  </a:cubicBezTo>
                  <a:cubicBezTo>
                    <a:pt x="328" y="1852"/>
                    <a:pt x="328" y="1852"/>
                    <a:pt x="328" y="1852"/>
                  </a:cubicBezTo>
                  <a:cubicBezTo>
                    <a:pt x="304" y="1852"/>
                    <a:pt x="304" y="1852"/>
                    <a:pt x="304" y="1852"/>
                  </a:cubicBezTo>
                  <a:cubicBezTo>
                    <a:pt x="284" y="1792"/>
                    <a:pt x="284" y="1792"/>
                    <a:pt x="284" y="1792"/>
                  </a:cubicBezTo>
                  <a:cubicBezTo>
                    <a:pt x="284" y="1792"/>
                    <a:pt x="300" y="1756"/>
                    <a:pt x="340" y="1724"/>
                  </a:cubicBezTo>
                  <a:cubicBezTo>
                    <a:pt x="344" y="1704"/>
                    <a:pt x="344" y="1684"/>
                    <a:pt x="344" y="1684"/>
                  </a:cubicBezTo>
                  <a:cubicBezTo>
                    <a:pt x="316" y="1628"/>
                    <a:pt x="316" y="1628"/>
                    <a:pt x="316" y="1628"/>
                  </a:cubicBezTo>
                  <a:cubicBezTo>
                    <a:pt x="296" y="1628"/>
                    <a:pt x="296" y="1628"/>
                    <a:pt x="296" y="1628"/>
                  </a:cubicBezTo>
                  <a:cubicBezTo>
                    <a:pt x="296" y="1540"/>
                    <a:pt x="296" y="1540"/>
                    <a:pt x="296" y="1540"/>
                  </a:cubicBezTo>
                  <a:cubicBezTo>
                    <a:pt x="232" y="1468"/>
                    <a:pt x="232" y="1468"/>
                    <a:pt x="232" y="1468"/>
                  </a:cubicBezTo>
                  <a:cubicBezTo>
                    <a:pt x="260" y="1420"/>
                    <a:pt x="260" y="1420"/>
                    <a:pt x="260" y="1420"/>
                  </a:cubicBezTo>
                  <a:cubicBezTo>
                    <a:pt x="244" y="1396"/>
                    <a:pt x="244" y="1396"/>
                    <a:pt x="244" y="1396"/>
                  </a:cubicBezTo>
                  <a:cubicBezTo>
                    <a:pt x="192" y="1376"/>
                    <a:pt x="192" y="1376"/>
                    <a:pt x="192" y="1376"/>
                  </a:cubicBezTo>
                  <a:cubicBezTo>
                    <a:pt x="180" y="1388"/>
                    <a:pt x="180" y="1388"/>
                    <a:pt x="180" y="1388"/>
                  </a:cubicBezTo>
                  <a:cubicBezTo>
                    <a:pt x="172" y="1416"/>
                    <a:pt x="172" y="1416"/>
                    <a:pt x="172" y="1416"/>
                  </a:cubicBezTo>
                  <a:cubicBezTo>
                    <a:pt x="140" y="1440"/>
                    <a:pt x="140" y="1440"/>
                    <a:pt x="140" y="1440"/>
                  </a:cubicBezTo>
                  <a:cubicBezTo>
                    <a:pt x="92" y="1384"/>
                    <a:pt x="92" y="1384"/>
                    <a:pt x="92" y="1384"/>
                  </a:cubicBezTo>
                  <a:cubicBezTo>
                    <a:pt x="92" y="1316"/>
                    <a:pt x="92" y="1316"/>
                    <a:pt x="92" y="1316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8" y="1124"/>
                    <a:pt x="8" y="1124"/>
                    <a:pt x="8" y="1124"/>
                  </a:cubicBezTo>
                  <a:cubicBezTo>
                    <a:pt x="20" y="1124"/>
                    <a:pt x="20" y="1124"/>
                    <a:pt x="20" y="1124"/>
                  </a:cubicBezTo>
                  <a:cubicBezTo>
                    <a:pt x="20" y="1124"/>
                    <a:pt x="28" y="1156"/>
                    <a:pt x="32" y="1160"/>
                  </a:cubicBezTo>
                  <a:cubicBezTo>
                    <a:pt x="35" y="1163"/>
                    <a:pt x="48" y="1164"/>
                    <a:pt x="53" y="1164"/>
                  </a:cubicBezTo>
                  <a:cubicBezTo>
                    <a:pt x="55" y="1164"/>
                    <a:pt x="56" y="1165"/>
                    <a:pt x="57" y="1166"/>
                  </a:cubicBezTo>
                  <a:cubicBezTo>
                    <a:pt x="84" y="1220"/>
                    <a:pt x="84" y="1220"/>
                    <a:pt x="84" y="1220"/>
                  </a:cubicBezTo>
                  <a:cubicBezTo>
                    <a:pt x="88" y="1228"/>
                    <a:pt x="108" y="1224"/>
                    <a:pt x="108" y="1224"/>
                  </a:cubicBezTo>
                  <a:cubicBezTo>
                    <a:pt x="116" y="1212"/>
                    <a:pt x="116" y="1212"/>
                    <a:pt x="116" y="1212"/>
                  </a:cubicBezTo>
                  <a:cubicBezTo>
                    <a:pt x="140" y="1216"/>
                    <a:pt x="140" y="1216"/>
                    <a:pt x="140" y="1216"/>
                  </a:cubicBezTo>
                  <a:cubicBezTo>
                    <a:pt x="144" y="1232"/>
                    <a:pt x="144" y="1232"/>
                    <a:pt x="144" y="1232"/>
                  </a:cubicBezTo>
                  <a:cubicBezTo>
                    <a:pt x="176" y="1220"/>
                    <a:pt x="176" y="1220"/>
                    <a:pt x="176" y="1220"/>
                  </a:cubicBezTo>
                  <a:cubicBezTo>
                    <a:pt x="176" y="1196"/>
                    <a:pt x="176" y="1196"/>
                    <a:pt x="176" y="1196"/>
                  </a:cubicBezTo>
                  <a:cubicBezTo>
                    <a:pt x="248" y="1184"/>
                    <a:pt x="248" y="1184"/>
                    <a:pt x="248" y="1184"/>
                  </a:cubicBezTo>
                  <a:cubicBezTo>
                    <a:pt x="248" y="1164"/>
                    <a:pt x="248" y="1164"/>
                    <a:pt x="248" y="1164"/>
                  </a:cubicBezTo>
                  <a:cubicBezTo>
                    <a:pt x="264" y="1160"/>
                    <a:pt x="264" y="1160"/>
                    <a:pt x="264" y="1160"/>
                  </a:cubicBezTo>
                  <a:cubicBezTo>
                    <a:pt x="272" y="1148"/>
                    <a:pt x="272" y="1148"/>
                    <a:pt x="272" y="1148"/>
                  </a:cubicBezTo>
                  <a:cubicBezTo>
                    <a:pt x="380" y="1152"/>
                    <a:pt x="380" y="1152"/>
                    <a:pt x="380" y="1152"/>
                  </a:cubicBezTo>
                  <a:cubicBezTo>
                    <a:pt x="380" y="1036"/>
                    <a:pt x="380" y="1036"/>
                    <a:pt x="380" y="1036"/>
                  </a:cubicBezTo>
                  <a:cubicBezTo>
                    <a:pt x="360" y="1016"/>
                    <a:pt x="360" y="1016"/>
                    <a:pt x="360" y="1016"/>
                  </a:cubicBezTo>
                  <a:cubicBezTo>
                    <a:pt x="352" y="868"/>
                    <a:pt x="352" y="868"/>
                    <a:pt x="352" y="868"/>
                  </a:cubicBezTo>
                  <a:cubicBezTo>
                    <a:pt x="280" y="816"/>
                    <a:pt x="280" y="816"/>
                    <a:pt x="280" y="816"/>
                  </a:cubicBezTo>
                  <a:cubicBezTo>
                    <a:pt x="344" y="780"/>
                    <a:pt x="344" y="780"/>
                    <a:pt x="344" y="780"/>
                  </a:cubicBezTo>
                  <a:cubicBezTo>
                    <a:pt x="348" y="720"/>
                    <a:pt x="348" y="720"/>
                    <a:pt x="348" y="720"/>
                  </a:cubicBezTo>
                  <a:cubicBezTo>
                    <a:pt x="348" y="720"/>
                    <a:pt x="368" y="708"/>
                    <a:pt x="372" y="708"/>
                  </a:cubicBezTo>
                  <a:cubicBezTo>
                    <a:pt x="376" y="708"/>
                    <a:pt x="376" y="680"/>
                    <a:pt x="380" y="684"/>
                  </a:cubicBezTo>
                  <a:cubicBezTo>
                    <a:pt x="384" y="688"/>
                    <a:pt x="436" y="664"/>
                    <a:pt x="436" y="664"/>
                  </a:cubicBezTo>
                  <a:cubicBezTo>
                    <a:pt x="440" y="544"/>
                    <a:pt x="440" y="544"/>
                    <a:pt x="440" y="544"/>
                  </a:cubicBezTo>
                  <a:cubicBezTo>
                    <a:pt x="384" y="496"/>
                    <a:pt x="384" y="496"/>
                    <a:pt x="384" y="496"/>
                  </a:cubicBezTo>
                  <a:cubicBezTo>
                    <a:pt x="412" y="424"/>
                    <a:pt x="412" y="424"/>
                    <a:pt x="412" y="424"/>
                  </a:cubicBezTo>
                  <a:cubicBezTo>
                    <a:pt x="392" y="384"/>
                    <a:pt x="392" y="384"/>
                    <a:pt x="392" y="384"/>
                  </a:cubicBezTo>
                  <a:cubicBezTo>
                    <a:pt x="480" y="292"/>
                    <a:pt x="480" y="292"/>
                    <a:pt x="480" y="292"/>
                  </a:cubicBezTo>
                  <a:cubicBezTo>
                    <a:pt x="452" y="260"/>
                    <a:pt x="452" y="260"/>
                    <a:pt x="452" y="260"/>
                  </a:cubicBezTo>
                  <a:cubicBezTo>
                    <a:pt x="452" y="232"/>
                    <a:pt x="452" y="232"/>
                    <a:pt x="452" y="232"/>
                  </a:cubicBezTo>
                  <a:cubicBezTo>
                    <a:pt x="476" y="208"/>
                    <a:pt x="476" y="208"/>
                    <a:pt x="476" y="208"/>
                  </a:cubicBezTo>
                  <a:cubicBezTo>
                    <a:pt x="476" y="208"/>
                    <a:pt x="548" y="204"/>
                    <a:pt x="552" y="204"/>
                  </a:cubicBezTo>
                  <a:cubicBezTo>
                    <a:pt x="556" y="204"/>
                    <a:pt x="556" y="156"/>
                    <a:pt x="560" y="156"/>
                  </a:cubicBezTo>
                  <a:cubicBezTo>
                    <a:pt x="564" y="156"/>
                    <a:pt x="616" y="148"/>
                    <a:pt x="616" y="148"/>
                  </a:cubicBezTo>
                  <a:cubicBezTo>
                    <a:pt x="616" y="148"/>
                    <a:pt x="600" y="92"/>
                    <a:pt x="600" y="88"/>
                  </a:cubicBezTo>
                  <a:cubicBezTo>
                    <a:pt x="600" y="84"/>
                    <a:pt x="608" y="4"/>
                    <a:pt x="608" y="4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76" y="40"/>
                    <a:pt x="676" y="40"/>
                    <a:pt x="676" y="40"/>
                  </a:cubicBezTo>
                  <a:cubicBezTo>
                    <a:pt x="676" y="40"/>
                    <a:pt x="696" y="20"/>
                    <a:pt x="700" y="20"/>
                  </a:cubicBezTo>
                  <a:cubicBezTo>
                    <a:pt x="704" y="20"/>
                    <a:pt x="756" y="72"/>
                    <a:pt x="760" y="72"/>
                  </a:cubicBezTo>
                  <a:cubicBezTo>
                    <a:pt x="764" y="72"/>
                    <a:pt x="784" y="76"/>
                    <a:pt x="784" y="76"/>
                  </a:cubicBezTo>
                  <a:cubicBezTo>
                    <a:pt x="784" y="76"/>
                    <a:pt x="788" y="124"/>
                    <a:pt x="792" y="124"/>
                  </a:cubicBezTo>
                  <a:cubicBezTo>
                    <a:pt x="816" y="124"/>
                    <a:pt x="816" y="124"/>
                    <a:pt x="816" y="124"/>
                  </a:cubicBezTo>
                  <a:cubicBezTo>
                    <a:pt x="860" y="100"/>
                    <a:pt x="860" y="100"/>
                    <a:pt x="860" y="100"/>
                  </a:cubicBezTo>
                  <a:cubicBezTo>
                    <a:pt x="987" y="103"/>
                    <a:pt x="987" y="103"/>
                    <a:pt x="987" y="103"/>
                  </a:cubicBezTo>
                  <a:cubicBezTo>
                    <a:pt x="993" y="133"/>
                    <a:pt x="993" y="133"/>
                    <a:pt x="993" y="133"/>
                  </a:cubicBezTo>
                  <a:cubicBezTo>
                    <a:pt x="1019" y="159"/>
                    <a:pt x="1019" y="159"/>
                    <a:pt x="1019" y="159"/>
                  </a:cubicBezTo>
                  <a:cubicBezTo>
                    <a:pt x="1050" y="164"/>
                    <a:pt x="1050" y="164"/>
                    <a:pt x="1050" y="164"/>
                  </a:cubicBezTo>
                  <a:cubicBezTo>
                    <a:pt x="1061" y="190"/>
                    <a:pt x="1061" y="190"/>
                    <a:pt x="1061" y="190"/>
                  </a:cubicBezTo>
                  <a:cubicBezTo>
                    <a:pt x="1055" y="216"/>
                    <a:pt x="1055" y="216"/>
                    <a:pt x="1055" y="216"/>
                  </a:cubicBezTo>
                  <a:cubicBezTo>
                    <a:pt x="1087" y="248"/>
                    <a:pt x="1087" y="248"/>
                    <a:pt x="1087" y="248"/>
                  </a:cubicBezTo>
                  <a:cubicBezTo>
                    <a:pt x="1082" y="274"/>
                    <a:pt x="1082" y="274"/>
                    <a:pt x="1082" y="274"/>
                  </a:cubicBezTo>
                  <a:cubicBezTo>
                    <a:pt x="1108" y="289"/>
                    <a:pt x="1108" y="289"/>
                    <a:pt x="1108" y="289"/>
                  </a:cubicBezTo>
                  <a:cubicBezTo>
                    <a:pt x="1108" y="367"/>
                    <a:pt x="1108" y="367"/>
                    <a:pt x="1108" y="367"/>
                  </a:cubicBezTo>
                  <a:cubicBezTo>
                    <a:pt x="1108" y="373"/>
                    <a:pt x="1092" y="394"/>
                    <a:pt x="1092" y="394"/>
                  </a:cubicBezTo>
                  <a:cubicBezTo>
                    <a:pt x="1118" y="487"/>
                    <a:pt x="1118" y="487"/>
                    <a:pt x="1118" y="487"/>
                  </a:cubicBezTo>
                  <a:cubicBezTo>
                    <a:pt x="1118" y="487"/>
                    <a:pt x="1076" y="560"/>
                    <a:pt x="1082" y="566"/>
                  </a:cubicBezTo>
                  <a:cubicBezTo>
                    <a:pt x="1087" y="571"/>
                    <a:pt x="1134" y="602"/>
                    <a:pt x="1134" y="602"/>
                  </a:cubicBezTo>
                  <a:lnTo>
                    <a:pt x="1155" y="675"/>
                  </a:ln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" name="แพร่">
              <a:extLst>
                <a:ext uri="{FF2B5EF4-FFF2-40B4-BE49-F238E27FC236}">
                  <a16:creationId xmlns:a16="http://schemas.microsoft.com/office/drawing/2014/main" id="{DAA7730C-A39C-4950-8680-D6B77EAC0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04" y="1618856"/>
              <a:ext cx="427952" cy="424294"/>
            </a:xfrm>
            <a:custGeom>
              <a:avLst/>
              <a:gdLst>
                <a:gd name="T0" fmla="*/ 949 w 1043"/>
                <a:gd name="T1" fmla="*/ 564 h 1043"/>
                <a:gd name="T2" fmla="*/ 912 w 1043"/>
                <a:gd name="T3" fmla="*/ 652 h 1043"/>
                <a:gd name="T4" fmla="*/ 865 w 1043"/>
                <a:gd name="T5" fmla="*/ 783 h 1043"/>
                <a:gd name="T6" fmla="*/ 850 w 1043"/>
                <a:gd name="T7" fmla="*/ 866 h 1043"/>
                <a:gd name="T8" fmla="*/ 772 w 1043"/>
                <a:gd name="T9" fmla="*/ 814 h 1043"/>
                <a:gd name="T10" fmla="*/ 620 w 1043"/>
                <a:gd name="T11" fmla="*/ 918 h 1043"/>
                <a:gd name="T12" fmla="*/ 614 w 1043"/>
                <a:gd name="T13" fmla="*/ 917 h 1043"/>
                <a:gd name="T14" fmla="*/ 609 w 1043"/>
                <a:gd name="T15" fmla="*/ 915 h 1043"/>
                <a:gd name="T16" fmla="*/ 604 w 1043"/>
                <a:gd name="T17" fmla="*/ 914 h 1043"/>
                <a:gd name="T18" fmla="*/ 595 w 1043"/>
                <a:gd name="T19" fmla="*/ 910 h 1043"/>
                <a:gd name="T20" fmla="*/ 593 w 1043"/>
                <a:gd name="T21" fmla="*/ 909 h 1043"/>
                <a:gd name="T22" fmla="*/ 591 w 1043"/>
                <a:gd name="T23" fmla="*/ 909 h 1043"/>
                <a:gd name="T24" fmla="*/ 589 w 1043"/>
                <a:gd name="T25" fmla="*/ 908 h 1043"/>
                <a:gd name="T26" fmla="*/ 553 w 1043"/>
                <a:gd name="T27" fmla="*/ 913 h 1043"/>
                <a:gd name="T28" fmla="*/ 532 w 1043"/>
                <a:gd name="T29" fmla="*/ 960 h 1043"/>
                <a:gd name="T30" fmla="*/ 493 w 1043"/>
                <a:gd name="T31" fmla="*/ 966 h 1043"/>
                <a:gd name="T32" fmla="*/ 391 w 1043"/>
                <a:gd name="T33" fmla="*/ 944 h 1043"/>
                <a:gd name="T34" fmla="*/ 271 w 1043"/>
                <a:gd name="T35" fmla="*/ 955 h 1043"/>
                <a:gd name="T36" fmla="*/ 151 w 1043"/>
                <a:gd name="T37" fmla="*/ 950 h 1043"/>
                <a:gd name="T38" fmla="*/ 88 w 1043"/>
                <a:gd name="T39" fmla="*/ 1021 h 1043"/>
                <a:gd name="T40" fmla="*/ 15 w 1043"/>
                <a:gd name="T41" fmla="*/ 1043 h 1043"/>
                <a:gd name="T42" fmla="*/ 0 w 1043"/>
                <a:gd name="T43" fmla="*/ 965 h 1043"/>
                <a:gd name="T44" fmla="*/ 104 w 1043"/>
                <a:gd name="T45" fmla="*/ 845 h 1043"/>
                <a:gd name="T46" fmla="*/ 193 w 1043"/>
                <a:gd name="T47" fmla="*/ 736 h 1043"/>
                <a:gd name="T48" fmla="*/ 292 w 1043"/>
                <a:gd name="T49" fmla="*/ 720 h 1043"/>
                <a:gd name="T50" fmla="*/ 386 w 1043"/>
                <a:gd name="T51" fmla="*/ 569 h 1043"/>
                <a:gd name="T52" fmla="*/ 479 w 1043"/>
                <a:gd name="T53" fmla="*/ 501 h 1043"/>
                <a:gd name="T54" fmla="*/ 573 w 1043"/>
                <a:gd name="T55" fmla="*/ 386 h 1043"/>
                <a:gd name="T56" fmla="*/ 594 w 1043"/>
                <a:gd name="T57" fmla="*/ 324 h 1043"/>
                <a:gd name="T58" fmla="*/ 662 w 1043"/>
                <a:gd name="T59" fmla="*/ 235 h 1043"/>
                <a:gd name="T60" fmla="*/ 646 w 1043"/>
                <a:gd name="T61" fmla="*/ 172 h 1043"/>
                <a:gd name="T62" fmla="*/ 646 w 1043"/>
                <a:gd name="T63" fmla="*/ 84 h 1043"/>
                <a:gd name="T64" fmla="*/ 664 w 1043"/>
                <a:gd name="T65" fmla="*/ 15 h 1043"/>
                <a:gd name="T66" fmla="*/ 709 w 1043"/>
                <a:gd name="T67" fmla="*/ 0 h 1043"/>
                <a:gd name="T68" fmla="*/ 730 w 1043"/>
                <a:gd name="T69" fmla="*/ 21 h 1043"/>
                <a:gd name="T70" fmla="*/ 813 w 1043"/>
                <a:gd name="T71" fmla="*/ 11 h 1043"/>
                <a:gd name="T72" fmla="*/ 857 w 1043"/>
                <a:gd name="T73" fmla="*/ 18 h 1043"/>
                <a:gd name="T74" fmla="*/ 865 w 1043"/>
                <a:gd name="T75" fmla="*/ 136 h 1043"/>
                <a:gd name="T76" fmla="*/ 881 w 1043"/>
                <a:gd name="T77" fmla="*/ 225 h 1043"/>
                <a:gd name="T78" fmla="*/ 912 w 1043"/>
                <a:gd name="T79" fmla="*/ 324 h 1043"/>
                <a:gd name="T80" fmla="*/ 1006 w 1043"/>
                <a:gd name="T81" fmla="*/ 324 h 1043"/>
                <a:gd name="T82" fmla="*/ 1043 w 1043"/>
                <a:gd name="T83" fmla="*/ 381 h 1043"/>
                <a:gd name="T84" fmla="*/ 991 w 1043"/>
                <a:gd name="T85" fmla="*/ 50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3" h="1043">
                  <a:moveTo>
                    <a:pt x="991" y="501"/>
                  </a:moveTo>
                  <a:cubicBezTo>
                    <a:pt x="949" y="564"/>
                    <a:pt x="949" y="564"/>
                    <a:pt x="949" y="564"/>
                  </a:cubicBezTo>
                  <a:cubicBezTo>
                    <a:pt x="959" y="616"/>
                    <a:pt x="959" y="616"/>
                    <a:pt x="959" y="616"/>
                  </a:cubicBezTo>
                  <a:cubicBezTo>
                    <a:pt x="912" y="652"/>
                    <a:pt x="912" y="652"/>
                    <a:pt x="912" y="652"/>
                  </a:cubicBezTo>
                  <a:cubicBezTo>
                    <a:pt x="918" y="754"/>
                    <a:pt x="918" y="754"/>
                    <a:pt x="918" y="754"/>
                  </a:cubicBezTo>
                  <a:cubicBezTo>
                    <a:pt x="865" y="783"/>
                    <a:pt x="865" y="783"/>
                    <a:pt x="865" y="783"/>
                  </a:cubicBezTo>
                  <a:cubicBezTo>
                    <a:pt x="881" y="840"/>
                    <a:pt x="881" y="840"/>
                    <a:pt x="881" y="840"/>
                  </a:cubicBezTo>
                  <a:cubicBezTo>
                    <a:pt x="850" y="866"/>
                    <a:pt x="850" y="866"/>
                    <a:pt x="850" y="866"/>
                  </a:cubicBezTo>
                  <a:cubicBezTo>
                    <a:pt x="808" y="804"/>
                    <a:pt x="808" y="804"/>
                    <a:pt x="808" y="804"/>
                  </a:cubicBezTo>
                  <a:cubicBezTo>
                    <a:pt x="772" y="814"/>
                    <a:pt x="772" y="814"/>
                    <a:pt x="772" y="814"/>
                  </a:cubicBezTo>
                  <a:cubicBezTo>
                    <a:pt x="678" y="897"/>
                    <a:pt x="678" y="897"/>
                    <a:pt x="678" y="897"/>
                  </a:cubicBezTo>
                  <a:cubicBezTo>
                    <a:pt x="678" y="897"/>
                    <a:pt x="626" y="918"/>
                    <a:pt x="620" y="918"/>
                  </a:cubicBezTo>
                  <a:cubicBezTo>
                    <a:pt x="619" y="918"/>
                    <a:pt x="618" y="918"/>
                    <a:pt x="616" y="917"/>
                  </a:cubicBezTo>
                  <a:cubicBezTo>
                    <a:pt x="614" y="917"/>
                    <a:pt x="614" y="917"/>
                    <a:pt x="614" y="917"/>
                  </a:cubicBezTo>
                  <a:cubicBezTo>
                    <a:pt x="613" y="917"/>
                    <a:pt x="612" y="916"/>
                    <a:pt x="611" y="916"/>
                  </a:cubicBezTo>
                  <a:cubicBezTo>
                    <a:pt x="611" y="916"/>
                    <a:pt x="610" y="916"/>
                    <a:pt x="609" y="915"/>
                  </a:cubicBezTo>
                  <a:cubicBezTo>
                    <a:pt x="609" y="915"/>
                    <a:pt x="608" y="915"/>
                    <a:pt x="607" y="914"/>
                  </a:cubicBezTo>
                  <a:cubicBezTo>
                    <a:pt x="606" y="914"/>
                    <a:pt x="605" y="914"/>
                    <a:pt x="604" y="914"/>
                  </a:cubicBezTo>
                  <a:cubicBezTo>
                    <a:pt x="604" y="913"/>
                    <a:pt x="603" y="913"/>
                    <a:pt x="603" y="913"/>
                  </a:cubicBezTo>
                  <a:cubicBezTo>
                    <a:pt x="600" y="912"/>
                    <a:pt x="597" y="911"/>
                    <a:pt x="595" y="910"/>
                  </a:cubicBezTo>
                  <a:cubicBezTo>
                    <a:pt x="595" y="910"/>
                    <a:pt x="594" y="910"/>
                    <a:pt x="594" y="910"/>
                  </a:cubicBezTo>
                  <a:cubicBezTo>
                    <a:pt x="594" y="910"/>
                    <a:pt x="593" y="909"/>
                    <a:pt x="593" y="909"/>
                  </a:cubicBezTo>
                  <a:cubicBezTo>
                    <a:pt x="592" y="909"/>
                    <a:pt x="592" y="909"/>
                    <a:pt x="592" y="909"/>
                  </a:cubicBezTo>
                  <a:cubicBezTo>
                    <a:pt x="591" y="909"/>
                    <a:pt x="591" y="909"/>
                    <a:pt x="591" y="909"/>
                  </a:cubicBezTo>
                  <a:cubicBezTo>
                    <a:pt x="590" y="908"/>
                    <a:pt x="590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89" y="908"/>
                    <a:pt x="589" y="908"/>
                    <a:pt x="589" y="908"/>
                  </a:cubicBezTo>
                  <a:cubicBezTo>
                    <a:pt x="553" y="913"/>
                    <a:pt x="553" y="913"/>
                    <a:pt x="553" y="913"/>
                  </a:cubicBezTo>
                  <a:cubicBezTo>
                    <a:pt x="553" y="944"/>
                    <a:pt x="553" y="944"/>
                    <a:pt x="553" y="944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495" y="960"/>
                    <a:pt x="495" y="960"/>
                    <a:pt x="495" y="960"/>
                  </a:cubicBezTo>
                  <a:cubicBezTo>
                    <a:pt x="493" y="966"/>
                    <a:pt x="493" y="966"/>
                    <a:pt x="493" y="966"/>
                  </a:cubicBezTo>
                  <a:cubicBezTo>
                    <a:pt x="469" y="950"/>
                    <a:pt x="469" y="950"/>
                    <a:pt x="469" y="950"/>
                  </a:cubicBezTo>
                  <a:cubicBezTo>
                    <a:pt x="391" y="944"/>
                    <a:pt x="391" y="944"/>
                    <a:pt x="391" y="944"/>
                  </a:cubicBezTo>
                  <a:cubicBezTo>
                    <a:pt x="307" y="1023"/>
                    <a:pt x="307" y="1023"/>
                    <a:pt x="307" y="1023"/>
                  </a:cubicBezTo>
                  <a:cubicBezTo>
                    <a:pt x="271" y="955"/>
                    <a:pt x="271" y="955"/>
                    <a:pt x="271" y="955"/>
                  </a:cubicBezTo>
                  <a:cubicBezTo>
                    <a:pt x="208" y="934"/>
                    <a:pt x="208" y="934"/>
                    <a:pt x="208" y="934"/>
                  </a:cubicBezTo>
                  <a:cubicBezTo>
                    <a:pt x="151" y="950"/>
                    <a:pt x="151" y="950"/>
                    <a:pt x="151" y="950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88" y="1021"/>
                    <a:pt x="88" y="1021"/>
                    <a:pt x="88" y="1021"/>
                  </a:cubicBezTo>
                  <a:cubicBezTo>
                    <a:pt x="73" y="1038"/>
                    <a:pt x="73" y="1038"/>
                    <a:pt x="73" y="1038"/>
                  </a:cubicBezTo>
                  <a:cubicBezTo>
                    <a:pt x="15" y="1043"/>
                    <a:pt x="15" y="1043"/>
                    <a:pt x="15" y="1043"/>
                  </a:cubicBezTo>
                  <a:cubicBezTo>
                    <a:pt x="9" y="1013"/>
                    <a:pt x="9" y="1013"/>
                    <a:pt x="9" y="1013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965"/>
                    <a:pt x="99" y="866"/>
                    <a:pt x="99" y="861"/>
                  </a:cubicBezTo>
                  <a:cubicBezTo>
                    <a:pt x="99" y="856"/>
                    <a:pt x="104" y="845"/>
                    <a:pt x="104" y="845"/>
                  </a:cubicBezTo>
                  <a:cubicBezTo>
                    <a:pt x="198" y="767"/>
                    <a:pt x="198" y="767"/>
                    <a:pt x="198" y="767"/>
                  </a:cubicBezTo>
                  <a:cubicBezTo>
                    <a:pt x="193" y="736"/>
                    <a:pt x="193" y="736"/>
                    <a:pt x="193" y="736"/>
                  </a:cubicBezTo>
                  <a:cubicBezTo>
                    <a:pt x="224" y="715"/>
                    <a:pt x="224" y="715"/>
                    <a:pt x="224" y="715"/>
                  </a:cubicBezTo>
                  <a:cubicBezTo>
                    <a:pt x="292" y="720"/>
                    <a:pt x="292" y="720"/>
                    <a:pt x="292" y="720"/>
                  </a:cubicBezTo>
                  <a:cubicBezTo>
                    <a:pt x="323" y="684"/>
                    <a:pt x="323" y="684"/>
                    <a:pt x="323" y="684"/>
                  </a:cubicBezTo>
                  <a:cubicBezTo>
                    <a:pt x="386" y="569"/>
                    <a:pt x="386" y="569"/>
                    <a:pt x="386" y="569"/>
                  </a:cubicBezTo>
                  <a:cubicBezTo>
                    <a:pt x="448" y="501"/>
                    <a:pt x="448" y="501"/>
                    <a:pt x="448" y="501"/>
                  </a:cubicBezTo>
                  <a:cubicBezTo>
                    <a:pt x="479" y="501"/>
                    <a:pt x="479" y="501"/>
                    <a:pt x="479" y="501"/>
                  </a:cubicBezTo>
                  <a:cubicBezTo>
                    <a:pt x="521" y="412"/>
                    <a:pt x="521" y="412"/>
                    <a:pt x="521" y="412"/>
                  </a:cubicBezTo>
                  <a:cubicBezTo>
                    <a:pt x="573" y="386"/>
                    <a:pt x="573" y="386"/>
                    <a:pt x="573" y="386"/>
                  </a:cubicBezTo>
                  <a:cubicBezTo>
                    <a:pt x="573" y="345"/>
                    <a:pt x="573" y="345"/>
                    <a:pt x="573" y="345"/>
                  </a:cubicBezTo>
                  <a:cubicBezTo>
                    <a:pt x="594" y="324"/>
                    <a:pt x="594" y="324"/>
                    <a:pt x="594" y="324"/>
                  </a:cubicBezTo>
                  <a:cubicBezTo>
                    <a:pt x="610" y="245"/>
                    <a:pt x="610" y="245"/>
                    <a:pt x="610" y="245"/>
                  </a:cubicBezTo>
                  <a:cubicBezTo>
                    <a:pt x="662" y="235"/>
                    <a:pt x="662" y="235"/>
                    <a:pt x="662" y="235"/>
                  </a:cubicBezTo>
                  <a:cubicBezTo>
                    <a:pt x="662" y="199"/>
                    <a:pt x="662" y="199"/>
                    <a:pt x="662" y="199"/>
                  </a:cubicBezTo>
                  <a:cubicBezTo>
                    <a:pt x="646" y="172"/>
                    <a:pt x="646" y="172"/>
                    <a:pt x="646" y="172"/>
                  </a:cubicBezTo>
                  <a:cubicBezTo>
                    <a:pt x="662" y="141"/>
                    <a:pt x="662" y="141"/>
                    <a:pt x="662" y="141"/>
                  </a:cubicBezTo>
                  <a:cubicBezTo>
                    <a:pt x="646" y="84"/>
                    <a:pt x="646" y="84"/>
                    <a:pt x="646" y="84"/>
                  </a:cubicBezTo>
                  <a:cubicBezTo>
                    <a:pt x="662" y="47"/>
                    <a:pt x="662" y="47"/>
                    <a:pt x="662" y="47"/>
                  </a:cubicBezTo>
                  <a:cubicBezTo>
                    <a:pt x="664" y="15"/>
                    <a:pt x="664" y="15"/>
                    <a:pt x="664" y="15"/>
                  </a:cubicBezTo>
                  <a:cubicBezTo>
                    <a:pt x="683" y="0"/>
                    <a:pt x="683" y="0"/>
                    <a:pt x="683" y="0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721" y="13"/>
                    <a:pt x="721" y="13"/>
                    <a:pt x="721" y="13"/>
                  </a:cubicBezTo>
                  <a:cubicBezTo>
                    <a:pt x="730" y="21"/>
                    <a:pt x="730" y="21"/>
                    <a:pt x="730" y="21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813" y="11"/>
                    <a:pt x="813" y="11"/>
                    <a:pt x="813" y="11"/>
                  </a:cubicBezTo>
                  <a:cubicBezTo>
                    <a:pt x="813" y="11"/>
                    <a:pt x="850" y="26"/>
                    <a:pt x="855" y="21"/>
                  </a:cubicBezTo>
                  <a:cubicBezTo>
                    <a:pt x="856" y="21"/>
                    <a:pt x="856" y="20"/>
                    <a:pt x="857" y="18"/>
                  </a:cubicBezTo>
                  <a:cubicBezTo>
                    <a:pt x="902" y="89"/>
                    <a:pt x="902" y="89"/>
                    <a:pt x="902" y="89"/>
                  </a:cubicBezTo>
                  <a:cubicBezTo>
                    <a:pt x="865" y="136"/>
                    <a:pt x="865" y="136"/>
                    <a:pt x="865" y="136"/>
                  </a:cubicBezTo>
                  <a:cubicBezTo>
                    <a:pt x="892" y="178"/>
                    <a:pt x="892" y="178"/>
                    <a:pt x="892" y="178"/>
                  </a:cubicBezTo>
                  <a:cubicBezTo>
                    <a:pt x="881" y="225"/>
                    <a:pt x="881" y="225"/>
                    <a:pt x="881" y="225"/>
                  </a:cubicBezTo>
                  <a:cubicBezTo>
                    <a:pt x="912" y="272"/>
                    <a:pt x="912" y="272"/>
                    <a:pt x="912" y="272"/>
                  </a:cubicBezTo>
                  <a:cubicBezTo>
                    <a:pt x="912" y="324"/>
                    <a:pt x="912" y="324"/>
                    <a:pt x="912" y="324"/>
                  </a:cubicBezTo>
                  <a:cubicBezTo>
                    <a:pt x="954" y="308"/>
                    <a:pt x="954" y="308"/>
                    <a:pt x="954" y="308"/>
                  </a:cubicBezTo>
                  <a:cubicBezTo>
                    <a:pt x="954" y="308"/>
                    <a:pt x="996" y="324"/>
                    <a:pt x="1006" y="324"/>
                  </a:cubicBezTo>
                  <a:cubicBezTo>
                    <a:pt x="1017" y="324"/>
                    <a:pt x="1038" y="308"/>
                    <a:pt x="1038" y="308"/>
                  </a:cubicBezTo>
                  <a:cubicBezTo>
                    <a:pt x="1043" y="381"/>
                    <a:pt x="1043" y="381"/>
                    <a:pt x="1043" y="381"/>
                  </a:cubicBezTo>
                  <a:cubicBezTo>
                    <a:pt x="980" y="449"/>
                    <a:pt x="980" y="449"/>
                    <a:pt x="980" y="449"/>
                  </a:cubicBezTo>
                  <a:lnTo>
                    <a:pt x="991" y="50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" name="พะเยา">
              <a:extLst>
                <a:ext uri="{FF2B5EF4-FFF2-40B4-BE49-F238E27FC236}">
                  <a16:creationId xmlns:a16="http://schemas.microsoft.com/office/drawing/2014/main" id="{5CF2591A-60BF-43A4-AD9E-2F4E2EDFE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551" y="1273203"/>
              <a:ext cx="340167" cy="354798"/>
            </a:xfrm>
            <a:custGeom>
              <a:avLst/>
              <a:gdLst>
                <a:gd name="T0" fmla="*/ 820 w 831"/>
                <a:gd name="T1" fmla="*/ 653 h 872"/>
                <a:gd name="T2" fmla="*/ 721 w 831"/>
                <a:gd name="T3" fmla="*/ 632 h 872"/>
                <a:gd name="T4" fmla="*/ 716 w 831"/>
                <a:gd name="T5" fmla="*/ 700 h 872"/>
                <a:gd name="T6" fmla="*/ 648 w 831"/>
                <a:gd name="T7" fmla="*/ 747 h 872"/>
                <a:gd name="T8" fmla="*/ 601 w 831"/>
                <a:gd name="T9" fmla="*/ 784 h 872"/>
                <a:gd name="T10" fmla="*/ 600 w 831"/>
                <a:gd name="T11" fmla="*/ 812 h 872"/>
                <a:gd name="T12" fmla="*/ 570 w 831"/>
                <a:gd name="T13" fmla="*/ 867 h 872"/>
                <a:gd name="T14" fmla="*/ 471 w 831"/>
                <a:gd name="T15" fmla="*/ 846 h 872"/>
                <a:gd name="T16" fmla="*/ 436 w 831"/>
                <a:gd name="T17" fmla="*/ 859 h 872"/>
                <a:gd name="T18" fmla="*/ 398 w 831"/>
                <a:gd name="T19" fmla="*/ 846 h 872"/>
                <a:gd name="T20" fmla="*/ 372 w 831"/>
                <a:gd name="T21" fmla="*/ 867 h 872"/>
                <a:gd name="T22" fmla="*/ 330 w 831"/>
                <a:gd name="T23" fmla="*/ 815 h 872"/>
                <a:gd name="T24" fmla="*/ 278 w 831"/>
                <a:gd name="T25" fmla="*/ 779 h 872"/>
                <a:gd name="T26" fmla="*/ 174 w 831"/>
                <a:gd name="T27" fmla="*/ 685 h 872"/>
                <a:gd name="T28" fmla="*/ 111 w 831"/>
                <a:gd name="T29" fmla="*/ 627 h 872"/>
                <a:gd name="T30" fmla="*/ 59 w 831"/>
                <a:gd name="T31" fmla="*/ 549 h 872"/>
                <a:gd name="T32" fmla="*/ 7 w 831"/>
                <a:gd name="T33" fmla="*/ 439 h 872"/>
                <a:gd name="T34" fmla="*/ 0 w 831"/>
                <a:gd name="T35" fmla="*/ 330 h 872"/>
                <a:gd name="T36" fmla="*/ 7 w 831"/>
                <a:gd name="T37" fmla="*/ 293 h 872"/>
                <a:gd name="T38" fmla="*/ 75 w 831"/>
                <a:gd name="T39" fmla="*/ 267 h 872"/>
                <a:gd name="T40" fmla="*/ 121 w 831"/>
                <a:gd name="T41" fmla="*/ 264 h 872"/>
                <a:gd name="T42" fmla="*/ 137 w 831"/>
                <a:gd name="T43" fmla="*/ 267 h 872"/>
                <a:gd name="T44" fmla="*/ 199 w 831"/>
                <a:gd name="T45" fmla="*/ 298 h 872"/>
                <a:gd name="T46" fmla="*/ 200 w 831"/>
                <a:gd name="T47" fmla="*/ 298 h 872"/>
                <a:gd name="T48" fmla="*/ 241 w 831"/>
                <a:gd name="T49" fmla="*/ 278 h 872"/>
                <a:gd name="T50" fmla="*/ 299 w 831"/>
                <a:gd name="T51" fmla="*/ 273 h 872"/>
                <a:gd name="T52" fmla="*/ 346 w 831"/>
                <a:gd name="T53" fmla="*/ 173 h 872"/>
                <a:gd name="T54" fmla="*/ 424 w 831"/>
                <a:gd name="T55" fmla="*/ 111 h 872"/>
                <a:gd name="T56" fmla="*/ 487 w 831"/>
                <a:gd name="T57" fmla="*/ 111 h 872"/>
                <a:gd name="T58" fmla="*/ 554 w 831"/>
                <a:gd name="T59" fmla="*/ 85 h 872"/>
                <a:gd name="T60" fmla="*/ 575 w 831"/>
                <a:gd name="T61" fmla="*/ 27 h 872"/>
                <a:gd name="T62" fmla="*/ 645 w 831"/>
                <a:gd name="T63" fmla="*/ 0 h 872"/>
                <a:gd name="T64" fmla="*/ 666 w 831"/>
                <a:gd name="T65" fmla="*/ 14 h 872"/>
                <a:gd name="T66" fmla="*/ 646 w 831"/>
                <a:gd name="T67" fmla="*/ 54 h 872"/>
                <a:gd name="T68" fmla="*/ 674 w 831"/>
                <a:gd name="T69" fmla="*/ 98 h 872"/>
                <a:gd name="T70" fmla="*/ 706 w 831"/>
                <a:gd name="T71" fmla="*/ 174 h 872"/>
                <a:gd name="T72" fmla="*/ 778 w 831"/>
                <a:gd name="T73" fmla="*/ 214 h 872"/>
                <a:gd name="T74" fmla="*/ 800 w 831"/>
                <a:gd name="T75" fmla="*/ 241 h 872"/>
                <a:gd name="T76" fmla="*/ 768 w 831"/>
                <a:gd name="T77" fmla="*/ 278 h 872"/>
                <a:gd name="T78" fmla="*/ 706 w 831"/>
                <a:gd name="T79" fmla="*/ 340 h 872"/>
                <a:gd name="T80" fmla="*/ 768 w 831"/>
                <a:gd name="T81" fmla="*/ 366 h 872"/>
                <a:gd name="T82" fmla="*/ 810 w 831"/>
                <a:gd name="T83" fmla="*/ 377 h 872"/>
                <a:gd name="T84" fmla="*/ 800 w 831"/>
                <a:gd name="T85" fmla="*/ 445 h 872"/>
                <a:gd name="T86" fmla="*/ 831 w 831"/>
                <a:gd name="T87" fmla="*/ 575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1" h="872">
                  <a:moveTo>
                    <a:pt x="784" y="596"/>
                  </a:moveTo>
                  <a:cubicBezTo>
                    <a:pt x="820" y="653"/>
                    <a:pt x="820" y="653"/>
                    <a:pt x="820" y="653"/>
                  </a:cubicBezTo>
                  <a:cubicBezTo>
                    <a:pt x="789" y="653"/>
                    <a:pt x="789" y="653"/>
                    <a:pt x="789" y="653"/>
                  </a:cubicBezTo>
                  <a:cubicBezTo>
                    <a:pt x="721" y="632"/>
                    <a:pt x="721" y="632"/>
                    <a:pt x="721" y="632"/>
                  </a:cubicBezTo>
                  <a:cubicBezTo>
                    <a:pt x="721" y="632"/>
                    <a:pt x="669" y="659"/>
                    <a:pt x="680" y="664"/>
                  </a:cubicBezTo>
                  <a:cubicBezTo>
                    <a:pt x="690" y="669"/>
                    <a:pt x="716" y="700"/>
                    <a:pt x="716" y="700"/>
                  </a:cubicBezTo>
                  <a:cubicBezTo>
                    <a:pt x="690" y="737"/>
                    <a:pt x="690" y="737"/>
                    <a:pt x="690" y="737"/>
                  </a:cubicBezTo>
                  <a:cubicBezTo>
                    <a:pt x="648" y="747"/>
                    <a:pt x="648" y="747"/>
                    <a:pt x="648" y="747"/>
                  </a:cubicBezTo>
                  <a:cubicBezTo>
                    <a:pt x="627" y="742"/>
                    <a:pt x="627" y="742"/>
                    <a:pt x="627" y="742"/>
                  </a:cubicBezTo>
                  <a:cubicBezTo>
                    <a:pt x="601" y="784"/>
                    <a:pt x="601" y="784"/>
                    <a:pt x="601" y="784"/>
                  </a:cubicBezTo>
                  <a:cubicBezTo>
                    <a:pt x="601" y="810"/>
                    <a:pt x="601" y="810"/>
                    <a:pt x="601" y="810"/>
                  </a:cubicBezTo>
                  <a:cubicBezTo>
                    <a:pt x="600" y="812"/>
                    <a:pt x="600" y="812"/>
                    <a:pt x="600" y="812"/>
                  </a:cubicBezTo>
                  <a:cubicBezTo>
                    <a:pt x="596" y="821"/>
                    <a:pt x="579" y="854"/>
                    <a:pt x="572" y="864"/>
                  </a:cubicBezTo>
                  <a:cubicBezTo>
                    <a:pt x="571" y="866"/>
                    <a:pt x="571" y="867"/>
                    <a:pt x="570" y="867"/>
                  </a:cubicBezTo>
                  <a:cubicBezTo>
                    <a:pt x="565" y="872"/>
                    <a:pt x="528" y="857"/>
                    <a:pt x="528" y="857"/>
                  </a:cubicBezTo>
                  <a:cubicBezTo>
                    <a:pt x="471" y="846"/>
                    <a:pt x="471" y="846"/>
                    <a:pt x="471" y="846"/>
                  </a:cubicBezTo>
                  <a:cubicBezTo>
                    <a:pt x="445" y="867"/>
                    <a:pt x="445" y="867"/>
                    <a:pt x="445" y="867"/>
                  </a:cubicBezTo>
                  <a:cubicBezTo>
                    <a:pt x="436" y="859"/>
                    <a:pt x="436" y="859"/>
                    <a:pt x="436" y="859"/>
                  </a:cubicBezTo>
                  <a:cubicBezTo>
                    <a:pt x="424" y="846"/>
                    <a:pt x="424" y="846"/>
                    <a:pt x="424" y="846"/>
                  </a:cubicBezTo>
                  <a:cubicBezTo>
                    <a:pt x="398" y="846"/>
                    <a:pt x="398" y="846"/>
                    <a:pt x="398" y="846"/>
                  </a:cubicBezTo>
                  <a:cubicBezTo>
                    <a:pt x="379" y="861"/>
                    <a:pt x="379" y="861"/>
                    <a:pt x="379" y="861"/>
                  </a:cubicBezTo>
                  <a:cubicBezTo>
                    <a:pt x="372" y="867"/>
                    <a:pt x="372" y="867"/>
                    <a:pt x="372" y="867"/>
                  </a:cubicBezTo>
                  <a:cubicBezTo>
                    <a:pt x="330" y="846"/>
                    <a:pt x="330" y="846"/>
                    <a:pt x="330" y="846"/>
                  </a:cubicBezTo>
                  <a:cubicBezTo>
                    <a:pt x="330" y="815"/>
                    <a:pt x="330" y="815"/>
                    <a:pt x="330" y="815"/>
                  </a:cubicBezTo>
                  <a:cubicBezTo>
                    <a:pt x="309" y="784"/>
                    <a:pt x="309" y="784"/>
                    <a:pt x="309" y="784"/>
                  </a:cubicBezTo>
                  <a:cubicBezTo>
                    <a:pt x="278" y="779"/>
                    <a:pt x="278" y="779"/>
                    <a:pt x="278" y="779"/>
                  </a:cubicBezTo>
                  <a:cubicBezTo>
                    <a:pt x="210" y="705"/>
                    <a:pt x="210" y="705"/>
                    <a:pt x="210" y="705"/>
                  </a:cubicBezTo>
                  <a:cubicBezTo>
                    <a:pt x="174" y="685"/>
                    <a:pt x="174" y="685"/>
                    <a:pt x="174" y="685"/>
                  </a:cubicBezTo>
                  <a:cubicBezTo>
                    <a:pt x="127" y="679"/>
                    <a:pt x="127" y="679"/>
                    <a:pt x="127" y="679"/>
                  </a:cubicBezTo>
                  <a:cubicBezTo>
                    <a:pt x="111" y="627"/>
                    <a:pt x="111" y="627"/>
                    <a:pt x="111" y="627"/>
                  </a:cubicBezTo>
                  <a:cubicBezTo>
                    <a:pt x="75" y="622"/>
                    <a:pt x="75" y="622"/>
                    <a:pt x="75" y="622"/>
                  </a:cubicBezTo>
                  <a:cubicBezTo>
                    <a:pt x="59" y="549"/>
                    <a:pt x="59" y="549"/>
                    <a:pt x="59" y="549"/>
                  </a:cubicBezTo>
                  <a:cubicBezTo>
                    <a:pt x="33" y="523"/>
                    <a:pt x="33" y="523"/>
                    <a:pt x="33" y="523"/>
                  </a:cubicBezTo>
                  <a:cubicBezTo>
                    <a:pt x="7" y="439"/>
                    <a:pt x="7" y="439"/>
                    <a:pt x="7" y="439"/>
                  </a:cubicBezTo>
                  <a:cubicBezTo>
                    <a:pt x="7" y="403"/>
                    <a:pt x="7" y="403"/>
                    <a:pt x="7" y="403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75" y="267"/>
                    <a:pt x="75" y="267"/>
                    <a:pt x="75" y="26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37" y="267"/>
                    <a:pt x="137" y="267"/>
                    <a:pt x="137" y="267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99" y="298"/>
                    <a:pt x="199" y="298"/>
                    <a:pt x="199" y="298"/>
                  </a:cubicBezTo>
                  <a:cubicBezTo>
                    <a:pt x="200" y="299"/>
                    <a:pt x="200" y="299"/>
                    <a:pt x="200" y="299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00" y="298"/>
                    <a:pt x="200" y="298"/>
                    <a:pt x="200" y="298"/>
                  </a:cubicBezTo>
                  <a:cubicBezTo>
                    <a:pt x="241" y="278"/>
                    <a:pt x="241" y="278"/>
                    <a:pt x="241" y="278"/>
                  </a:cubicBezTo>
                  <a:cubicBezTo>
                    <a:pt x="283" y="288"/>
                    <a:pt x="283" y="288"/>
                    <a:pt x="283" y="288"/>
                  </a:cubicBezTo>
                  <a:cubicBezTo>
                    <a:pt x="299" y="273"/>
                    <a:pt x="299" y="273"/>
                    <a:pt x="299" y="273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6" y="173"/>
                    <a:pt x="346" y="173"/>
                    <a:pt x="346" y="173"/>
                  </a:cubicBezTo>
                  <a:cubicBezTo>
                    <a:pt x="424" y="179"/>
                    <a:pt x="424" y="179"/>
                    <a:pt x="424" y="179"/>
                  </a:cubicBezTo>
                  <a:cubicBezTo>
                    <a:pt x="424" y="111"/>
                    <a:pt x="424" y="111"/>
                    <a:pt x="424" y="111"/>
                  </a:cubicBezTo>
                  <a:cubicBezTo>
                    <a:pt x="450" y="121"/>
                    <a:pt x="450" y="121"/>
                    <a:pt x="450" y="121"/>
                  </a:cubicBezTo>
                  <a:cubicBezTo>
                    <a:pt x="487" y="111"/>
                    <a:pt x="487" y="111"/>
                    <a:pt x="487" y="111"/>
                  </a:cubicBezTo>
                  <a:cubicBezTo>
                    <a:pt x="497" y="74"/>
                    <a:pt x="497" y="74"/>
                    <a:pt x="497" y="74"/>
                  </a:cubicBezTo>
                  <a:cubicBezTo>
                    <a:pt x="554" y="85"/>
                    <a:pt x="554" y="85"/>
                    <a:pt x="554" y="85"/>
                  </a:cubicBezTo>
                  <a:cubicBezTo>
                    <a:pt x="575" y="54"/>
                    <a:pt x="575" y="54"/>
                    <a:pt x="575" y="54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617" y="27"/>
                    <a:pt x="617" y="27"/>
                    <a:pt x="617" y="27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646" y="2"/>
                    <a:pt x="646" y="2"/>
                    <a:pt x="646" y="2"/>
                  </a:cubicBezTo>
                  <a:cubicBezTo>
                    <a:pt x="666" y="14"/>
                    <a:pt x="666" y="14"/>
                    <a:pt x="666" y="14"/>
                  </a:cubicBezTo>
                  <a:cubicBezTo>
                    <a:pt x="666" y="34"/>
                    <a:pt x="666" y="34"/>
                    <a:pt x="666" y="34"/>
                  </a:cubicBezTo>
                  <a:cubicBezTo>
                    <a:pt x="646" y="54"/>
                    <a:pt x="646" y="54"/>
                    <a:pt x="646" y="54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74" y="98"/>
                    <a:pt x="674" y="98"/>
                    <a:pt x="674" y="98"/>
                  </a:cubicBezTo>
                  <a:cubicBezTo>
                    <a:pt x="706" y="114"/>
                    <a:pt x="706" y="114"/>
                    <a:pt x="706" y="114"/>
                  </a:cubicBezTo>
                  <a:cubicBezTo>
                    <a:pt x="706" y="174"/>
                    <a:pt x="706" y="174"/>
                    <a:pt x="706" y="174"/>
                  </a:cubicBezTo>
                  <a:cubicBezTo>
                    <a:pt x="746" y="196"/>
                    <a:pt x="746" y="196"/>
                    <a:pt x="746" y="196"/>
                  </a:cubicBezTo>
                  <a:cubicBezTo>
                    <a:pt x="778" y="214"/>
                    <a:pt x="778" y="214"/>
                    <a:pt x="778" y="214"/>
                  </a:cubicBezTo>
                  <a:cubicBezTo>
                    <a:pt x="800" y="210"/>
                    <a:pt x="800" y="210"/>
                    <a:pt x="800" y="210"/>
                  </a:cubicBezTo>
                  <a:cubicBezTo>
                    <a:pt x="800" y="241"/>
                    <a:pt x="800" y="241"/>
                    <a:pt x="800" y="241"/>
                  </a:cubicBezTo>
                  <a:cubicBezTo>
                    <a:pt x="768" y="252"/>
                    <a:pt x="768" y="252"/>
                    <a:pt x="768" y="252"/>
                  </a:cubicBezTo>
                  <a:cubicBezTo>
                    <a:pt x="768" y="278"/>
                    <a:pt x="768" y="278"/>
                    <a:pt x="768" y="278"/>
                  </a:cubicBezTo>
                  <a:cubicBezTo>
                    <a:pt x="706" y="304"/>
                    <a:pt x="706" y="304"/>
                    <a:pt x="706" y="304"/>
                  </a:cubicBezTo>
                  <a:cubicBezTo>
                    <a:pt x="706" y="340"/>
                    <a:pt x="706" y="340"/>
                    <a:pt x="706" y="340"/>
                  </a:cubicBezTo>
                  <a:cubicBezTo>
                    <a:pt x="732" y="340"/>
                    <a:pt x="732" y="340"/>
                    <a:pt x="732" y="340"/>
                  </a:cubicBezTo>
                  <a:cubicBezTo>
                    <a:pt x="768" y="366"/>
                    <a:pt x="768" y="366"/>
                    <a:pt x="768" y="366"/>
                  </a:cubicBezTo>
                  <a:cubicBezTo>
                    <a:pt x="773" y="393"/>
                    <a:pt x="773" y="393"/>
                    <a:pt x="773" y="393"/>
                  </a:cubicBezTo>
                  <a:cubicBezTo>
                    <a:pt x="810" y="377"/>
                    <a:pt x="810" y="377"/>
                    <a:pt x="810" y="37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10" y="434"/>
                    <a:pt x="800" y="439"/>
                    <a:pt x="800" y="445"/>
                  </a:cubicBezTo>
                  <a:cubicBezTo>
                    <a:pt x="800" y="450"/>
                    <a:pt x="820" y="476"/>
                    <a:pt x="820" y="476"/>
                  </a:cubicBezTo>
                  <a:cubicBezTo>
                    <a:pt x="831" y="575"/>
                    <a:pt x="831" y="575"/>
                    <a:pt x="831" y="575"/>
                  </a:cubicBezTo>
                  <a:lnTo>
                    <a:pt x="784" y="596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" name="น่าน">
              <a:extLst>
                <a:ext uri="{FF2B5EF4-FFF2-40B4-BE49-F238E27FC236}">
                  <a16:creationId xmlns:a16="http://schemas.microsoft.com/office/drawing/2014/main" id="{66B5E621-F5B8-4769-BFCE-D2B40405D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44" y="1309780"/>
              <a:ext cx="369428" cy="618152"/>
            </a:xfrm>
            <a:custGeom>
              <a:avLst/>
              <a:gdLst>
                <a:gd name="T0" fmla="*/ 838 w 902"/>
                <a:gd name="T1" fmla="*/ 616 h 1513"/>
                <a:gd name="T2" fmla="*/ 802 w 902"/>
                <a:gd name="T3" fmla="*/ 692 h 1513"/>
                <a:gd name="T4" fmla="*/ 782 w 902"/>
                <a:gd name="T5" fmla="*/ 840 h 1513"/>
                <a:gd name="T6" fmla="*/ 782 w 902"/>
                <a:gd name="T7" fmla="*/ 948 h 1513"/>
                <a:gd name="T8" fmla="*/ 746 w 902"/>
                <a:gd name="T9" fmla="*/ 1004 h 1513"/>
                <a:gd name="T10" fmla="*/ 674 w 902"/>
                <a:gd name="T11" fmla="*/ 1076 h 1513"/>
                <a:gd name="T12" fmla="*/ 636 w 902"/>
                <a:gd name="T13" fmla="*/ 1120 h 1513"/>
                <a:gd name="T14" fmla="*/ 657 w 902"/>
                <a:gd name="T15" fmla="*/ 1170 h 1513"/>
                <a:gd name="T16" fmla="*/ 567 w 902"/>
                <a:gd name="T17" fmla="*/ 1226 h 1513"/>
                <a:gd name="T18" fmla="*/ 520 w 902"/>
                <a:gd name="T19" fmla="*/ 1346 h 1513"/>
                <a:gd name="T20" fmla="*/ 415 w 902"/>
                <a:gd name="T21" fmla="*/ 1450 h 1513"/>
                <a:gd name="T22" fmla="*/ 311 w 902"/>
                <a:gd name="T23" fmla="*/ 1502 h 1513"/>
                <a:gd name="T24" fmla="*/ 196 w 902"/>
                <a:gd name="T25" fmla="*/ 1481 h 1513"/>
                <a:gd name="T26" fmla="*/ 61 w 902"/>
                <a:gd name="T27" fmla="*/ 1513 h 1513"/>
                <a:gd name="T28" fmla="*/ 55 w 902"/>
                <a:gd name="T29" fmla="*/ 1408 h 1513"/>
                <a:gd name="T30" fmla="*/ 92 w 902"/>
                <a:gd name="T31" fmla="*/ 1320 h 1513"/>
                <a:gd name="T32" fmla="*/ 123 w 902"/>
                <a:gd name="T33" fmla="*/ 1205 h 1513"/>
                <a:gd name="T34" fmla="*/ 181 w 902"/>
                <a:gd name="T35" fmla="*/ 1064 h 1513"/>
                <a:gd name="T36" fmla="*/ 97 w 902"/>
                <a:gd name="T37" fmla="*/ 1064 h 1513"/>
                <a:gd name="T38" fmla="*/ 55 w 902"/>
                <a:gd name="T39" fmla="*/ 1028 h 1513"/>
                <a:gd name="T40" fmla="*/ 35 w 902"/>
                <a:gd name="T41" fmla="*/ 934 h 1513"/>
                <a:gd name="T42" fmla="*/ 45 w 902"/>
                <a:gd name="T43" fmla="*/ 845 h 1513"/>
                <a:gd name="T44" fmla="*/ 28 w 902"/>
                <a:gd name="T45" fmla="*/ 722 h 1513"/>
                <a:gd name="T46" fmla="*/ 29 w 902"/>
                <a:gd name="T47" fmla="*/ 694 h 1513"/>
                <a:gd name="T48" fmla="*/ 76 w 902"/>
                <a:gd name="T49" fmla="*/ 657 h 1513"/>
                <a:gd name="T50" fmla="*/ 144 w 902"/>
                <a:gd name="T51" fmla="*/ 610 h 1513"/>
                <a:gd name="T52" fmla="*/ 149 w 902"/>
                <a:gd name="T53" fmla="*/ 542 h 1513"/>
                <a:gd name="T54" fmla="*/ 248 w 902"/>
                <a:gd name="T55" fmla="*/ 563 h 1513"/>
                <a:gd name="T56" fmla="*/ 259 w 902"/>
                <a:gd name="T57" fmla="*/ 485 h 1513"/>
                <a:gd name="T58" fmla="*/ 228 w 902"/>
                <a:gd name="T59" fmla="*/ 355 h 1513"/>
                <a:gd name="T60" fmla="*/ 238 w 902"/>
                <a:gd name="T61" fmla="*/ 287 h 1513"/>
                <a:gd name="T62" fmla="*/ 196 w 902"/>
                <a:gd name="T63" fmla="*/ 276 h 1513"/>
                <a:gd name="T64" fmla="*/ 134 w 902"/>
                <a:gd name="T65" fmla="*/ 250 h 1513"/>
                <a:gd name="T66" fmla="*/ 196 w 902"/>
                <a:gd name="T67" fmla="*/ 188 h 1513"/>
                <a:gd name="T68" fmla="*/ 228 w 902"/>
                <a:gd name="T69" fmla="*/ 151 h 1513"/>
                <a:gd name="T70" fmla="*/ 230 w 902"/>
                <a:gd name="T71" fmla="*/ 120 h 1513"/>
                <a:gd name="T72" fmla="*/ 290 w 902"/>
                <a:gd name="T73" fmla="*/ 72 h 1513"/>
                <a:gd name="T74" fmla="*/ 474 w 902"/>
                <a:gd name="T75" fmla="*/ 40 h 1513"/>
                <a:gd name="T76" fmla="*/ 558 w 902"/>
                <a:gd name="T77" fmla="*/ 8 h 1513"/>
                <a:gd name="T78" fmla="*/ 686 w 902"/>
                <a:gd name="T79" fmla="*/ 56 h 1513"/>
                <a:gd name="T80" fmla="*/ 770 w 902"/>
                <a:gd name="T81" fmla="*/ 24 h 1513"/>
                <a:gd name="T82" fmla="*/ 822 w 902"/>
                <a:gd name="T83" fmla="*/ 152 h 1513"/>
                <a:gd name="T84" fmla="*/ 770 w 902"/>
                <a:gd name="T85" fmla="*/ 192 h 1513"/>
                <a:gd name="T86" fmla="*/ 758 w 902"/>
                <a:gd name="T87" fmla="*/ 264 h 1513"/>
                <a:gd name="T88" fmla="*/ 782 w 902"/>
                <a:gd name="T89" fmla="*/ 304 h 1513"/>
                <a:gd name="T90" fmla="*/ 806 w 902"/>
                <a:gd name="T91" fmla="*/ 476 h 1513"/>
                <a:gd name="T92" fmla="*/ 886 w 902"/>
                <a:gd name="T93" fmla="*/ 592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2" h="1513">
                  <a:moveTo>
                    <a:pt x="886" y="592"/>
                  </a:moveTo>
                  <a:cubicBezTo>
                    <a:pt x="838" y="616"/>
                    <a:pt x="838" y="616"/>
                    <a:pt x="838" y="616"/>
                  </a:cubicBezTo>
                  <a:cubicBezTo>
                    <a:pt x="842" y="652"/>
                    <a:pt x="842" y="652"/>
                    <a:pt x="842" y="652"/>
                  </a:cubicBezTo>
                  <a:cubicBezTo>
                    <a:pt x="802" y="692"/>
                    <a:pt x="802" y="692"/>
                    <a:pt x="802" y="692"/>
                  </a:cubicBezTo>
                  <a:cubicBezTo>
                    <a:pt x="806" y="812"/>
                    <a:pt x="806" y="812"/>
                    <a:pt x="806" y="812"/>
                  </a:cubicBezTo>
                  <a:cubicBezTo>
                    <a:pt x="782" y="840"/>
                    <a:pt x="782" y="840"/>
                    <a:pt x="782" y="840"/>
                  </a:cubicBezTo>
                  <a:cubicBezTo>
                    <a:pt x="826" y="884"/>
                    <a:pt x="826" y="884"/>
                    <a:pt x="826" y="884"/>
                  </a:cubicBezTo>
                  <a:cubicBezTo>
                    <a:pt x="782" y="948"/>
                    <a:pt x="782" y="948"/>
                    <a:pt x="782" y="948"/>
                  </a:cubicBezTo>
                  <a:cubicBezTo>
                    <a:pt x="746" y="956"/>
                    <a:pt x="746" y="956"/>
                    <a:pt x="746" y="956"/>
                  </a:cubicBezTo>
                  <a:cubicBezTo>
                    <a:pt x="746" y="1004"/>
                    <a:pt x="746" y="1004"/>
                    <a:pt x="746" y="1004"/>
                  </a:cubicBezTo>
                  <a:cubicBezTo>
                    <a:pt x="682" y="1036"/>
                    <a:pt x="682" y="1036"/>
                    <a:pt x="682" y="1036"/>
                  </a:cubicBezTo>
                  <a:cubicBezTo>
                    <a:pt x="674" y="1076"/>
                    <a:pt x="674" y="1076"/>
                    <a:pt x="674" y="1076"/>
                  </a:cubicBezTo>
                  <a:cubicBezTo>
                    <a:pt x="634" y="1116"/>
                    <a:pt x="634" y="1116"/>
                    <a:pt x="634" y="1116"/>
                  </a:cubicBezTo>
                  <a:cubicBezTo>
                    <a:pt x="636" y="1120"/>
                    <a:pt x="636" y="1120"/>
                    <a:pt x="636" y="112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57" y="1170"/>
                    <a:pt x="657" y="1170"/>
                    <a:pt x="657" y="1170"/>
                  </a:cubicBezTo>
                  <a:cubicBezTo>
                    <a:pt x="645" y="1191"/>
                    <a:pt x="624" y="1226"/>
                    <a:pt x="613" y="1226"/>
                  </a:cubicBezTo>
                  <a:cubicBezTo>
                    <a:pt x="567" y="1226"/>
                    <a:pt x="567" y="1226"/>
                    <a:pt x="567" y="1226"/>
                  </a:cubicBezTo>
                  <a:cubicBezTo>
                    <a:pt x="509" y="1299"/>
                    <a:pt x="509" y="1299"/>
                    <a:pt x="509" y="1299"/>
                  </a:cubicBezTo>
                  <a:cubicBezTo>
                    <a:pt x="520" y="1346"/>
                    <a:pt x="520" y="1346"/>
                    <a:pt x="520" y="1346"/>
                  </a:cubicBezTo>
                  <a:cubicBezTo>
                    <a:pt x="520" y="1346"/>
                    <a:pt x="457" y="1450"/>
                    <a:pt x="447" y="1450"/>
                  </a:cubicBezTo>
                  <a:cubicBezTo>
                    <a:pt x="436" y="1450"/>
                    <a:pt x="426" y="1440"/>
                    <a:pt x="415" y="1450"/>
                  </a:cubicBezTo>
                  <a:cubicBezTo>
                    <a:pt x="405" y="1460"/>
                    <a:pt x="374" y="1502"/>
                    <a:pt x="374" y="1502"/>
                  </a:cubicBezTo>
                  <a:cubicBezTo>
                    <a:pt x="311" y="1502"/>
                    <a:pt x="311" y="1502"/>
                    <a:pt x="311" y="1502"/>
                  </a:cubicBezTo>
                  <a:cubicBezTo>
                    <a:pt x="248" y="1476"/>
                    <a:pt x="248" y="1476"/>
                    <a:pt x="248" y="1476"/>
                  </a:cubicBezTo>
                  <a:cubicBezTo>
                    <a:pt x="196" y="1481"/>
                    <a:pt x="196" y="1481"/>
                    <a:pt x="196" y="1481"/>
                  </a:cubicBezTo>
                  <a:cubicBezTo>
                    <a:pt x="170" y="1513"/>
                    <a:pt x="170" y="1513"/>
                    <a:pt x="170" y="1513"/>
                  </a:cubicBezTo>
                  <a:cubicBezTo>
                    <a:pt x="61" y="1513"/>
                    <a:pt x="61" y="1513"/>
                    <a:pt x="61" y="1513"/>
                  </a:cubicBezTo>
                  <a:cubicBezTo>
                    <a:pt x="61" y="1510"/>
                    <a:pt x="61" y="1510"/>
                    <a:pt x="61" y="1510"/>
                  </a:cubicBezTo>
                  <a:cubicBezTo>
                    <a:pt x="55" y="1408"/>
                    <a:pt x="55" y="1408"/>
                    <a:pt x="55" y="1408"/>
                  </a:cubicBezTo>
                  <a:cubicBezTo>
                    <a:pt x="102" y="1372"/>
                    <a:pt x="102" y="1372"/>
                    <a:pt x="102" y="1372"/>
                  </a:cubicBezTo>
                  <a:cubicBezTo>
                    <a:pt x="92" y="1320"/>
                    <a:pt x="92" y="1320"/>
                    <a:pt x="92" y="1320"/>
                  </a:cubicBezTo>
                  <a:cubicBezTo>
                    <a:pt x="134" y="1257"/>
                    <a:pt x="134" y="1257"/>
                    <a:pt x="134" y="1257"/>
                  </a:cubicBezTo>
                  <a:cubicBezTo>
                    <a:pt x="123" y="1205"/>
                    <a:pt x="123" y="1205"/>
                    <a:pt x="123" y="1205"/>
                  </a:cubicBezTo>
                  <a:cubicBezTo>
                    <a:pt x="186" y="1137"/>
                    <a:pt x="186" y="1137"/>
                    <a:pt x="186" y="1137"/>
                  </a:cubicBezTo>
                  <a:cubicBezTo>
                    <a:pt x="181" y="1064"/>
                    <a:pt x="181" y="1064"/>
                    <a:pt x="181" y="1064"/>
                  </a:cubicBezTo>
                  <a:cubicBezTo>
                    <a:pt x="181" y="1064"/>
                    <a:pt x="160" y="1080"/>
                    <a:pt x="149" y="1080"/>
                  </a:cubicBezTo>
                  <a:cubicBezTo>
                    <a:pt x="139" y="1080"/>
                    <a:pt x="97" y="1064"/>
                    <a:pt x="97" y="1064"/>
                  </a:cubicBezTo>
                  <a:cubicBezTo>
                    <a:pt x="55" y="1080"/>
                    <a:pt x="55" y="1080"/>
                    <a:pt x="55" y="1080"/>
                  </a:cubicBezTo>
                  <a:cubicBezTo>
                    <a:pt x="55" y="1028"/>
                    <a:pt x="55" y="1028"/>
                    <a:pt x="55" y="1028"/>
                  </a:cubicBezTo>
                  <a:cubicBezTo>
                    <a:pt x="24" y="981"/>
                    <a:pt x="24" y="981"/>
                    <a:pt x="24" y="981"/>
                  </a:cubicBezTo>
                  <a:cubicBezTo>
                    <a:pt x="35" y="934"/>
                    <a:pt x="35" y="934"/>
                    <a:pt x="35" y="934"/>
                  </a:cubicBezTo>
                  <a:cubicBezTo>
                    <a:pt x="8" y="892"/>
                    <a:pt x="8" y="892"/>
                    <a:pt x="8" y="892"/>
                  </a:cubicBezTo>
                  <a:cubicBezTo>
                    <a:pt x="45" y="845"/>
                    <a:pt x="45" y="845"/>
                    <a:pt x="45" y="845"/>
                  </a:cubicBezTo>
                  <a:cubicBezTo>
                    <a:pt x="0" y="774"/>
                    <a:pt x="0" y="774"/>
                    <a:pt x="0" y="774"/>
                  </a:cubicBezTo>
                  <a:cubicBezTo>
                    <a:pt x="7" y="764"/>
                    <a:pt x="24" y="731"/>
                    <a:pt x="28" y="722"/>
                  </a:cubicBezTo>
                  <a:cubicBezTo>
                    <a:pt x="29" y="720"/>
                    <a:pt x="29" y="720"/>
                    <a:pt x="29" y="720"/>
                  </a:cubicBezTo>
                  <a:cubicBezTo>
                    <a:pt x="29" y="694"/>
                    <a:pt x="29" y="694"/>
                    <a:pt x="29" y="694"/>
                  </a:cubicBezTo>
                  <a:cubicBezTo>
                    <a:pt x="55" y="652"/>
                    <a:pt x="55" y="652"/>
                    <a:pt x="55" y="652"/>
                  </a:cubicBezTo>
                  <a:cubicBezTo>
                    <a:pt x="76" y="657"/>
                    <a:pt x="76" y="657"/>
                    <a:pt x="76" y="657"/>
                  </a:cubicBezTo>
                  <a:cubicBezTo>
                    <a:pt x="118" y="647"/>
                    <a:pt x="118" y="647"/>
                    <a:pt x="118" y="647"/>
                  </a:cubicBezTo>
                  <a:cubicBezTo>
                    <a:pt x="144" y="610"/>
                    <a:pt x="144" y="610"/>
                    <a:pt x="144" y="610"/>
                  </a:cubicBezTo>
                  <a:cubicBezTo>
                    <a:pt x="144" y="610"/>
                    <a:pt x="118" y="579"/>
                    <a:pt x="108" y="574"/>
                  </a:cubicBezTo>
                  <a:cubicBezTo>
                    <a:pt x="97" y="569"/>
                    <a:pt x="149" y="542"/>
                    <a:pt x="149" y="542"/>
                  </a:cubicBezTo>
                  <a:cubicBezTo>
                    <a:pt x="217" y="563"/>
                    <a:pt x="217" y="563"/>
                    <a:pt x="217" y="563"/>
                  </a:cubicBezTo>
                  <a:cubicBezTo>
                    <a:pt x="248" y="563"/>
                    <a:pt x="248" y="563"/>
                    <a:pt x="248" y="563"/>
                  </a:cubicBezTo>
                  <a:cubicBezTo>
                    <a:pt x="212" y="506"/>
                    <a:pt x="212" y="506"/>
                    <a:pt x="212" y="506"/>
                  </a:cubicBezTo>
                  <a:cubicBezTo>
                    <a:pt x="259" y="485"/>
                    <a:pt x="259" y="485"/>
                    <a:pt x="259" y="485"/>
                  </a:cubicBezTo>
                  <a:cubicBezTo>
                    <a:pt x="248" y="386"/>
                    <a:pt x="248" y="386"/>
                    <a:pt x="248" y="386"/>
                  </a:cubicBezTo>
                  <a:cubicBezTo>
                    <a:pt x="248" y="386"/>
                    <a:pt x="228" y="360"/>
                    <a:pt x="228" y="355"/>
                  </a:cubicBezTo>
                  <a:cubicBezTo>
                    <a:pt x="228" y="349"/>
                    <a:pt x="238" y="344"/>
                    <a:pt x="238" y="344"/>
                  </a:cubicBezTo>
                  <a:cubicBezTo>
                    <a:pt x="238" y="287"/>
                    <a:pt x="238" y="287"/>
                    <a:pt x="238" y="287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196" y="276"/>
                    <a:pt x="196" y="276"/>
                    <a:pt x="196" y="276"/>
                  </a:cubicBezTo>
                  <a:cubicBezTo>
                    <a:pt x="160" y="250"/>
                    <a:pt x="160" y="250"/>
                    <a:pt x="160" y="250"/>
                  </a:cubicBezTo>
                  <a:cubicBezTo>
                    <a:pt x="134" y="250"/>
                    <a:pt x="134" y="250"/>
                    <a:pt x="134" y="250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96" y="188"/>
                    <a:pt x="196" y="188"/>
                    <a:pt x="196" y="188"/>
                  </a:cubicBezTo>
                  <a:cubicBezTo>
                    <a:pt x="196" y="162"/>
                    <a:pt x="196" y="162"/>
                    <a:pt x="196" y="162"/>
                  </a:cubicBezTo>
                  <a:cubicBezTo>
                    <a:pt x="228" y="151"/>
                    <a:pt x="228" y="151"/>
                    <a:pt x="228" y="151"/>
                  </a:cubicBezTo>
                  <a:cubicBezTo>
                    <a:pt x="228" y="120"/>
                    <a:pt x="228" y="120"/>
                    <a:pt x="228" y="120"/>
                  </a:cubicBezTo>
                  <a:cubicBezTo>
                    <a:pt x="230" y="120"/>
                    <a:pt x="230" y="120"/>
                    <a:pt x="230" y="12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6"/>
                    <a:pt x="286" y="68"/>
                    <a:pt x="290" y="72"/>
                  </a:cubicBezTo>
                  <a:cubicBezTo>
                    <a:pt x="294" y="76"/>
                    <a:pt x="358" y="104"/>
                    <a:pt x="378" y="132"/>
                  </a:cubicBezTo>
                  <a:cubicBezTo>
                    <a:pt x="398" y="120"/>
                    <a:pt x="474" y="40"/>
                    <a:pt x="474" y="4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58" y="8"/>
                    <a:pt x="558" y="8"/>
                    <a:pt x="558" y="8"/>
                  </a:cubicBezTo>
                  <a:cubicBezTo>
                    <a:pt x="614" y="4"/>
                    <a:pt x="614" y="4"/>
                    <a:pt x="614" y="4"/>
                  </a:cubicBezTo>
                  <a:cubicBezTo>
                    <a:pt x="686" y="56"/>
                    <a:pt x="686" y="56"/>
                    <a:pt x="686" y="56"/>
                  </a:cubicBezTo>
                  <a:cubicBezTo>
                    <a:pt x="758" y="60"/>
                    <a:pt x="758" y="60"/>
                    <a:pt x="758" y="60"/>
                  </a:cubicBezTo>
                  <a:cubicBezTo>
                    <a:pt x="770" y="24"/>
                    <a:pt x="770" y="24"/>
                    <a:pt x="770" y="24"/>
                  </a:cubicBezTo>
                  <a:cubicBezTo>
                    <a:pt x="838" y="60"/>
                    <a:pt x="838" y="60"/>
                    <a:pt x="838" y="60"/>
                  </a:cubicBezTo>
                  <a:cubicBezTo>
                    <a:pt x="822" y="152"/>
                    <a:pt x="822" y="152"/>
                    <a:pt x="822" y="152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70" y="192"/>
                    <a:pt x="770" y="192"/>
                    <a:pt x="770" y="192"/>
                  </a:cubicBezTo>
                  <a:cubicBezTo>
                    <a:pt x="750" y="216"/>
                    <a:pt x="750" y="216"/>
                    <a:pt x="750" y="216"/>
                  </a:cubicBezTo>
                  <a:cubicBezTo>
                    <a:pt x="758" y="264"/>
                    <a:pt x="758" y="264"/>
                    <a:pt x="758" y="264"/>
                  </a:cubicBezTo>
                  <a:cubicBezTo>
                    <a:pt x="802" y="284"/>
                    <a:pt x="802" y="284"/>
                    <a:pt x="802" y="284"/>
                  </a:cubicBezTo>
                  <a:cubicBezTo>
                    <a:pt x="782" y="304"/>
                    <a:pt x="782" y="304"/>
                    <a:pt x="782" y="304"/>
                  </a:cubicBezTo>
                  <a:cubicBezTo>
                    <a:pt x="814" y="356"/>
                    <a:pt x="814" y="356"/>
                    <a:pt x="814" y="356"/>
                  </a:cubicBezTo>
                  <a:cubicBezTo>
                    <a:pt x="806" y="476"/>
                    <a:pt x="806" y="476"/>
                    <a:pt x="806" y="476"/>
                  </a:cubicBezTo>
                  <a:cubicBezTo>
                    <a:pt x="902" y="544"/>
                    <a:pt x="902" y="544"/>
                    <a:pt x="902" y="544"/>
                  </a:cubicBezTo>
                  <a:lnTo>
                    <a:pt x="886" y="592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" name="เชียงใหม่">
              <a:extLst>
                <a:ext uri="{FF2B5EF4-FFF2-40B4-BE49-F238E27FC236}">
                  <a16:creationId xmlns:a16="http://schemas.microsoft.com/office/drawing/2014/main" id="{6BBE1CAC-D33B-4F40-8FA0-46943F709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372" y="1110434"/>
              <a:ext cx="563287" cy="1106457"/>
            </a:xfrm>
            <a:custGeom>
              <a:avLst/>
              <a:gdLst>
                <a:gd name="T0" fmla="*/ 1247 w 1377"/>
                <a:gd name="T1" fmla="*/ 180 h 2710"/>
                <a:gd name="T2" fmla="*/ 1226 w 1377"/>
                <a:gd name="T3" fmla="*/ 326 h 2710"/>
                <a:gd name="T4" fmla="*/ 1116 w 1377"/>
                <a:gd name="T5" fmla="*/ 462 h 2710"/>
                <a:gd name="T6" fmla="*/ 1158 w 1377"/>
                <a:gd name="T7" fmla="*/ 566 h 2710"/>
                <a:gd name="T8" fmla="*/ 1163 w 1377"/>
                <a:gd name="T9" fmla="*/ 738 h 2710"/>
                <a:gd name="T10" fmla="*/ 1174 w 1377"/>
                <a:gd name="T11" fmla="*/ 994 h 2710"/>
                <a:gd name="T12" fmla="*/ 1215 w 1377"/>
                <a:gd name="T13" fmla="*/ 1203 h 2710"/>
                <a:gd name="T14" fmla="*/ 1168 w 1377"/>
                <a:gd name="T15" fmla="*/ 1375 h 2710"/>
                <a:gd name="T16" fmla="*/ 1153 w 1377"/>
                <a:gd name="T17" fmla="*/ 1521 h 2710"/>
                <a:gd name="T18" fmla="*/ 1054 w 1377"/>
                <a:gd name="T19" fmla="*/ 1385 h 2710"/>
                <a:gd name="T20" fmla="*/ 928 w 1377"/>
                <a:gd name="T21" fmla="*/ 1396 h 2710"/>
                <a:gd name="T22" fmla="*/ 829 w 1377"/>
                <a:gd name="T23" fmla="*/ 1453 h 2710"/>
                <a:gd name="T24" fmla="*/ 673 w 1377"/>
                <a:gd name="T25" fmla="*/ 1604 h 2710"/>
                <a:gd name="T26" fmla="*/ 600 w 1377"/>
                <a:gd name="T27" fmla="*/ 1729 h 2710"/>
                <a:gd name="T28" fmla="*/ 704 w 1377"/>
                <a:gd name="T29" fmla="*/ 1954 h 2710"/>
                <a:gd name="T30" fmla="*/ 756 w 1377"/>
                <a:gd name="T31" fmla="*/ 2131 h 2710"/>
                <a:gd name="T32" fmla="*/ 743 w 1377"/>
                <a:gd name="T33" fmla="*/ 2184 h 2710"/>
                <a:gd name="T34" fmla="*/ 704 w 1377"/>
                <a:gd name="T35" fmla="*/ 2199 h 2710"/>
                <a:gd name="T36" fmla="*/ 600 w 1377"/>
                <a:gd name="T37" fmla="*/ 2199 h 2710"/>
                <a:gd name="T38" fmla="*/ 516 w 1377"/>
                <a:gd name="T39" fmla="*/ 2188 h 2710"/>
                <a:gd name="T40" fmla="*/ 428 w 1377"/>
                <a:gd name="T41" fmla="*/ 2199 h 2710"/>
                <a:gd name="T42" fmla="*/ 485 w 1377"/>
                <a:gd name="T43" fmla="*/ 2543 h 2710"/>
                <a:gd name="T44" fmla="*/ 396 w 1377"/>
                <a:gd name="T45" fmla="*/ 2684 h 2710"/>
                <a:gd name="T46" fmla="*/ 277 w 1377"/>
                <a:gd name="T47" fmla="*/ 2653 h 2710"/>
                <a:gd name="T48" fmla="*/ 282 w 1377"/>
                <a:gd name="T49" fmla="*/ 2543 h 2710"/>
                <a:gd name="T50" fmla="*/ 177 w 1377"/>
                <a:gd name="T51" fmla="*/ 2439 h 2710"/>
                <a:gd name="T52" fmla="*/ 125 w 1377"/>
                <a:gd name="T53" fmla="*/ 2303 h 2710"/>
                <a:gd name="T54" fmla="*/ 52 w 1377"/>
                <a:gd name="T55" fmla="*/ 2147 h 2710"/>
                <a:gd name="T56" fmla="*/ 68 w 1377"/>
                <a:gd name="T57" fmla="*/ 2042 h 2710"/>
                <a:gd name="T58" fmla="*/ 214 w 1377"/>
                <a:gd name="T59" fmla="*/ 1990 h 2710"/>
                <a:gd name="T60" fmla="*/ 162 w 1377"/>
                <a:gd name="T61" fmla="*/ 1907 h 2710"/>
                <a:gd name="T62" fmla="*/ 120 w 1377"/>
                <a:gd name="T63" fmla="*/ 1797 h 2710"/>
                <a:gd name="T64" fmla="*/ 167 w 1377"/>
                <a:gd name="T65" fmla="*/ 1703 h 2710"/>
                <a:gd name="T66" fmla="*/ 104 w 1377"/>
                <a:gd name="T67" fmla="*/ 1536 h 2710"/>
                <a:gd name="T68" fmla="*/ 130 w 1377"/>
                <a:gd name="T69" fmla="*/ 1422 h 2710"/>
                <a:gd name="T70" fmla="*/ 99 w 1377"/>
                <a:gd name="T71" fmla="*/ 1296 h 2710"/>
                <a:gd name="T72" fmla="*/ 136 w 1377"/>
                <a:gd name="T73" fmla="*/ 1161 h 2710"/>
                <a:gd name="T74" fmla="*/ 292 w 1377"/>
                <a:gd name="T75" fmla="*/ 931 h 2710"/>
                <a:gd name="T76" fmla="*/ 480 w 1377"/>
                <a:gd name="T77" fmla="*/ 1057 h 2710"/>
                <a:gd name="T78" fmla="*/ 532 w 1377"/>
                <a:gd name="T79" fmla="*/ 811 h 2710"/>
                <a:gd name="T80" fmla="*/ 496 w 1377"/>
                <a:gd name="T81" fmla="*/ 598 h 2710"/>
                <a:gd name="T82" fmla="*/ 464 w 1377"/>
                <a:gd name="T83" fmla="*/ 488 h 2710"/>
                <a:gd name="T84" fmla="*/ 406 w 1377"/>
                <a:gd name="T85" fmla="*/ 428 h 2710"/>
                <a:gd name="T86" fmla="*/ 546 w 1377"/>
                <a:gd name="T87" fmla="*/ 412 h 2710"/>
                <a:gd name="T88" fmla="*/ 760 w 1377"/>
                <a:gd name="T89" fmla="*/ 337 h 2710"/>
                <a:gd name="T90" fmla="*/ 874 w 1377"/>
                <a:gd name="T91" fmla="*/ 380 h 2710"/>
                <a:gd name="T92" fmla="*/ 914 w 1377"/>
                <a:gd name="T93" fmla="*/ 212 h 2710"/>
                <a:gd name="T94" fmla="*/ 938 w 1377"/>
                <a:gd name="T95" fmla="*/ 48 h 2710"/>
                <a:gd name="T96" fmla="*/ 1318 w 1377"/>
                <a:gd name="T97" fmla="*/ 32 h 2710"/>
                <a:gd name="T98" fmla="*/ 1309 w 1377"/>
                <a:gd name="T99" fmla="*/ 66 h 2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7" h="2710">
                  <a:moveTo>
                    <a:pt x="1320" y="97"/>
                  </a:moveTo>
                  <a:cubicBezTo>
                    <a:pt x="1294" y="107"/>
                    <a:pt x="1294" y="107"/>
                    <a:pt x="1294" y="107"/>
                  </a:cubicBezTo>
                  <a:cubicBezTo>
                    <a:pt x="1299" y="133"/>
                    <a:pt x="1299" y="133"/>
                    <a:pt x="1299" y="133"/>
                  </a:cubicBezTo>
                  <a:cubicBezTo>
                    <a:pt x="1247" y="180"/>
                    <a:pt x="1247" y="180"/>
                    <a:pt x="1247" y="180"/>
                  </a:cubicBezTo>
                  <a:cubicBezTo>
                    <a:pt x="1247" y="206"/>
                    <a:pt x="1247" y="206"/>
                    <a:pt x="1247" y="206"/>
                  </a:cubicBezTo>
                  <a:cubicBezTo>
                    <a:pt x="1205" y="238"/>
                    <a:pt x="1205" y="238"/>
                    <a:pt x="1205" y="238"/>
                  </a:cubicBezTo>
                  <a:cubicBezTo>
                    <a:pt x="1252" y="311"/>
                    <a:pt x="1252" y="311"/>
                    <a:pt x="1252" y="311"/>
                  </a:cubicBezTo>
                  <a:cubicBezTo>
                    <a:pt x="1226" y="326"/>
                    <a:pt x="1226" y="326"/>
                    <a:pt x="1226" y="326"/>
                  </a:cubicBezTo>
                  <a:cubicBezTo>
                    <a:pt x="1200" y="368"/>
                    <a:pt x="1200" y="368"/>
                    <a:pt x="1200" y="368"/>
                  </a:cubicBezTo>
                  <a:cubicBezTo>
                    <a:pt x="1189" y="415"/>
                    <a:pt x="1189" y="415"/>
                    <a:pt x="1189" y="415"/>
                  </a:cubicBezTo>
                  <a:cubicBezTo>
                    <a:pt x="1158" y="410"/>
                    <a:pt x="1158" y="410"/>
                    <a:pt x="1158" y="410"/>
                  </a:cubicBezTo>
                  <a:cubicBezTo>
                    <a:pt x="1116" y="462"/>
                    <a:pt x="1116" y="462"/>
                    <a:pt x="1116" y="462"/>
                  </a:cubicBezTo>
                  <a:cubicBezTo>
                    <a:pt x="1106" y="488"/>
                    <a:pt x="1106" y="488"/>
                    <a:pt x="1106" y="488"/>
                  </a:cubicBezTo>
                  <a:cubicBezTo>
                    <a:pt x="1137" y="525"/>
                    <a:pt x="1137" y="525"/>
                    <a:pt x="1137" y="525"/>
                  </a:cubicBezTo>
                  <a:cubicBezTo>
                    <a:pt x="1137" y="551"/>
                    <a:pt x="1137" y="551"/>
                    <a:pt x="1137" y="551"/>
                  </a:cubicBezTo>
                  <a:cubicBezTo>
                    <a:pt x="1158" y="566"/>
                    <a:pt x="1158" y="566"/>
                    <a:pt x="1158" y="566"/>
                  </a:cubicBezTo>
                  <a:cubicBezTo>
                    <a:pt x="1137" y="598"/>
                    <a:pt x="1137" y="598"/>
                    <a:pt x="1137" y="598"/>
                  </a:cubicBezTo>
                  <a:cubicBezTo>
                    <a:pt x="1148" y="665"/>
                    <a:pt x="1148" y="665"/>
                    <a:pt x="1148" y="665"/>
                  </a:cubicBezTo>
                  <a:cubicBezTo>
                    <a:pt x="1168" y="697"/>
                    <a:pt x="1168" y="697"/>
                    <a:pt x="1168" y="697"/>
                  </a:cubicBezTo>
                  <a:cubicBezTo>
                    <a:pt x="1163" y="738"/>
                    <a:pt x="1163" y="738"/>
                    <a:pt x="1163" y="738"/>
                  </a:cubicBezTo>
                  <a:cubicBezTo>
                    <a:pt x="1167" y="809"/>
                    <a:pt x="1167" y="809"/>
                    <a:pt x="1167" y="809"/>
                  </a:cubicBezTo>
                  <a:cubicBezTo>
                    <a:pt x="1168" y="837"/>
                    <a:pt x="1168" y="837"/>
                    <a:pt x="1168" y="837"/>
                  </a:cubicBezTo>
                  <a:cubicBezTo>
                    <a:pt x="1137" y="900"/>
                    <a:pt x="1137" y="900"/>
                    <a:pt x="1137" y="900"/>
                  </a:cubicBezTo>
                  <a:cubicBezTo>
                    <a:pt x="1174" y="994"/>
                    <a:pt x="1174" y="994"/>
                    <a:pt x="1174" y="994"/>
                  </a:cubicBezTo>
                  <a:cubicBezTo>
                    <a:pt x="1215" y="1020"/>
                    <a:pt x="1215" y="1020"/>
                    <a:pt x="1215" y="1020"/>
                  </a:cubicBezTo>
                  <a:cubicBezTo>
                    <a:pt x="1231" y="1083"/>
                    <a:pt x="1231" y="1083"/>
                    <a:pt x="1231" y="1083"/>
                  </a:cubicBezTo>
                  <a:cubicBezTo>
                    <a:pt x="1205" y="1109"/>
                    <a:pt x="1205" y="1109"/>
                    <a:pt x="1205" y="1109"/>
                  </a:cubicBezTo>
                  <a:cubicBezTo>
                    <a:pt x="1215" y="1203"/>
                    <a:pt x="1215" y="1203"/>
                    <a:pt x="1215" y="1203"/>
                  </a:cubicBezTo>
                  <a:cubicBezTo>
                    <a:pt x="1189" y="1229"/>
                    <a:pt x="1189" y="1229"/>
                    <a:pt x="1189" y="1229"/>
                  </a:cubicBezTo>
                  <a:cubicBezTo>
                    <a:pt x="1192" y="1253"/>
                    <a:pt x="1192" y="1253"/>
                    <a:pt x="1192" y="1253"/>
                  </a:cubicBezTo>
                  <a:cubicBezTo>
                    <a:pt x="1200" y="1312"/>
                    <a:pt x="1200" y="1312"/>
                    <a:pt x="1200" y="1312"/>
                  </a:cubicBezTo>
                  <a:cubicBezTo>
                    <a:pt x="1168" y="1375"/>
                    <a:pt x="1168" y="1375"/>
                    <a:pt x="1168" y="1375"/>
                  </a:cubicBezTo>
                  <a:cubicBezTo>
                    <a:pt x="1179" y="1396"/>
                    <a:pt x="1179" y="1396"/>
                    <a:pt x="1179" y="1396"/>
                  </a:cubicBezTo>
                  <a:cubicBezTo>
                    <a:pt x="1168" y="1416"/>
                    <a:pt x="1168" y="1416"/>
                    <a:pt x="1168" y="1416"/>
                  </a:cubicBezTo>
                  <a:cubicBezTo>
                    <a:pt x="1194" y="1458"/>
                    <a:pt x="1194" y="1458"/>
                    <a:pt x="1194" y="1458"/>
                  </a:cubicBezTo>
                  <a:cubicBezTo>
                    <a:pt x="1153" y="1521"/>
                    <a:pt x="1153" y="1521"/>
                    <a:pt x="1153" y="1521"/>
                  </a:cubicBezTo>
                  <a:cubicBezTo>
                    <a:pt x="1069" y="1463"/>
                    <a:pt x="1069" y="1463"/>
                    <a:pt x="1069" y="1463"/>
                  </a:cubicBezTo>
                  <a:cubicBezTo>
                    <a:pt x="1085" y="1437"/>
                    <a:pt x="1085" y="1437"/>
                    <a:pt x="1085" y="1437"/>
                  </a:cubicBezTo>
                  <a:cubicBezTo>
                    <a:pt x="1080" y="1401"/>
                    <a:pt x="1080" y="1401"/>
                    <a:pt x="1080" y="1401"/>
                  </a:cubicBezTo>
                  <a:cubicBezTo>
                    <a:pt x="1054" y="1385"/>
                    <a:pt x="1054" y="1385"/>
                    <a:pt x="1054" y="1385"/>
                  </a:cubicBezTo>
                  <a:cubicBezTo>
                    <a:pt x="1048" y="1359"/>
                    <a:pt x="1048" y="1359"/>
                    <a:pt x="1048" y="1359"/>
                  </a:cubicBezTo>
                  <a:cubicBezTo>
                    <a:pt x="1007" y="1354"/>
                    <a:pt x="1007" y="1354"/>
                    <a:pt x="1007" y="1354"/>
                  </a:cubicBezTo>
                  <a:cubicBezTo>
                    <a:pt x="986" y="1369"/>
                    <a:pt x="986" y="1369"/>
                    <a:pt x="986" y="1369"/>
                  </a:cubicBezTo>
                  <a:cubicBezTo>
                    <a:pt x="928" y="1396"/>
                    <a:pt x="928" y="1396"/>
                    <a:pt x="928" y="1396"/>
                  </a:cubicBezTo>
                  <a:cubicBezTo>
                    <a:pt x="892" y="1385"/>
                    <a:pt x="892" y="1385"/>
                    <a:pt x="892" y="1385"/>
                  </a:cubicBezTo>
                  <a:cubicBezTo>
                    <a:pt x="882" y="1422"/>
                    <a:pt x="882" y="1422"/>
                    <a:pt x="882" y="1422"/>
                  </a:cubicBezTo>
                  <a:cubicBezTo>
                    <a:pt x="861" y="1422"/>
                    <a:pt x="861" y="1422"/>
                    <a:pt x="861" y="1422"/>
                  </a:cubicBezTo>
                  <a:cubicBezTo>
                    <a:pt x="829" y="1453"/>
                    <a:pt x="829" y="1453"/>
                    <a:pt x="829" y="1453"/>
                  </a:cubicBezTo>
                  <a:cubicBezTo>
                    <a:pt x="824" y="1495"/>
                    <a:pt x="824" y="1495"/>
                    <a:pt x="824" y="1495"/>
                  </a:cubicBezTo>
                  <a:cubicBezTo>
                    <a:pt x="798" y="1531"/>
                    <a:pt x="798" y="1531"/>
                    <a:pt x="798" y="1531"/>
                  </a:cubicBezTo>
                  <a:cubicBezTo>
                    <a:pt x="762" y="1531"/>
                    <a:pt x="762" y="1531"/>
                    <a:pt x="762" y="1531"/>
                  </a:cubicBezTo>
                  <a:cubicBezTo>
                    <a:pt x="673" y="1604"/>
                    <a:pt x="673" y="1604"/>
                    <a:pt x="673" y="1604"/>
                  </a:cubicBezTo>
                  <a:cubicBezTo>
                    <a:pt x="626" y="1604"/>
                    <a:pt x="626" y="1604"/>
                    <a:pt x="626" y="1604"/>
                  </a:cubicBezTo>
                  <a:cubicBezTo>
                    <a:pt x="600" y="1667"/>
                    <a:pt x="600" y="1667"/>
                    <a:pt x="600" y="1667"/>
                  </a:cubicBezTo>
                  <a:cubicBezTo>
                    <a:pt x="610" y="1698"/>
                    <a:pt x="610" y="1698"/>
                    <a:pt x="610" y="1698"/>
                  </a:cubicBezTo>
                  <a:cubicBezTo>
                    <a:pt x="600" y="1729"/>
                    <a:pt x="600" y="1729"/>
                    <a:pt x="600" y="1729"/>
                  </a:cubicBezTo>
                  <a:cubicBezTo>
                    <a:pt x="678" y="1782"/>
                    <a:pt x="678" y="1782"/>
                    <a:pt x="678" y="1782"/>
                  </a:cubicBezTo>
                  <a:cubicBezTo>
                    <a:pt x="683" y="1844"/>
                    <a:pt x="683" y="1844"/>
                    <a:pt x="683" y="1844"/>
                  </a:cubicBezTo>
                  <a:cubicBezTo>
                    <a:pt x="709" y="1870"/>
                    <a:pt x="709" y="1870"/>
                    <a:pt x="709" y="1870"/>
                  </a:cubicBezTo>
                  <a:cubicBezTo>
                    <a:pt x="704" y="1954"/>
                    <a:pt x="704" y="1954"/>
                    <a:pt x="704" y="1954"/>
                  </a:cubicBezTo>
                  <a:cubicBezTo>
                    <a:pt x="689" y="1985"/>
                    <a:pt x="689" y="1985"/>
                    <a:pt x="689" y="1985"/>
                  </a:cubicBezTo>
                  <a:cubicBezTo>
                    <a:pt x="694" y="2006"/>
                    <a:pt x="694" y="2006"/>
                    <a:pt x="694" y="2006"/>
                  </a:cubicBezTo>
                  <a:cubicBezTo>
                    <a:pt x="725" y="2011"/>
                    <a:pt x="725" y="2011"/>
                    <a:pt x="725" y="2011"/>
                  </a:cubicBezTo>
                  <a:cubicBezTo>
                    <a:pt x="756" y="2131"/>
                    <a:pt x="756" y="2131"/>
                    <a:pt x="756" y="2131"/>
                  </a:cubicBezTo>
                  <a:cubicBezTo>
                    <a:pt x="746" y="2147"/>
                    <a:pt x="746" y="2147"/>
                    <a:pt x="746" y="2147"/>
                  </a:cubicBezTo>
                  <a:cubicBezTo>
                    <a:pt x="746" y="2183"/>
                    <a:pt x="746" y="2183"/>
                    <a:pt x="746" y="2183"/>
                  </a:cubicBezTo>
                  <a:cubicBezTo>
                    <a:pt x="746" y="2183"/>
                    <a:pt x="745" y="2183"/>
                    <a:pt x="744" y="2184"/>
                  </a:cubicBezTo>
                  <a:cubicBezTo>
                    <a:pt x="744" y="2184"/>
                    <a:pt x="743" y="2184"/>
                    <a:pt x="743" y="2184"/>
                  </a:cubicBezTo>
                  <a:cubicBezTo>
                    <a:pt x="742" y="2185"/>
                    <a:pt x="742" y="2185"/>
                    <a:pt x="742" y="2185"/>
                  </a:cubicBezTo>
                  <a:cubicBezTo>
                    <a:pt x="737" y="2187"/>
                    <a:pt x="729" y="2190"/>
                    <a:pt x="721" y="2193"/>
                  </a:cubicBezTo>
                  <a:cubicBezTo>
                    <a:pt x="720" y="2194"/>
                    <a:pt x="719" y="2194"/>
                    <a:pt x="718" y="2194"/>
                  </a:cubicBezTo>
                  <a:cubicBezTo>
                    <a:pt x="712" y="2197"/>
                    <a:pt x="706" y="2199"/>
                    <a:pt x="704" y="2199"/>
                  </a:cubicBezTo>
                  <a:cubicBezTo>
                    <a:pt x="699" y="2199"/>
                    <a:pt x="673" y="2167"/>
                    <a:pt x="673" y="2167"/>
                  </a:cubicBezTo>
                  <a:cubicBezTo>
                    <a:pt x="662" y="2204"/>
                    <a:pt x="662" y="2204"/>
                    <a:pt x="662" y="2204"/>
                  </a:cubicBezTo>
                  <a:cubicBezTo>
                    <a:pt x="604" y="2199"/>
                    <a:pt x="604" y="2199"/>
                    <a:pt x="604" y="2199"/>
                  </a:cubicBezTo>
                  <a:cubicBezTo>
                    <a:pt x="600" y="2199"/>
                    <a:pt x="600" y="2199"/>
                    <a:pt x="600" y="2199"/>
                  </a:cubicBezTo>
                  <a:cubicBezTo>
                    <a:pt x="579" y="2167"/>
                    <a:pt x="579" y="2167"/>
                    <a:pt x="579" y="2167"/>
                  </a:cubicBezTo>
                  <a:cubicBezTo>
                    <a:pt x="553" y="2188"/>
                    <a:pt x="553" y="2188"/>
                    <a:pt x="553" y="2188"/>
                  </a:cubicBezTo>
                  <a:cubicBezTo>
                    <a:pt x="542" y="2214"/>
                    <a:pt x="542" y="2214"/>
                    <a:pt x="542" y="2214"/>
                  </a:cubicBezTo>
                  <a:cubicBezTo>
                    <a:pt x="516" y="2188"/>
                    <a:pt x="516" y="2188"/>
                    <a:pt x="516" y="2188"/>
                  </a:cubicBezTo>
                  <a:cubicBezTo>
                    <a:pt x="516" y="2188"/>
                    <a:pt x="501" y="2204"/>
                    <a:pt x="496" y="2204"/>
                  </a:cubicBezTo>
                  <a:cubicBezTo>
                    <a:pt x="490" y="2204"/>
                    <a:pt x="464" y="2183"/>
                    <a:pt x="464" y="2183"/>
                  </a:cubicBezTo>
                  <a:cubicBezTo>
                    <a:pt x="443" y="2173"/>
                    <a:pt x="443" y="2173"/>
                    <a:pt x="443" y="2173"/>
                  </a:cubicBezTo>
                  <a:cubicBezTo>
                    <a:pt x="428" y="2199"/>
                    <a:pt x="428" y="2199"/>
                    <a:pt x="428" y="2199"/>
                  </a:cubicBezTo>
                  <a:cubicBezTo>
                    <a:pt x="464" y="2340"/>
                    <a:pt x="464" y="2340"/>
                    <a:pt x="464" y="2340"/>
                  </a:cubicBezTo>
                  <a:cubicBezTo>
                    <a:pt x="469" y="2423"/>
                    <a:pt x="469" y="2423"/>
                    <a:pt x="469" y="2423"/>
                  </a:cubicBezTo>
                  <a:cubicBezTo>
                    <a:pt x="454" y="2491"/>
                    <a:pt x="454" y="2491"/>
                    <a:pt x="454" y="2491"/>
                  </a:cubicBezTo>
                  <a:cubicBezTo>
                    <a:pt x="485" y="2543"/>
                    <a:pt x="485" y="2543"/>
                    <a:pt x="485" y="2543"/>
                  </a:cubicBezTo>
                  <a:cubicBezTo>
                    <a:pt x="469" y="2590"/>
                    <a:pt x="469" y="2590"/>
                    <a:pt x="469" y="2590"/>
                  </a:cubicBezTo>
                  <a:cubicBezTo>
                    <a:pt x="490" y="2626"/>
                    <a:pt x="490" y="2626"/>
                    <a:pt x="490" y="2626"/>
                  </a:cubicBezTo>
                  <a:cubicBezTo>
                    <a:pt x="480" y="2673"/>
                    <a:pt x="480" y="2673"/>
                    <a:pt x="480" y="2673"/>
                  </a:cubicBezTo>
                  <a:cubicBezTo>
                    <a:pt x="396" y="2684"/>
                    <a:pt x="396" y="2684"/>
                    <a:pt x="396" y="2684"/>
                  </a:cubicBezTo>
                  <a:cubicBezTo>
                    <a:pt x="360" y="2710"/>
                    <a:pt x="360" y="2710"/>
                    <a:pt x="360" y="2710"/>
                  </a:cubicBezTo>
                  <a:cubicBezTo>
                    <a:pt x="323" y="2705"/>
                    <a:pt x="323" y="2705"/>
                    <a:pt x="323" y="2705"/>
                  </a:cubicBezTo>
                  <a:cubicBezTo>
                    <a:pt x="313" y="2673"/>
                    <a:pt x="313" y="2673"/>
                    <a:pt x="313" y="2673"/>
                  </a:cubicBezTo>
                  <a:cubicBezTo>
                    <a:pt x="277" y="2653"/>
                    <a:pt x="277" y="2653"/>
                    <a:pt x="277" y="2653"/>
                  </a:cubicBezTo>
                  <a:cubicBezTo>
                    <a:pt x="282" y="2600"/>
                    <a:pt x="282" y="2600"/>
                    <a:pt x="282" y="2600"/>
                  </a:cubicBezTo>
                  <a:cubicBezTo>
                    <a:pt x="256" y="2574"/>
                    <a:pt x="256" y="2574"/>
                    <a:pt x="256" y="2574"/>
                  </a:cubicBezTo>
                  <a:cubicBezTo>
                    <a:pt x="256" y="2553"/>
                    <a:pt x="256" y="2553"/>
                    <a:pt x="256" y="2553"/>
                  </a:cubicBezTo>
                  <a:cubicBezTo>
                    <a:pt x="282" y="2543"/>
                    <a:pt x="282" y="2543"/>
                    <a:pt x="282" y="2543"/>
                  </a:cubicBezTo>
                  <a:cubicBezTo>
                    <a:pt x="271" y="2460"/>
                    <a:pt x="271" y="2460"/>
                    <a:pt x="271" y="2460"/>
                  </a:cubicBezTo>
                  <a:cubicBezTo>
                    <a:pt x="256" y="2413"/>
                    <a:pt x="256" y="2413"/>
                    <a:pt x="256" y="2413"/>
                  </a:cubicBezTo>
                  <a:cubicBezTo>
                    <a:pt x="214" y="2413"/>
                    <a:pt x="214" y="2413"/>
                    <a:pt x="214" y="2413"/>
                  </a:cubicBezTo>
                  <a:cubicBezTo>
                    <a:pt x="214" y="2413"/>
                    <a:pt x="183" y="2433"/>
                    <a:pt x="177" y="2439"/>
                  </a:cubicBezTo>
                  <a:cubicBezTo>
                    <a:pt x="172" y="2444"/>
                    <a:pt x="120" y="2439"/>
                    <a:pt x="115" y="2433"/>
                  </a:cubicBezTo>
                  <a:cubicBezTo>
                    <a:pt x="110" y="2428"/>
                    <a:pt x="68" y="2350"/>
                    <a:pt x="68" y="2350"/>
                  </a:cubicBezTo>
                  <a:cubicBezTo>
                    <a:pt x="72" y="2347"/>
                    <a:pt x="72" y="2347"/>
                    <a:pt x="72" y="2347"/>
                  </a:cubicBezTo>
                  <a:cubicBezTo>
                    <a:pt x="125" y="2303"/>
                    <a:pt x="125" y="2303"/>
                    <a:pt x="125" y="2303"/>
                  </a:cubicBezTo>
                  <a:cubicBezTo>
                    <a:pt x="120" y="2220"/>
                    <a:pt x="120" y="2220"/>
                    <a:pt x="120" y="2220"/>
                  </a:cubicBezTo>
                  <a:cubicBezTo>
                    <a:pt x="84" y="2199"/>
                    <a:pt x="84" y="2199"/>
                    <a:pt x="84" y="2199"/>
                  </a:cubicBezTo>
                  <a:cubicBezTo>
                    <a:pt x="63" y="2178"/>
                    <a:pt x="63" y="2178"/>
                    <a:pt x="63" y="2178"/>
                  </a:cubicBezTo>
                  <a:cubicBezTo>
                    <a:pt x="52" y="2147"/>
                    <a:pt x="52" y="2147"/>
                    <a:pt x="52" y="2147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0" y="2105"/>
                    <a:pt x="11" y="2079"/>
                    <a:pt x="11" y="2074"/>
                  </a:cubicBezTo>
                  <a:cubicBezTo>
                    <a:pt x="11" y="2072"/>
                    <a:pt x="15" y="2069"/>
                    <a:pt x="21" y="2066"/>
                  </a:cubicBezTo>
                  <a:cubicBezTo>
                    <a:pt x="37" y="2056"/>
                    <a:pt x="68" y="2042"/>
                    <a:pt x="68" y="2042"/>
                  </a:cubicBezTo>
                  <a:cubicBezTo>
                    <a:pt x="120" y="2068"/>
                    <a:pt x="120" y="2068"/>
                    <a:pt x="120" y="2068"/>
                  </a:cubicBezTo>
                  <a:cubicBezTo>
                    <a:pt x="157" y="2027"/>
                    <a:pt x="157" y="2027"/>
                    <a:pt x="157" y="2027"/>
                  </a:cubicBezTo>
                  <a:cubicBezTo>
                    <a:pt x="203" y="2021"/>
                    <a:pt x="203" y="2021"/>
                    <a:pt x="203" y="2021"/>
                  </a:cubicBezTo>
                  <a:cubicBezTo>
                    <a:pt x="214" y="1990"/>
                    <a:pt x="214" y="1990"/>
                    <a:pt x="214" y="1990"/>
                  </a:cubicBezTo>
                  <a:cubicBezTo>
                    <a:pt x="250" y="1938"/>
                    <a:pt x="250" y="1938"/>
                    <a:pt x="250" y="1938"/>
                  </a:cubicBezTo>
                  <a:cubicBezTo>
                    <a:pt x="198" y="1928"/>
                    <a:pt x="198" y="1928"/>
                    <a:pt x="198" y="1928"/>
                  </a:cubicBezTo>
                  <a:cubicBezTo>
                    <a:pt x="172" y="1933"/>
                    <a:pt x="172" y="1933"/>
                    <a:pt x="172" y="1933"/>
                  </a:cubicBezTo>
                  <a:cubicBezTo>
                    <a:pt x="162" y="1907"/>
                    <a:pt x="162" y="1907"/>
                    <a:pt x="162" y="1907"/>
                  </a:cubicBezTo>
                  <a:cubicBezTo>
                    <a:pt x="136" y="1891"/>
                    <a:pt x="136" y="1891"/>
                    <a:pt x="136" y="1891"/>
                  </a:cubicBezTo>
                  <a:cubicBezTo>
                    <a:pt x="130" y="1855"/>
                    <a:pt x="130" y="1855"/>
                    <a:pt x="130" y="1855"/>
                  </a:cubicBezTo>
                  <a:cubicBezTo>
                    <a:pt x="146" y="1828"/>
                    <a:pt x="146" y="1828"/>
                    <a:pt x="146" y="1828"/>
                  </a:cubicBezTo>
                  <a:cubicBezTo>
                    <a:pt x="120" y="1797"/>
                    <a:pt x="120" y="1797"/>
                    <a:pt x="120" y="1797"/>
                  </a:cubicBezTo>
                  <a:cubicBezTo>
                    <a:pt x="120" y="1745"/>
                    <a:pt x="120" y="1745"/>
                    <a:pt x="120" y="1745"/>
                  </a:cubicBezTo>
                  <a:cubicBezTo>
                    <a:pt x="151" y="1745"/>
                    <a:pt x="151" y="1745"/>
                    <a:pt x="151" y="1745"/>
                  </a:cubicBezTo>
                  <a:cubicBezTo>
                    <a:pt x="177" y="1735"/>
                    <a:pt x="177" y="1735"/>
                    <a:pt x="177" y="1735"/>
                  </a:cubicBezTo>
                  <a:cubicBezTo>
                    <a:pt x="167" y="1703"/>
                    <a:pt x="167" y="1703"/>
                    <a:pt x="167" y="1703"/>
                  </a:cubicBezTo>
                  <a:cubicBezTo>
                    <a:pt x="104" y="1656"/>
                    <a:pt x="104" y="1656"/>
                    <a:pt x="104" y="1656"/>
                  </a:cubicBezTo>
                  <a:cubicBezTo>
                    <a:pt x="99" y="1630"/>
                    <a:pt x="99" y="1630"/>
                    <a:pt x="99" y="1630"/>
                  </a:cubicBezTo>
                  <a:cubicBezTo>
                    <a:pt x="57" y="1615"/>
                    <a:pt x="57" y="1615"/>
                    <a:pt x="57" y="1615"/>
                  </a:cubicBezTo>
                  <a:cubicBezTo>
                    <a:pt x="104" y="1536"/>
                    <a:pt x="104" y="1536"/>
                    <a:pt x="104" y="1536"/>
                  </a:cubicBezTo>
                  <a:cubicBezTo>
                    <a:pt x="136" y="1531"/>
                    <a:pt x="136" y="1531"/>
                    <a:pt x="136" y="1531"/>
                  </a:cubicBezTo>
                  <a:cubicBezTo>
                    <a:pt x="193" y="1500"/>
                    <a:pt x="193" y="1500"/>
                    <a:pt x="193" y="1500"/>
                  </a:cubicBezTo>
                  <a:cubicBezTo>
                    <a:pt x="193" y="1458"/>
                    <a:pt x="193" y="1458"/>
                    <a:pt x="193" y="1458"/>
                  </a:cubicBezTo>
                  <a:cubicBezTo>
                    <a:pt x="130" y="1422"/>
                    <a:pt x="130" y="1422"/>
                    <a:pt x="130" y="1422"/>
                  </a:cubicBezTo>
                  <a:cubicBezTo>
                    <a:pt x="89" y="1422"/>
                    <a:pt x="89" y="1422"/>
                    <a:pt x="89" y="1422"/>
                  </a:cubicBezTo>
                  <a:cubicBezTo>
                    <a:pt x="94" y="1385"/>
                    <a:pt x="94" y="1385"/>
                    <a:pt x="94" y="1385"/>
                  </a:cubicBezTo>
                  <a:cubicBezTo>
                    <a:pt x="68" y="1328"/>
                    <a:pt x="68" y="1328"/>
                    <a:pt x="68" y="1328"/>
                  </a:cubicBezTo>
                  <a:cubicBezTo>
                    <a:pt x="99" y="1296"/>
                    <a:pt x="99" y="1296"/>
                    <a:pt x="99" y="1296"/>
                  </a:cubicBezTo>
                  <a:cubicBezTo>
                    <a:pt x="73" y="1276"/>
                    <a:pt x="73" y="1276"/>
                    <a:pt x="73" y="1276"/>
                  </a:cubicBezTo>
                  <a:cubicBezTo>
                    <a:pt x="68" y="1223"/>
                    <a:pt x="68" y="1223"/>
                    <a:pt x="68" y="1223"/>
                  </a:cubicBezTo>
                  <a:cubicBezTo>
                    <a:pt x="99" y="1171"/>
                    <a:pt x="99" y="1171"/>
                    <a:pt x="99" y="1171"/>
                  </a:cubicBezTo>
                  <a:cubicBezTo>
                    <a:pt x="99" y="1171"/>
                    <a:pt x="125" y="1161"/>
                    <a:pt x="136" y="1161"/>
                  </a:cubicBezTo>
                  <a:cubicBezTo>
                    <a:pt x="146" y="1161"/>
                    <a:pt x="157" y="1046"/>
                    <a:pt x="157" y="1046"/>
                  </a:cubicBezTo>
                  <a:cubicBezTo>
                    <a:pt x="157" y="1046"/>
                    <a:pt x="214" y="984"/>
                    <a:pt x="214" y="973"/>
                  </a:cubicBezTo>
                  <a:cubicBezTo>
                    <a:pt x="214" y="926"/>
                    <a:pt x="214" y="926"/>
                    <a:pt x="214" y="926"/>
                  </a:cubicBezTo>
                  <a:cubicBezTo>
                    <a:pt x="292" y="931"/>
                    <a:pt x="292" y="931"/>
                    <a:pt x="292" y="931"/>
                  </a:cubicBezTo>
                  <a:cubicBezTo>
                    <a:pt x="303" y="989"/>
                    <a:pt x="303" y="989"/>
                    <a:pt x="303" y="989"/>
                  </a:cubicBezTo>
                  <a:cubicBezTo>
                    <a:pt x="360" y="1051"/>
                    <a:pt x="360" y="1051"/>
                    <a:pt x="360" y="1051"/>
                  </a:cubicBezTo>
                  <a:cubicBezTo>
                    <a:pt x="391" y="1041"/>
                    <a:pt x="391" y="1041"/>
                    <a:pt x="391" y="1041"/>
                  </a:cubicBezTo>
                  <a:cubicBezTo>
                    <a:pt x="391" y="1041"/>
                    <a:pt x="475" y="1057"/>
                    <a:pt x="480" y="1057"/>
                  </a:cubicBezTo>
                  <a:cubicBezTo>
                    <a:pt x="485" y="1057"/>
                    <a:pt x="569" y="999"/>
                    <a:pt x="569" y="999"/>
                  </a:cubicBezTo>
                  <a:cubicBezTo>
                    <a:pt x="548" y="926"/>
                    <a:pt x="548" y="926"/>
                    <a:pt x="548" y="926"/>
                  </a:cubicBezTo>
                  <a:cubicBezTo>
                    <a:pt x="548" y="926"/>
                    <a:pt x="501" y="895"/>
                    <a:pt x="496" y="890"/>
                  </a:cubicBezTo>
                  <a:cubicBezTo>
                    <a:pt x="490" y="884"/>
                    <a:pt x="532" y="811"/>
                    <a:pt x="532" y="811"/>
                  </a:cubicBezTo>
                  <a:cubicBezTo>
                    <a:pt x="506" y="718"/>
                    <a:pt x="506" y="718"/>
                    <a:pt x="506" y="718"/>
                  </a:cubicBezTo>
                  <a:cubicBezTo>
                    <a:pt x="506" y="718"/>
                    <a:pt x="522" y="697"/>
                    <a:pt x="522" y="691"/>
                  </a:cubicBezTo>
                  <a:cubicBezTo>
                    <a:pt x="522" y="613"/>
                    <a:pt x="522" y="613"/>
                    <a:pt x="522" y="613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501" y="571"/>
                    <a:pt x="501" y="571"/>
                    <a:pt x="501" y="571"/>
                  </a:cubicBezTo>
                  <a:cubicBezTo>
                    <a:pt x="469" y="540"/>
                    <a:pt x="469" y="540"/>
                    <a:pt x="469" y="540"/>
                  </a:cubicBezTo>
                  <a:cubicBezTo>
                    <a:pt x="475" y="514"/>
                    <a:pt x="475" y="514"/>
                    <a:pt x="475" y="514"/>
                  </a:cubicBezTo>
                  <a:cubicBezTo>
                    <a:pt x="464" y="488"/>
                    <a:pt x="464" y="488"/>
                    <a:pt x="464" y="488"/>
                  </a:cubicBezTo>
                  <a:cubicBezTo>
                    <a:pt x="433" y="483"/>
                    <a:pt x="433" y="483"/>
                    <a:pt x="433" y="483"/>
                  </a:cubicBezTo>
                  <a:cubicBezTo>
                    <a:pt x="407" y="457"/>
                    <a:pt x="407" y="457"/>
                    <a:pt x="407" y="457"/>
                  </a:cubicBezTo>
                  <a:cubicBezTo>
                    <a:pt x="401" y="427"/>
                    <a:pt x="401" y="427"/>
                    <a:pt x="401" y="427"/>
                  </a:cubicBezTo>
                  <a:cubicBezTo>
                    <a:pt x="406" y="428"/>
                    <a:pt x="406" y="428"/>
                    <a:pt x="406" y="428"/>
                  </a:cubicBezTo>
                  <a:cubicBezTo>
                    <a:pt x="442" y="412"/>
                    <a:pt x="442" y="412"/>
                    <a:pt x="442" y="412"/>
                  </a:cubicBezTo>
                  <a:cubicBezTo>
                    <a:pt x="442" y="412"/>
                    <a:pt x="482" y="448"/>
                    <a:pt x="486" y="452"/>
                  </a:cubicBezTo>
                  <a:cubicBezTo>
                    <a:pt x="490" y="456"/>
                    <a:pt x="506" y="412"/>
                    <a:pt x="506" y="412"/>
                  </a:cubicBezTo>
                  <a:cubicBezTo>
                    <a:pt x="546" y="412"/>
                    <a:pt x="546" y="412"/>
                    <a:pt x="546" y="412"/>
                  </a:cubicBezTo>
                  <a:cubicBezTo>
                    <a:pt x="622" y="356"/>
                    <a:pt x="622" y="356"/>
                    <a:pt x="622" y="356"/>
                  </a:cubicBezTo>
                  <a:cubicBezTo>
                    <a:pt x="682" y="380"/>
                    <a:pt x="682" y="380"/>
                    <a:pt x="682" y="380"/>
                  </a:cubicBezTo>
                  <a:cubicBezTo>
                    <a:pt x="738" y="320"/>
                    <a:pt x="738" y="320"/>
                    <a:pt x="738" y="320"/>
                  </a:cubicBezTo>
                  <a:cubicBezTo>
                    <a:pt x="760" y="337"/>
                    <a:pt x="760" y="337"/>
                    <a:pt x="760" y="337"/>
                  </a:cubicBezTo>
                  <a:cubicBezTo>
                    <a:pt x="794" y="364"/>
                    <a:pt x="794" y="364"/>
                    <a:pt x="794" y="364"/>
                  </a:cubicBezTo>
                  <a:cubicBezTo>
                    <a:pt x="826" y="364"/>
                    <a:pt x="826" y="364"/>
                    <a:pt x="826" y="364"/>
                  </a:cubicBezTo>
                  <a:cubicBezTo>
                    <a:pt x="830" y="364"/>
                    <a:pt x="842" y="384"/>
                    <a:pt x="842" y="384"/>
                  </a:cubicBezTo>
                  <a:cubicBezTo>
                    <a:pt x="874" y="380"/>
                    <a:pt x="874" y="380"/>
                    <a:pt x="874" y="380"/>
                  </a:cubicBezTo>
                  <a:cubicBezTo>
                    <a:pt x="870" y="348"/>
                    <a:pt x="870" y="348"/>
                    <a:pt x="870" y="348"/>
                  </a:cubicBezTo>
                  <a:cubicBezTo>
                    <a:pt x="898" y="324"/>
                    <a:pt x="898" y="324"/>
                    <a:pt x="898" y="324"/>
                  </a:cubicBezTo>
                  <a:cubicBezTo>
                    <a:pt x="898" y="212"/>
                    <a:pt x="898" y="212"/>
                    <a:pt x="898" y="212"/>
                  </a:cubicBezTo>
                  <a:cubicBezTo>
                    <a:pt x="914" y="212"/>
                    <a:pt x="914" y="212"/>
                    <a:pt x="914" y="212"/>
                  </a:cubicBezTo>
                  <a:cubicBezTo>
                    <a:pt x="906" y="164"/>
                    <a:pt x="906" y="164"/>
                    <a:pt x="906" y="164"/>
                  </a:cubicBezTo>
                  <a:cubicBezTo>
                    <a:pt x="926" y="136"/>
                    <a:pt x="926" y="136"/>
                    <a:pt x="926" y="136"/>
                  </a:cubicBezTo>
                  <a:cubicBezTo>
                    <a:pt x="918" y="112"/>
                    <a:pt x="918" y="112"/>
                    <a:pt x="918" y="112"/>
                  </a:cubicBezTo>
                  <a:cubicBezTo>
                    <a:pt x="938" y="48"/>
                    <a:pt x="938" y="48"/>
                    <a:pt x="938" y="48"/>
                  </a:cubicBezTo>
                  <a:cubicBezTo>
                    <a:pt x="994" y="48"/>
                    <a:pt x="994" y="48"/>
                    <a:pt x="994" y="48"/>
                  </a:cubicBezTo>
                  <a:cubicBezTo>
                    <a:pt x="1018" y="16"/>
                    <a:pt x="1018" y="16"/>
                    <a:pt x="1018" y="16"/>
                  </a:cubicBezTo>
                  <a:cubicBezTo>
                    <a:pt x="1262" y="56"/>
                    <a:pt x="1262" y="56"/>
                    <a:pt x="1262" y="56"/>
                  </a:cubicBezTo>
                  <a:cubicBezTo>
                    <a:pt x="1262" y="56"/>
                    <a:pt x="1318" y="36"/>
                    <a:pt x="1318" y="32"/>
                  </a:cubicBezTo>
                  <a:cubicBezTo>
                    <a:pt x="1318" y="28"/>
                    <a:pt x="1326" y="0"/>
                    <a:pt x="1326" y="0"/>
                  </a:cubicBezTo>
                  <a:cubicBezTo>
                    <a:pt x="1353" y="0"/>
                    <a:pt x="1353" y="0"/>
                    <a:pt x="1353" y="0"/>
                  </a:cubicBezTo>
                  <a:cubicBezTo>
                    <a:pt x="1377" y="45"/>
                    <a:pt x="1377" y="45"/>
                    <a:pt x="1377" y="45"/>
                  </a:cubicBezTo>
                  <a:cubicBezTo>
                    <a:pt x="1309" y="66"/>
                    <a:pt x="1309" y="66"/>
                    <a:pt x="1309" y="66"/>
                  </a:cubicBezTo>
                  <a:lnTo>
                    <a:pt x="1320" y="97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" name="เชียงราย">
              <a:extLst>
                <a:ext uri="{FF2B5EF4-FFF2-40B4-BE49-F238E27FC236}">
                  <a16:creationId xmlns:a16="http://schemas.microsoft.com/office/drawing/2014/main" id="{DDBDB9F4-7BE7-4148-975F-2274F613C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099" y="989730"/>
              <a:ext cx="475502" cy="563287"/>
            </a:xfrm>
            <a:custGeom>
              <a:avLst/>
              <a:gdLst>
                <a:gd name="T0" fmla="*/ 1121 w 1161"/>
                <a:gd name="T1" fmla="*/ 517 h 1376"/>
                <a:gd name="T2" fmla="*/ 1053 w 1161"/>
                <a:gd name="T3" fmla="*/ 577 h 1376"/>
                <a:gd name="T4" fmla="*/ 1012 w 1161"/>
                <a:gd name="T5" fmla="*/ 660 h 1376"/>
                <a:gd name="T6" fmla="*/ 1024 w 1161"/>
                <a:gd name="T7" fmla="*/ 691 h 1376"/>
                <a:gd name="T8" fmla="*/ 954 w 1161"/>
                <a:gd name="T9" fmla="*/ 718 h 1376"/>
                <a:gd name="T10" fmla="*/ 933 w 1161"/>
                <a:gd name="T11" fmla="*/ 776 h 1376"/>
                <a:gd name="T12" fmla="*/ 866 w 1161"/>
                <a:gd name="T13" fmla="*/ 802 h 1376"/>
                <a:gd name="T14" fmla="*/ 803 w 1161"/>
                <a:gd name="T15" fmla="*/ 802 h 1376"/>
                <a:gd name="T16" fmla="*/ 725 w 1161"/>
                <a:gd name="T17" fmla="*/ 864 h 1376"/>
                <a:gd name="T18" fmla="*/ 678 w 1161"/>
                <a:gd name="T19" fmla="*/ 964 h 1376"/>
                <a:gd name="T20" fmla="*/ 620 w 1161"/>
                <a:gd name="T21" fmla="*/ 969 h 1376"/>
                <a:gd name="T22" fmla="*/ 579 w 1161"/>
                <a:gd name="T23" fmla="*/ 989 h 1376"/>
                <a:gd name="T24" fmla="*/ 578 w 1161"/>
                <a:gd name="T25" fmla="*/ 989 h 1376"/>
                <a:gd name="T26" fmla="*/ 516 w 1161"/>
                <a:gd name="T27" fmla="*/ 958 h 1376"/>
                <a:gd name="T28" fmla="*/ 500 w 1161"/>
                <a:gd name="T29" fmla="*/ 955 h 1376"/>
                <a:gd name="T30" fmla="*/ 454 w 1161"/>
                <a:gd name="T31" fmla="*/ 958 h 1376"/>
                <a:gd name="T32" fmla="*/ 386 w 1161"/>
                <a:gd name="T33" fmla="*/ 984 h 1376"/>
                <a:gd name="T34" fmla="*/ 323 w 1161"/>
                <a:gd name="T35" fmla="*/ 1021 h 1376"/>
                <a:gd name="T36" fmla="*/ 271 w 1161"/>
                <a:gd name="T37" fmla="*/ 990 h 1376"/>
                <a:gd name="T38" fmla="*/ 281 w 1161"/>
                <a:gd name="T39" fmla="*/ 1068 h 1376"/>
                <a:gd name="T40" fmla="*/ 240 w 1161"/>
                <a:gd name="T41" fmla="*/ 1204 h 1376"/>
                <a:gd name="T42" fmla="*/ 240 w 1161"/>
                <a:gd name="T43" fmla="*/ 1277 h 1376"/>
                <a:gd name="T44" fmla="*/ 203 w 1161"/>
                <a:gd name="T45" fmla="*/ 1297 h 1376"/>
                <a:gd name="T46" fmla="*/ 125 w 1161"/>
                <a:gd name="T47" fmla="*/ 1376 h 1376"/>
                <a:gd name="T48" fmla="*/ 68 w 1161"/>
                <a:gd name="T49" fmla="*/ 1287 h 1376"/>
                <a:gd name="T50" fmla="*/ 62 w 1161"/>
                <a:gd name="T51" fmla="*/ 1130 h 1376"/>
                <a:gd name="T52" fmla="*/ 57 w 1161"/>
                <a:gd name="T53" fmla="*/ 1031 h 1376"/>
                <a:gd name="T54" fmla="*/ 42 w 1161"/>
                <a:gd name="T55" fmla="*/ 958 h 1376"/>
                <a:gd name="T56" fmla="*/ 52 w 1161"/>
                <a:gd name="T57" fmla="*/ 859 h 1376"/>
                <a:gd name="T58" fmla="*/ 31 w 1161"/>
                <a:gd name="T59" fmla="*/ 818 h 1376"/>
                <a:gd name="T60" fmla="*/ 10 w 1161"/>
                <a:gd name="T61" fmla="*/ 755 h 1376"/>
                <a:gd name="T62" fmla="*/ 83 w 1161"/>
                <a:gd name="T63" fmla="*/ 708 h 1376"/>
                <a:gd name="T64" fmla="*/ 120 w 1161"/>
                <a:gd name="T65" fmla="*/ 619 h 1376"/>
                <a:gd name="T66" fmla="*/ 99 w 1161"/>
                <a:gd name="T67" fmla="*/ 531 h 1376"/>
                <a:gd name="T68" fmla="*/ 141 w 1161"/>
                <a:gd name="T69" fmla="*/ 473 h 1376"/>
                <a:gd name="T70" fmla="*/ 188 w 1161"/>
                <a:gd name="T71" fmla="*/ 400 h 1376"/>
                <a:gd name="T72" fmla="*/ 203 w 1161"/>
                <a:gd name="T73" fmla="*/ 359 h 1376"/>
                <a:gd name="T74" fmla="*/ 247 w 1161"/>
                <a:gd name="T75" fmla="*/ 293 h 1376"/>
                <a:gd name="T76" fmla="*/ 268 w 1161"/>
                <a:gd name="T77" fmla="*/ 241 h 1376"/>
                <a:gd name="T78" fmla="*/ 224 w 1161"/>
                <a:gd name="T79" fmla="*/ 213 h 1376"/>
                <a:gd name="T80" fmla="*/ 220 w 1161"/>
                <a:gd name="T81" fmla="*/ 165 h 1376"/>
                <a:gd name="T82" fmla="*/ 172 w 1161"/>
                <a:gd name="T83" fmla="*/ 97 h 1376"/>
                <a:gd name="T84" fmla="*/ 188 w 1161"/>
                <a:gd name="T85" fmla="*/ 68 h 1376"/>
                <a:gd name="T86" fmla="*/ 340 w 1161"/>
                <a:gd name="T87" fmla="*/ 113 h 1376"/>
                <a:gd name="T88" fmla="*/ 420 w 1161"/>
                <a:gd name="T89" fmla="*/ 108 h 1376"/>
                <a:gd name="T90" fmla="*/ 480 w 1161"/>
                <a:gd name="T91" fmla="*/ 125 h 1376"/>
                <a:gd name="T92" fmla="*/ 584 w 1161"/>
                <a:gd name="T93" fmla="*/ 16 h 1376"/>
                <a:gd name="T94" fmla="*/ 648 w 1161"/>
                <a:gd name="T95" fmla="*/ 45 h 1376"/>
                <a:gd name="T96" fmla="*/ 682 w 1161"/>
                <a:gd name="T97" fmla="*/ 50 h 1376"/>
                <a:gd name="T98" fmla="*/ 736 w 1161"/>
                <a:gd name="T99" fmla="*/ 189 h 1376"/>
                <a:gd name="T100" fmla="*/ 812 w 1161"/>
                <a:gd name="T101" fmla="*/ 185 h 1376"/>
                <a:gd name="T102" fmla="*/ 844 w 1161"/>
                <a:gd name="T103" fmla="*/ 137 h 1376"/>
                <a:gd name="T104" fmla="*/ 892 w 1161"/>
                <a:gd name="T105" fmla="*/ 61 h 1376"/>
                <a:gd name="T106" fmla="*/ 988 w 1161"/>
                <a:gd name="T107" fmla="*/ 113 h 1376"/>
                <a:gd name="T108" fmla="*/ 1033 w 1161"/>
                <a:gd name="T109" fmla="*/ 217 h 1376"/>
                <a:gd name="T110" fmla="*/ 1053 w 1161"/>
                <a:gd name="T111" fmla="*/ 253 h 1376"/>
                <a:gd name="T112" fmla="*/ 1145 w 1161"/>
                <a:gd name="T113" fmla="*/ 26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1" h="1376">
                  <a:moveTo>
                    <a:pt x="1161" y="281"/>
                  </a:moveTo>
                  <a:cubicBezTo>
                    <a:pt x="1121" y="517"/>
                    <a:pt x="1121" y="517"/>
                    <a:pt x="1121" y="517"/>
                  </a:cubicBezTo>
                  <a:cubicBezTo>
                    <a:pt x="1097" y="565"/>
                    <a:pt x="1097" y="565"/>
                    <a:pt x="1097" y="565"/>
                  </a:cubicBezTo>
                  <a:cubicBezTo>
                    <a:pt x="1053" y="577"/>
                    <a:pt x="1053" y="577"/>
                    <a:pt x="1053" y="577"/>
                  </a:cubicBezTo>
                  <a:cubicBezTo>
                    <a:pt x="1045" y="625"/>
                    <a:pt x="1045" y="625"/>
                    <a:pt x="1045" y="625"/>
                  </a:cubicBezTo>
                  <a:cubicBezTo>
                    <a:pt x="1012" y="660"/>
                    <a:pt x="1012" y="660"/>
                    <a:pt x="1012" y="660"/>
                  </a:cubicBezTo>
                  <a:cubicBezTo>
                    <a:pt x="1009" y="665"/>
                    <a:pt x="1009" y="665"/>
                    <a:pt x="1009" y="665"/>
                  </a:cubicBezTo>
                  <a:cubicBezTo>
                    <a:pt x="1024" y="691"/>
                    <a:pt x="1024" y="691"/>
                    <a:pt x="1024" y="691"/>
                  </a:cubicBezTo>
                  <a:cubicBezTo>
                    <a:pt x="996" y="718"/>
                    <a:pt x="996" y="718"/>
                    <a:pt x="996" y="718"/>
                  </a:cubicBezTo>
                  <a:cubicBezTo>
                    <a:pt x="954" y="718"/>
                    <a:pt x="954" y="718"/>
                    <a:pt x="954" y="718"/>
                  </a:cubicBezTo>
                  <a:cubicBezTo>
                    <a:pt x="954" y="745"/>
                    <a:pt x="954" y="745"/>
                    <a:pt x="954" y="745"/>
                  </a:cubicBezTo>
                  <a:cubicBezTo>
                    <a:pt x="933" y="776"/>
                    <a:pt x="933" y="776"/>
                    <a:pt x="933" y="776"/>
                  </a:cubicBezTo>
                  <a:cubicBezTo>
                    <a:pt x="876" y="765"/>
                    <a:pt x="876" y="765"/>
                    <a:pt x="876" y="765"/>
                  </a:cubicBezTo>
                  <a:cubicBezTo>
                    <a:pt x="866" y="802"/>
                    <a:pt x="866" y="802"/>
                    <a:pt x="866" y="802"/>
                  </a:cubicBezTo>
                  <a:cubicBezTo>
                    <a:pt x="829" y="812"/>
                    <a:pt x="829" y="812"/>
                    <a:pt x="829" y="812"/>
                  </a:cubicBezTo>
                  <a:cubicBezTo>
                    <a:pt x="803" y="802"/>
                    <a:pt x="803" y="802"/>
                    <a:pt x="803" y="802"/>
                  </a:cubicBezTo>
                  <a:cubicBezTo>
                    <a:pt x="803" y="870"/>
                    <a:pt x="803" y="870"/>
                    <a:pt x="803" y="870"/>
                  </a:cubicBezTo>
                  <a:cubicBezTo>
                    <a:pt x="725" y="864"/>
                    <a:pt x="725" y="864"/>
                    <a:pt x="725" y="864"/>
                  </a:cubicBezTo>
                  <a:cubicBezTo>
                    <a:pt x="720" y="969"/>
                    <a:pt x="720" y="969"/>
                    <a:pt x="720" y="969"/>
                  </a:cubicBezTo>
                  <a:cubicBezTo>
                    <a:pt x="678" y="964"/>
                    <a:pt x="678" y="964"/>
                    <a:pt x="678" y="964"/>
                  </a:cubicBezTo>
                  <a:cubicBezTo>
                    <a:pt x="662" y="979"/>
                    <a:pt x="662" y="979"/>
                    <a:pt x="662" y="979"/>
                  </a:cubicBezTo>
                  <a:cubicBezTo>
                    <a:pt x="620" y="969"/>
                    <a:pt x="620" y="969"/>
                    <a:pt x="620" y="96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9" y="989"/>
                    <a:pt x="579" y="989"/>
                    <a:pt x="579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78" y="989"/>
                    <a:pt x="578" y="989"/>
                    <a:pt x="578" y="989"/>
                  </a:cubicBezTo>
                  <a:cubicBezTo>
                    <a:pt x="542" y="943"/>
                    <a:pt x="542" y="943"/>
                    <a:pt x="542" y="943"/>
                  </a:cubicBezTo>
                  <a:cubicBezTo>
                    <a:pt x="516" y="958"/>
                    <a:pt x="516" y="958"/>
                    <a:pt x="516" y="958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500" y="955"/>
                    <a:pt x="500" y="955"/>
                    <a:pt x="500" y="955"/>
                  </a:cubicBezTo>
                  <a:cubicBezTo>
                    <a:pt x="469" y="948"/>
                    <a:pt x="469" y="948"/>
                    <a:pt x="469" y="948"/>
                  </a:cubicBezTo>
                  <a:cubicBezTo>
                    <a:pt x="454" y="958"/>
                    <a:pt x="454" y="958"/>
                    <a:pt x="454" y="958"/>
                  </a:cubicBezTo>
                  <a:cubicBezTo>
                    <a:pt x="412" y="979"/>
                    <a:pt x="412" y="979"/>
                    <a:pt x="412" y="979"/>
                  </a:cubicBezTo>
                  <a:cubicBezTo>
                    <a:pt x="386" y="984"/>
                    <a:pt x="386" y="984"/>
                    <a:pt x="386" y="984"/>
                  </a:cubicBezTo>
                  <a:cubicBezTo>
                    <a:pt x="386" y="1021"/>
                    <a:pt x="386" y="1021"/>
                    <a:pt x="386" y="1021"/>
                  </a:cubicBezTo>
                  <a:cubicBezTo>
                    <a:pt x="323" y="1021"/>
                    <a:pt x="323" y="1021"/>
                    <a:pt x="323" y="1021"/>
                  </a:cubicBezTo>
                  <a:cubicBezTo>
                    <a:pt x="297" y="1000"/>
                    <a:pt x="297" y="1000"/>
                    <a:pt x="297" y="1000"/>
                  </a:cubicBezTo>
                  <a:cubicBezTo>
                    <a:pt x="271" y="990"/>
                    <a:pt x="271" y="990"/>
                    <a:pt x="271" y="990"/>
                  </a:cubicBezTo>
                  <a:cubicBezTo>
                    <a:pt x="271" y="1021"/>
                    <a:pt x="271" y="1021"/>
                    <a:pt x="271" y="1021"/>
                  </a:cubicBezTo>
                  <a:cubicBezTo>
                    <a:pt x="271" y="1021"/>
                    <a:pt x="281" y="1057"/>
                    <a:pt x="281" y="1068"/>
                  </a:cubicBezTo>
                  <a:cubicBezTo>
                    <a:pt x="281" y="1078"/>
                    <a:pt x="250" y="1151"/>
                    <a:pt x="250" y="1151"/>
                  </a:cubicBezTo>
                  <a:cubicBezTo>
                    <a:pt x="240" y="1204"/>
                    <a:pt x="240" y="1204"/>
                    <a:pt x="240" y="1204"/>
                  </a:cubicBezTo>
                  <a:cubicBezTo>
                    <a:pt x="261" y="1250"/>
                    <a:pt x="261" y="1250"/>
                    <a:pt x="261" y="1250"/>
                  </a:cubicBezTo>
                  <a:cubicBezTo>
                    <a:pt x="240" y="1277"/>
                    <a:pt x="240" y="1277"/>
                    <a:pt x="240" y="1277"/>
                  </a:cubicBezTo>
                  <a:cubicBezTo>
                    <a:pt x="234" y="1297"/>
                    <a:pt x="234" y="1297"/>
                    <a:pt x="234" y="1297"/>
                  </a:cubicBezTo>
                  <a:cubicBezTo>
                    <a:pt x="203" y="1297"/>
                    <a:pt x="203" y="1297"/>
                    <a:pt x="203" y="1297"/>
                  </a:cubicBezTo>
                  <a:cubicBezTo>
                    <a:pt x="161" y="1365"/>
                    <a:pt x="161" y="1365"/>
                    <a:pt x="161" y="1365"/>
                  </a:cubicBezTo>
                  <a:cubicBezTo>
                    <a:pt x="125" y="1376"/>
                    <a:pt x="125" y="1376"/>
                    <a:pt x="125" y="1376"/>
                  </a:cubicBezTo>
                  <a:cubicBezTo>
                    <a:pt x="109" y="1313"/>
                    <a:pt x="109" y="1313"/>
                    <a:pt x="109" y="1313"/>
                  </a:cubicBezTo>
                  <a:cubicBezTo>
                    <a:pt x="68" y="1287"/>
                    <a:pt x="68" y="1287"/>
                    <a:pt x="68" y="1287"/>
                  </a:cubicBezTo>
                  <a:cubicBezTo>
                    <a:pt x="31" y="1193"/>
                    <a:pt x="31" y="1193"/>
                    <a:pt x="31" y="1193"/>
                  </a:cubicBezTo>
                  <a:cubicBezTo>
                    <a:pt x="62" y="1130"/>
                    <a:pt x="62" y="1130"/>
                    <a:pt x="62" y="1130"/>
                  </a:cubicBezTo>
                  <a:cubicBezTo>
                    <a:pt x="61" y="1102"/>
                    <a:pt x="61" y="1102"/>
                    <a:pt x="61" y="1102"/>
                  </a:cubicBezTo>
                  <a:cubicBezTo>
                    <a:pt x="57" y="1031"/>
                    <a:pt x="57" y="1031"/>
                    <a:pt x="57" y="1031"/>
                  </a:cubicBezTo>
                  <a:cubicBezTo>
                    <a:pt x="62" y="990"/>
                    <a:pt x="62" y="990"/>
                    <a:pt x="62" y="990"/>
                  </a:cubicBezTo>
                  <a:cubicBezTo>
                    <a:pt x="42" y="958"/>
                    <a:pt x="42" y="958"/>
                    <a:pt x="42" y="958"/>
                  </a:cubicBezTo>
                  <a:cubicBezTo>
                    <a:pt x="31" y="891"/>
                    <a:pt x="31" y="891"/>
                    <a:pt x="31" y="891"/>
                  </a:cubicBezTo>
                  <a:cubicBezTo>
                    <a:pt x="52" y="859"/>
                    <a:pt x="52" y="859"/>
                    <a:pt x="52" y="859"/>
                  </a:cubicBezTo>
                  <a:cubicBezTo>
                    <a:pt x="31" y="844"/>
                    <a:pt x="31" y="844"/>
                    <a:pt x="31" y="844"/>
                  </a:cubicBezTo>
                  <a:cubicBezTo>
                    <a:pt x="31" y="818"/>
                    <a:pt x="31" y="818"/>
                    <a:pt x="31" y="818"/>
                  </a:cubicBezTo>
                  <a:cubicBezTo>
                    <a:pt x="0" y="781"/>
                    <a:pt x="0" y="781"/>
                    <a:pt x="0" y="781"/>
                  </a:cubicBezTo>
                  <a:cubicBezTo>
                    <a:pt x="10" y="755"/>
                    <a:pt x="10" y="755"/>
                    <a:pt x="10" y="755"/>
                  </a:cubicBezTo>
                  <a:cubicBezTo>
                    <a:pt x="52" y="703"/>
                    <a:pt x="52" y="703"/>
                    <a:pt x="52" y="703"/>
                  </a:cubicBezTo>
                  <a:cubicBezTo>
                    <a:pt x="83" y="708"/>
                    <a:pt x="83" y="708"/>
                    <a:pt x="83" y="708"/>
                  </a:cubicBezTo>
                  <a:cubicBezTo>
                    <a:pt x="94" y="661"/>
                    <a:pt x="94" y="661"/>
                    <a:pt x="94" y="661"/>
                  </a:cubicBezTo>
                  <a:cubicBezTo>
                    <a:pt x="120" y="619"/>
                    <a:pt x="120" y="619"/>
                    <a:pt x="120" y="619"/>
                  </a:cubicBezTo>
                  <a:cubicBezTo>
                    <a:pt x="146" y="604"/>
                    <a:pt x="146" y="604"/>
                    <a:pt x="146" y="604"/>
                  </a:cubicBezTo>
                  <a:cubicBezTo>
                    <a:pt x="99" y="531"/>
                    <a:pt x="99" y="531"/>
                    <a:pt x="99" y="531"/>
                  </a:cubicBezTo>
                  <a:cubicBezTo>
                    <a:pt x="141" y="499"/>
                    <a:pt x="141" y="499"/>
                    <a:pt x="141" y="499"/>
                  </a:cubicBezTo>
                  <a:cubicBezTo>
                    <a:pt x="141" y="473"/>
                    <a:pt x="141" y="473"/>
                    <a:pt x="141" y="473"/>
                  </a:cubicBezTo>
                  <a:cubicBezTo>
                    <a:pt x="193" y="426"/>
                    <a:pt x="193" y="426"/>
                    <a:pt x="193" y="426"/>
                  </a:cubicBezTo>
                  <a:cubicBezTo>
                    <a:pt x="188" y="400"/>
                    <a:pt x="188" y="400"/>
                    <a:pt x="188" y="400"/>
                  </a:cubicBezTo>
                  <a:cubicBezTo>
                    <a:pt x="214" y="390"/>
                    <a:pt x="214" y="390"/>
                    <a:pt x="214" y="390"/>
                  </a:cubicBezTo>
                  <a:cubicBezTo>
                    <a:pt x="203" y="359"/>
                    <a:pt x="203" y="359"/>
                    <a:pt x="203" y="359"/>
                  </a:cubicBezTo>
                  <a:cubicBezTo>
                    <a:pt x="271" y="338"/>
                    <a:pt x="271" y="338"/>
                    <a:pt x="271" y="338"/>
                  </a:cubicBezTo>
                  <a:cubicBezTo>
                    <a:pt x="247" y="293"/>
                    <a:pt x="247" y="293"/>
                    <a:pt x="247" y="293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68" y="241"/>
                    <a:pt x="268" y="241"/>
                    <a:pt x="268" y="241"/>
                  </a:cubicBezTo>
                  <a:cubicBezTo>
                    <a:pt x="258" y="234"/>
                    <a:pt x="258" y="234"/>
                    <a:pt x="258" y="234"/>
                  </a:cubicBezTo>
                  <a:cubicBezTo>
                    <a:pt x="224" y="213"/>
                    <a:pt x="224" y="213"/>
                    <a:pt x="224" y="213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0" y="165"/>
                    <a:pt x="220" y="165"/>
                    <a:pt x="220" y="165"/>
                  </a:cubicBezTo>
                  <a:cubicBezTo>
                    <a:pt x="216" y="133"/>
                    <a:pt x="216" y="133"/>
                    <a:pt x="216" y="133"/>
                  </a:cubicBezTo>
                  <a:cubicBezTo>
                    <a:pt x="172" y="97"/>
                    <a:pt x="172" y="97"/>
                    <a:pt x="172" y="97"/>
                  </a:cubicBezTo>
                  <a:cubicBezTo>
                    <a:pt x="172" y="64"/>
                    <a:pt x="172" y="64"/>
                    <a:pt x="172" y="64"/>
                  </a:cubicBezTo>
                  <a:cubicBezTo>
                    <a:pt x="188" y="68"/>
                    <a:pt x="188" y="68"/>
                    <a:pt x="188" y="68"/>
                  </a:cubicBezTo>
                  <a:cubicBezTo>
                    <a:pt x="312" y="125"/>
                    <a:pt x="312" y="125"/>
                    <a:pt x="312" y="125"/>
                  </a:cubicBezTo>
                  <a:cubicBezTo>
                    <a:pt x="340" y="113"/>
                    <a:pt x="340" y="113"/>
                    <a:pt x="340" y="113"/>
                  </a:cubicBezTo>
                  <a:cubicBezTo>
                    <a:pt x="376" y="141"/>
                    <a:pt x="376" y="141"/>
                    <a:pt x="376" y="141"/>
                  </a:cubicBezTo>
                  <a:cubicBezTo>
                    <a:pt x="420" y="108"/>
                    <a:pt x="420" y="108"/>
                    <a:pt x="420" y="108"/>
                  </a:cubicBezTo>
                  <a:cubicBezTo>
                    <a:pt x="460" y="108"/>
                    <a:pt x="460" y="108"/>
                    <a:pt x="460" y="108"/>
                  </a:cubicBezTo>
                  <a:cubicBezTo>
                    <a:pt x="480" y="125"/>
                    <a:pt x="480" y="125"/>
                    <a:pt x="480" y="125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80" y="16"/>
                    <a:pt x="584" y="16"/>
                  </a:cubicBezTo>
                  <a:cubicBezTo>
                    <a:pt x="588" y="16"/>
                    <a:pt x="612" y="0"/>
                    <a:pt x="612" y="0"/>
                  </a:cubicBezTo>
                  <a:cubicBezTo>
                    <a:pt x="612" y="0"/>
                    <a:pt x="648" y="40"/>
                    <a:pt x="648" y="45"/>
                  </a:cubicBezTo>
                  <a:cubicBezTo>
                    <a:pt x="648" y="48"/>
                    <a:pt x="672" y="48"/>
                    <a:pt x="679" y="49"/>
                  </a:cubicBezTo>
                  <a:cubicBezTo>
                    <a:pt x="680" y="49"/>
                    <a:pt x="681" y="49"/>
                    <a:pt x="682" y="50"/>
                  </a:cubicBezTo>
                  <a:cubicBezTo>
                    <a:pt x="732" y="92"/>
                    <a:pt x="732" y="92"/>
                    <a:pt x="732" y="92"/>
                  </a:cubicBezTo>
                  <a:cubicBezTo>
                    <a:pt x="736" y="189"/>
                    <a:pt x="736" y="189"/>
                    <a:pt x="736" y="189"/>
                  </a:cubicBezTo>
                  <a:cubicBezTo>
                    <a:pt x="792" y="205"/>
                    <a:pt x="792" y="205"/>
                    <a:pt x="792" y="205"/>
                  </a:cubicBezTo>
                  <a:cubicBezTo>
                    <a:pt x="812" y="185"/>
                    <a:pt x="812" y="185"/>
                    <a:pt x="812" y="185"/>
                  </a:cubicBezTo>
                  <a:cubicBezTo>
                    <a:pt x="804" y="153"/>
                    <a:pt x="804" y="153"/>
                    <a:pt x="804" y="153"/>
                  </a:cubicBezTo>
                  <a:cubicBezTo>
                    <a:pt x="844" y="137"/>
                    <a:pt x="844" y="137"/>
                    <a:pt x="844" y="137"/>
                  </a:cubicBezTo>
                  <a:cubicBezTo>
                    <a:pt x="873" y="73"/>
                    <a:pt x="873" y="73"/>
                    <a:pt x="873" y="73"/>
                  </a:cubicBezTo>
                  <a:cubicBezTo>
                    <a:pt x="892" y="61"/>
                    <a:pt x="892" y="61"/>
                    <a:pt x="892" y="61"/>
                  </a:cubicBezTo>
                  <a:cubicBezTo>
                    <a:pt x="944" y="61"/>
                    <a:pt x="944" y="61"/>
                    <a:pt x="944" y="61"/>
                  </a:cubicBezTo>
                  <a:cubicBezTo>
                    <a:pt x="988" y="113"/>
                    <a:pt x="988" y="113"/>
                    <a:pt x="988" y="113"/>
                  </a:cubicBezTo>
                  <a:cubicBezTo>
                    <a:pt x="1009" y="189"/>
                    <a:pt x="1009" y="189"/>
                    <a:pt x="1009" y="189"/>
                  </a:cubicBezTo>
                  <a:cubicBezTo>
                    <a:pt x="1033" y="217"/>
                    <a:pt x="1033" y="217"/>
                    <a:pt x="1033" y="217"/>
                  </a:cubicBezTo>
                  <a:cubicBezTo>
                    <a:pt x="1053" y="217"/>
                    <a:pt x="1053" y="217"/>
                    <a:pt x="1053" y="217"/>
                  </a:cubicBezTo>
                  <a:cubicBezTo>
                    <a:pt x="1053" y="253"/>
                    <a:pt x="1053" y="253"/>
                    <a:pt x="1053" y="253"/>
                  </a:cubicBezTo>
                  <a:cubicBezTo>
                    <a:pt x="1053" y="253"/>
                    <a:pt x="1105" y="301"/>
                    <a:pt x="1109" y="301"/>
                  </a:cubicBezTo>
                  <a:cubicBezTo>
                    <a:pt x="1113" y="301"/>
                    <a:pt x="1145" y="265"/>
                    <a:pt x="1145" y="265"/>
                  </a:cubicBezTo>
                  <a:lnTo>
                    <a:pt x="1161" y="281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" name="===ภาคเหนือ===">
              <a:extLst>
                <a:ext uri="{FF2B5EF4-FFF2-40B4-BE49-F238E27FC236}">
                  <a16:creationId xmlns:a16="http://schemas.microsoft.com/office/drawing/2014/main" id="{B0C24C3F-33AA-4696-9499-05B494B7999A}"/>
                </a:ext>
              </a:extLst>
            </p:cNvPr>
            <p:cNvSpPr txBox="1"/>
            <p:nvPr/>
          </p:nvSpPr>
          <p:spPr>
            <a:xfrm>
              <a:off x="3230070" y="962256"/>
              <a:ext cx="5373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ภาคเหนือ</a:t>
              </a: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017D9666-30A9-4F85-AB21-021FB593B0EB}"/>
              </a:ext>
            </a:extLst>
          </p:cNvPr>
          <p:cNvSpPr/>
          <p:nvPr/>
        </p:nvSpPr>
        <p:spPr>
          <a:xfrm>
            <a:off x="6654577" y="1892345"/>
            <a:ext cx="5010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CA0853E-0999-43F3-BEF0-5F292CAEC717}"/>
              </a:ext>
            </a:extLst>
          </p:cNvPr>
          <p:cNvSpPr txBox="1"/>
          <p:nvPr/>
        </p:nvSpPr>
        <p:spPr>
          <a:xfrm>
            <a:off x="5899079" y="1969290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B457BB2-39DD-449E-B631-57B2C2E4E75F}"/>
              </a:ext>
            </a:extLst>
          </p:cNvPr>
          <p:cNvSpPr/>
          <p:nvPr/>
        </p:nvSpPr>
        <p:spPr>
          <a:xfrm>
            <a:off x="6592691" y="3458008"/>
            <a:ext cx="5010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Your task is not to seek for love, but merely to seek and find all the barriers within yourself that you have built against it. </a:t>
            </a:r>
            <a:endParaRPr lang="th-TH" sz="180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C11B0DA-BD0D-4516-836F-FAA7C8A27F5E}"/>
              </a:ext>
            </a:extLst>
          </p:cNvPr>
          <p:cNvSpPr txBox="1"/>
          <p:nvPr/>
        </p:nvSpPr>
        <p:spPr>
          <a:xfrm>
            <a:off x="5899079" y="3534953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909B8D5-ECCC-432C-8406-8AF98FE0E93E}"/>
              </a:ext>
            </a:extLst>
          </p:cNvPr>
          <p:cNvSpPr/>
          <p:nvPr/>
        </p:nvSpPr>
        <p:spPr>
          <a:xfrm>
            <a:off x="6654577" y="5100615"/>
            <a:ext cx="5010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The best and most beautiful things in this world cannot be seen or even heard, but must be felt with the heart. </a:t>
            </a:r>
            <a:endParaRPr lang="th-TH" sz="18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01FC2FD-DA3F-4A5B-BEAB-D3BDBCA65CE2}"/>
              </a:ext>
            </a:extLst>
          </p:cNvPr>
          <p:cNvSpPr txBox="1"/>
          <p:nvPr/>
        </p:nvSpPr>
        <p:spPr>
          <a:xfrm>
            <a:off x="5899079" y="5177560"/>
            <a:ext cx="847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5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28FC7515-1E0C-4295-A6DD-1C8E90BC8F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6" b="28906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AAF6AE-C554-4F6B-973A-BA33EA300A18}"/>
              </a:ext>
            </a:extLst>
          </p:cNvPr>
          <p:cNvSpPr txBox="1"/>
          <p:nvPr/>
        </p:nvSpPr>
        <p:spPr>
          <a:xfrm>
            <a:off x="3063971" y="618019"/>
            <a:ext cx="5921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>
                <a:solidFill>
                  <a:schemeClr val="accent2"/>
                </a:solidFill>
                <a:latin typeface="Impact" panose="020B0806030902050204" pitchFamily="34" charset="0"/>
              </a:rPr>
              <a:t>Thank You</a:t>
            </a:r>
            <a:endParaRPr lang="th-TH" sz="72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A3389-BDEA-4CE7-8C76-F0327E49AC1F}"/>
              </a:ext>
            </a:extLst>
          </p:cNvPr>
          <p:cNvSpPr txBox="1"/>
          <p:nvPr/>
        </p:nvSpPr>
        <p:spPr>
          <a:xfrm>
            <a:off x="2067063" y="1818348"/>
            <a:ext cx="8379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+mj-lt"/>
              </a:rPr>
              <a:t>Life is a question and how we live it is our answer.</a:t>
            </a:r>
            <a:endParaRPr lang="th-TH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764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AB412F-EEB5-40AF-AB54-647BF2A19B2B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C521F-577C-471D-9710-26BA03BAD9A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F4C3C356-D98E-4C83-A6B4-7D2CCBF543F2}"/>
              </a:ext>
            </a:extLst>
          </p:cNvPr>
          <p:cNvGrpSpPr/>
          <p:nvPr/>
        </p:nvGrpSpPr>
        <p:grpSpPr>
          <a:xfrm>
            <a:off x="3370364" y="259463"/>
            <a:ext cx="854768" cy="740998"/>
            <a:chOff x="2864776" y="4154492"/>
            <a:chExt cx="454304" cy="393836"/>
          </a:xfrm>
        </p:grpSpPr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340AD95-07AB-46FE-AA9D-9A1F901CD4FB}"/>
                </a:ext>
              </a:extLst>
            </p:cNvPr>
            <p:cNvSpPr/>
            <p:nvPr/>
          </p:nvSpPr>
          <p:spPr>
            <a:xfrm>
              <a:off x="2864776" y="4156088"/>
              <a:ext cx="454172" cy="392240"/>
            </a:xfrm>
            <a:custGeom>
              <a:avLst/>
              <a:gdLst>
                <a:gd name="connsiteX0" fmla="*/ 126057 w 454172"/>
                <a:gd name="connsiteY0" fmla="*/ 0 h 392239"/>
                <a:gd name="connsiteX1" fmla="*/ 751 w 454172"/>
                <a:gd name="connsiteY1" fmla="*/ 145703 h 392239"/>
                <a:gd name="connsiteX2" fmla="*/ 227222 w 454172"/>
                <a:gd name="connsiteY2" fmla="*/ 395527 h 392239"/>
                <a:gd name="connsiteX3" fmla="*/ 453680 w 454172"/>
                <a:gd name="connsiteY3" fmla="*/ 145703 h 392239"/>
                <a:gd name="connsiteX4" fmla="*/ 227222 w 454172"/>
                <a:gd name="connsiteY4" fmla="*/ 47643 h 392239"/>
                <a:gd name="connsiteX5" fmla="*/ 126057 w 454172"/>
                <a:gd name="connsiteY5" fmla="*/ 0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172" h="392239">
                  <a:moveTo>
                    <a:pt x="126057" y="0"/>
                  </a:moveTo>
                  <a:cubicBezTo>
                    <a:pt x="46552" y="194"/>
                    <a:pt x="-7040" y="91793"/>
                    <a:pt x="751" y="145703"/>
                  </a:cubicBezTo>
                  <a:cubicBezTo>
                    <a:pt x="17960" y="264696"/>
                    <a:pt x="132853" y="331133"/>
                    <a:pt x="227222" y="395527"/>
                  </a:cubicBezTo>
                  <a:cubicBezTo>
                    <a:pt x="321578" y="331133"/>
                    <a:pt x="436476" y="264696"/>
                    <a:pt x="453680" y="145703"/>
                  </a:cubicBezTo>
                  <a:cubicBezTo>
                    <a:pt x="464469" y="71074"/>
                    <a:pt x="357615" y="-75784"/>
                    <a:pt x="227222" y="47643"/>
                  </a:cubicBezTo>
                  <a:cubicBezTo>
                    <a:pt x="191012" y="13370"/>
                    <a:pt x="156619" y="-74"/>
                    <a:pt x="126057" y="0"/>
                  </a:cubicBezTo>
                  <a:close/>
                </a:path>
              </a:pathLst>
            </a:custGeom>
            <a:solidFill>
              <a:srgbClr val="DC0000"/>
            </a:solidFill>
            <a:ln w="259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3FF6E14C-91AF-4D96-A136-D63729009EFA}"/>
                </a:ext>
              </a:extLst>
            </p:cNvPr>
            <p:cNvSpPr/>
            <p:nvPr/>
          </p:nvSpPr>
          <p:spPr>
            <a:xfrm>
              <a:off x="2929631" y="4272935"/>
              <a:ext cx="330307" cy="127994"/>
            </a:xfrm>
            <a:custGeom>
              <a:avLst/>
              <a:gdLst>
                <a:gd name="connsiteX0" fmla="*/ 0 w 330307"/>
                <a:gd name="connsiteY0" fmla="*/ 79686 h 127993"/>
                <a:gd name="connsiteX1" fmla="*/ 93890 w 330307"/>
                <a:gd name="connsiteY1" fmla="*/ 80512 h 127993"/>
                <a:gd name="connsiteX2" fmla="*/ 116301 w 330307"/>
                <a:gd name="connsiteY2" fmla="*/ 37985 h 127993"/>
                <a:gd name="connsiteX3" fmla="*/ 133370 w 330307"/>
                <a:gd name="connsiteY3" fmla="*/ 110240 h 127993"/>
                <a:gd name="connsiteX4" fmla="*/ 164311 w 330307"/>
                <a:gd name="connsiteY4" fmla="*/ 0 h 127993"/>
                <a:gd name="connsiteX5" fmla="*/ 177090 w 330307"/>
                <a:gd name="connsiteY5" fmla="*/ 130058 h 127993"/>
                <a:gd name="connsiteX6" fmla="*/ 201657 w 330307"/>
                <a:gd name="connsiteY6" fmla="*/ 61107 h 127993"/>
                <a:gd name="connsiteX7" fmla="*/ 217635 w 330307"/>
                <a:gd name="connsiteY7" fmla="*/ 112304 h 127993"/>
                <a:gd name="connsiteX8" fmla="*/ 234729 w 330307"/>
                <a:gd name="connsiteY8" fmla="*/ 75145 h 127993"/>
                <a:gd name="connsiteX9" fmla="*/ 333945 w 330307"/>
                <a:gd name="connsiteY9" fmla="*/ 76384 h 127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307" h="127993">
                  <a:moveTo>
                    <a:pt x="0" y="79686"/>
                  </a:moveTo>
                  <a:lnTo>
                    <a:pt x="93890" y="80512"/>
                  </a:lnTo>
                  <a:lnTo>
                    <a:pt x="116301" y="37985"/>
                  </a:lnTo>
                  <a:lnTo>
                    <a:pt x="133370" y="110240"/>
                  </a:lnTo>
                  <a:lnTo>
                    <a:pt x="164311" y="0"/>
                  </a:lnTo>
                  <a:lnTo>
                    <a:pt x="177090" y="130058"/>
                  </a:lnTo>
                  <a:lnTo>
                    <a:pt x="201657" y="61107"/>
                  </a:lnTo>
                  <a:lnTo>
                    <a:pt x="217635" y="112304"/>
                  </a:lnTo>
                  <a:lnTo>
                    <a:pt x="234729" y="75145"/>
                  </a:lnTo>
                  <a:lnTo>
                    <a:pt x="333945" y="76384"/>
                  </a:lnTo>
                </a:path>
              </a:pathLst>
            </a:custGeom>
            <a:noFill/>
            <a:ln w="511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3A39C1C7-1FC4-488B-8564-F5A153FAF5C3}"/>
                </a:ext>
              </a:extLst>
            </p:cNvPr>
            <p:cNvSpPr/>
            <p:nvPr/>
          </p:nvSpPr>
          <p:spPr>
            <a:xfrm>
              <a:off x="3091994" y="4154492"/>
              <a:ext cx="227086" cy="392240"/>
            </a:xfrm>
            <a:custGeom>
              <a:avLst/>
              <a:gdLst>
                <a:gd name="connsiteX0" fmla="*/ 0 w 227086"/>
                <a:gd name="connsiteY0" fmla="*/ 49491 h 392239"/>
                <a:gd name="connsiteX1" fmla="*/ 1945 w 227086"/>
                <a:gd name="connsiteY1" fmla="*/ 395525 h 392239"/>
                <a:gd name="connsiteX2" fmla="*/ 228403 w 227086"/>
                <a:gd name="connsiteY2" fmla="*/ 145693 h 392239"/>
                <a:gd name="connsiteX3" fmla="*/ 0 w 227086"/>
                <a:gd name="connsiteY3" fmla="*/ 49491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086" h="392239">
                  <a:moveTo>
                    <a:pt x="0" y="49491"/>
                  </a:moveTo>
                  <a:lnTo>
                    <a:pt x="1945" y="395525"/>
                  </a:lnTo>
                  <a:cubicBezTo>
                    <a:pt x="96301" y="331123"/>
                    <a:pt x="211198" y="264686"/>
                    <a:pt x="228403" y="145693"/>
                  </a:cubicBezTo>
                  <a:cubicBezTo>
                    <a:pt x="239246" y="70701"/>
                    <a:pt x="131272" y="-77260"/>
                    <a:pt x="0" y="49491"/>
                  </a:cubicBezTo>
                  <a:close/>
                </a:path>
              </a:pathLst>
            </a:custGeom>
            <a:solidFill>
              <a:srgbClr val="FFFFFF">
                <a:alpha val="26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F616DB5B-07B4-4769-96C5-12E5D0AADCE2}"/>
              </a:ext>
            </a:extLst>
          </p:cNvPr>
          <p:cNvGrpSpPr/>
          <p:nvPr/>
        </p:nvGrpSpPr>
        <p:grpSpPr>
          <a:xfrm>
            <a:off x="4503368" y="198952"/>
            <a:ext cx="637140" cy="807537"/>
            <a:chOff x="3827284" y="2265204"/>
            <a:chExt cx="355080" cy="450043"/>
          </a:xfrm>
        </p:grpSpPr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08C2CF4D-E2E4-425D-86BC-76F47C612B2E}"/>
                </a:ext>
              </a:extLst>
            </p:cNvPr>
            <p:cNvSpPr/>
            <p:nvPr/>
          </p:nvSpPr>
          <p:spPr>
            <a:xfrm>
              <a:off x="3827284" y="2265204"/>
              <a:ext cx="355080" cy="450043"/>
            </a:xfrm>
            <a:custGeom>
              <a:avLst/>
              <a:gdLst>
                <a:gd name="connsiteX0" fmla="*/ 171927 w 355080"/>
                <a:gd name="connsiteY0" fmla="*/ 0 h 450043"/>
                <a:gd name="connsiteX1" fmla="*/ 171919 w 355080"/>
                <a:gd name="connsiteY1" fmla="*/ 8 h 450043"/>
                <a:gd name="connsiteX2" fmla="*/ 171927 w 355080"/>
                <a:gd name="connsiteY2" fmla="*/ 0 h 450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080" h="450043">
                  <a:moveTo>
                    <a:pt x="171927" y="0"/>
                  </a:moveTo>
                  <a:lnTo>
                    <a:pt x="171919" y="8"/>
                  </a:lnTo>
                  <a:cubicBezTo>
                    <a:pt x="-434401" y="634156"/>
                    <a:pt x="808173" y="574742"/>
                    <a:pt x="171927" y="0"/>
                  </a:cubicBezTo>
                  <a:close/>
                </a:path>
              </a:pathLst>
            </a:custGeom>
            <a:solidFill>
              <a:srgbClr val="B50000"/>
            </a:solidFill>
            <a:ln w="7673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901F0070-B5B3-4703-9115-6EDCE4C0A4CE}"/>
                </a:ext>
              </a:extLst>
            </p:cNvPr>
            <p:cNvSpPr/>
            <p:nvPr/>
          </p:nvSpPr>
          <p:spPr>
            <a:xfrm>
              <a:off x="3839385" y="2394449"/>
              <a:ext cx="115607" cy="284890"/>
            </a:xfrm>
            <a:custGeom>
              <a:avLst/>
              <a:gdLst>
                <a:gd name="connsiteX0" fmla="*/ 106274 w 115607"/>
                <a:gd name="connsiteY0" fmla="*/ 285951 h 284889"/>
                <a:gd name="connsiteX1" fmla="*/ 116109 w 115607"/>
                <a:gd name="connsiteY1" fmla="*/ 285753 h 284889"/>
                <a:gd name="connsiteX2" fmla="*/ 116753 w 115607"/>
                <a:gd name="connsiteY2" fmla="*/ 7692 h 284889"/>
                <a:gd name="connsiteX3" fmla="*/ 108388 w 115607"/>
                <a:gd name="connsiteY3" fmla="*/ 0 h 284889"/>
                <a:gd name="connsiteX4" fmla="*/ 108380 w 115607"/>
                <a:gd name="connsiteY4" fmla="*/ 0 h 284889"/>
                <a:gd name="connsiteX5" fmla="*/ 106274 w 115607"/>
                <a:gd name="connsiteY5" fmla="*/ 285951 h 28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607" h="284889">
                  <a:moveTo>
                    <a:pt x="106274" y="285951"/>
                  </a:moveTo>
                  <a:cubicBezTo>
                    <a:pt x="109544" y="285996"/>
                    <a:pt x="112831" y="285926"/>
                    <a:pt x="116109" y="285753"/>
                  </a:cubicBezTo>
                  <a:cubicBezTo>
                    <a:pt x="24940" y="281005"/>
                    <a:pt x="-55138" y="192160"/>
                    <a:pt x="116753" y="7692"/>
                  </a:cubicBezTo>
                  <a:cubicBezTo>
                    <a:pt x="114020" y="5140"/>
                    <a:pt x="111241" y="2581"/>
                    <a:pt x="108388" y="0"/>
                  </a:cubicBezTo>
                  <a:lnTo>
                    <a:pt x="108380" y="0"/>
                  </a:lnTo>
                  <a:cubicBezTo>
                    <a:pt x="-76761" y="193647"/>
                    <a:pt x="11555" y="284708"/>
                    <a:pt x="106274" y="285951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B428B115-1C25-42B7-A3C0-387257A4C252}"/>
                </a:ext>
              </a:extLst>
            </p:cNvPr>
            <p:cNvSpPr/>
            <p:nvPr/>
          </p:nvSpPr>
          <p:spPr>
            <a:xfrm>
              <a:off x="3848094" y="2397947"/>
              <a:ext cx="222957" cy="284890"/>
            </a:xfrm>
            <a:custGeom>
              <a:avLst/>
              <a:gdLst>
                <a:gd name="connsiteX0" fmla="*/ 108384 w 222957"/>
                <a:gd name="connsiteY0" fmla="*/ 0 h 284889"/>
                <a:gd name="connsiteX1" fmla="*/ 108384 w 222957"/>
                <a:gd name="connsiteY1" fmla="*/ 0 h 28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2957" h="284889">
                  <a:moveTo>
                    <a:pt x="108384" y="0"/>
                  </a:moveTo>
                  <a:cubicBezTo>
                    <a:pt x="-273852" y="399779"/>
                    <a:pt x="509463" y="362326"/>
                    <a:pt x="108384" y="0"/>
                  </a:cubicBez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E4B555F-4444-4D87-91E2-8EC455779475}"/>
              </a:ext>
            </a:extLst>
          </p:cNvPr>
          <p:cNvGrpSpPr/>
          <p:nvPr/>
        </p:nvGrpSpPr>
        <p:grpSpPr>
          <a:xfrm>
            <a:off x="5418744" y="150754"/>
            <a:ext cx="358735" cy="903931"/>
            <a:chOff x="6965141" y="955289"/>
            <a:chExt cx="181669" cy="457765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F5419961-83F6-4162-A677-B1A8C23F6228}"/>
                </a:ext>
              </a:extLst>
            </p:cNvPr>
            <p:cNvSpPr/>
            <p:nvPr/>
          </p:nvSpPr>
          <p:spPr>
            <a:xfrm>
              <a:off x="6994002" y="967139"/>
              <a:ext cx="123865" cy="445915"/>
            </a:xfrm>
            <a:custGeom>
              <a:avLst/>
              <a:gdLst>
                <a:gd name="connsiteX0" fmla="*/ 52870 w 123865"/>
                <a:gd name="connsiteY0" fmla="*/ 0 h 445914"/>
                <a:gd name="connsiteX1" fmla="*/ 71115 w 123865"/>
                <a:gd name="connsiteY1" fmla="*/ 0 h 445914"/>
                <a:gd name="connsiteX2" fmla="*/ 123985 w 123865"/>
                <a:gd name="connsiteY2" fmla="*/ 52874 h 445914"/>
                <a:gd name="connsiteX3" fmla="*/ 123985 w 123865"/>
                <a:gd name="connsiteY3" fmla="*/ 395088 h 445914"/>
                <a:gd name="connsiteX4" fmla="*/ 71115 w 123865"/>
                <a:gd name="connsiteY4" fmla="*/ 447958 h 445914"/>
                <a:gd name="connsiteX5" fmla="*/ 52870 w 123865"/>
                <a:gd name="connsiteY5" fmla="*/ 447958 h 445914"/>
                <a:gd name="connsiteX6" fmla="*/ 0 w 123865"/>
                <a:gd name="connsiteY6" fmla="*/ 395088 h 445914"/>
                <a:gd name="connsiteX7" fmla="*/ 0 w 123865"/>
                <a:gd name="connsiteY7" fmla="*/ 52874 h 445914"/>
                <a:gd name="connsiteX8" fmla="*/ 52870 w 123865"/>
                <a:gd name="connsiteY8" fmla="*/ 0 h 445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865" h="445914">
                  <a:moveTo>
                    <a:pt x="52870" y="0"/>
                  </a:moveTo>
                  <a:lnTo>
                    <a:pt x="71115" y="0"/>
                  </a:lnTo>
                  <a:cubicBezTo>
                    <a:pt x="100413" y="0"/>
                    <a:pt x="123985" y="23584"/>
                    <a:pt x="123985" y="52874"/>
                  </a:cubicBezTo>
                  <a:lnTo>
                    <a:pt x="123985" y="395088"/>
                  </a:lnTo>
                  <a:cubicBezTo>
                    <a:pt x="123985" y="424378"/>
                    <a:pt x="100409" y="447958"/>
                    <a:pt x="71115" y="447958"/>
                  </a:cubicBezTo>
                  <a:lnTo>
                    <a:pt x="52870" y="447958"/>
                  </a:lnTo>
                  <a:cubicBezTo>
                    <a:pt x="23580" y="447958"/>
                    <a:pt x="0" y="424374"/>
                    <a:pt x="0" y="395088"/>
                  </a:cubicBezTo>
                  <a:lnTo>
                    <a:pt x="0" y="52874"/>
                  </a:lnTo>
                  <a:cubicBezTo>
                    <a:pt x="0" y="23584"/>
                    <a:pt x="23584" y="0"/>
                    <a:pt x="52870" y="0"/>
                  </a:cubicBezTo>
                  <a:close/>
                </a:path>
              </a:pathLst>
            </a:custGeom>
            <a:solidFill>
              <a:srgbClr val="DCEEEE"/>
            </a:solidFill>
            <a:ln w="78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6E95121C-68F5-40A9-9925-E9695E2B0A3A}"/>
                </a:ext>
              </a:extLst>
            </p:cNvPr>
            <p:cNvSpPr/>
            <p:nvPr/>
          </p:nvSpPr>
          <p:spPr>
            <a:xfrm>
              <a:off x="6965141" y="955289"/>
              <a:ext cx="181669" cy="41288"/>
            </a:xfrm>
            <a:custGeom>
              <a:avLst/>
              <a:gdLst>
                <a:gd name="connsiteX0" fmla="*/ 22688 w 181668"/>
                <a:gd name="connsiteY0" fmla="*/ 0 h 41288"/>
                <a:gd name="connsiteX1" fmla="*/ 158993 w 181668"/>
                <a:gd name="connsiteY1" fmla="*/ 0 h 41288"/>
                <a:gd name="connsiteX2" fmla="*/ 181673 w 181668"/>
                <a:gd name="connsiteY2" fmla="*/ 22688 h 41288"/>
                <a:gd name="connsiteX3" fmla="*/ 158993 w 181668"/>
                <a:gd name="connsiteY3" fmla="*/ 45368 h 41288"/>
                <a:gd name="connsiteX4" fmla="*/ 22688 w 181668"/>
                <a:gd name="connsiteY4" fmla="*/ 45368 h 41288"/>
                <a:gd name="connsiteX5" fmla="*/ 0 w 181668"/>
                <a:gd name="connsiteY5" fmla="*/ 22688 h 41288"/>
                <a:gd name="connsiteX6" fmla="*/ 22688 w 181668"/>
                <a:gd name="connsiteY6" fmla="*/ 0 h 41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668" h="41288">
                  <a:moveTo>
                    <a:pt x="22688" y="0"/>
                  </a:moveTo>
                  <a:lnTo>
                    <a:pt x="158993" y="0"/>
                  </a:lnTo>
                  <a:cubicBezTo>
                    <a:pt x="171561" y="0"/>
                    <a:pt x="181673" y="10124"/>
                    <a:pt x="181673" y="22688"/>
                  </a:cubicBezTo>
                  <a:cubicBezTo>
                    <a:pt x="181673" y="35256"/>
                    <a:pt x="171557" y="45368"/>
                    <a:pt x="158993" y="45368"/>
                  </a:cubicBezTo>
                  <a:lnTo>
                    <a:pt x="22688" y="45368"/>
                  </a:lnTo>
                  <a:cubicBezTo>
                    <a:pt x="10120" y="45368"/>
                    <a:pt x="0" y="35252"/>
                    <a:pt x="0" y="22688"/>
                  </a:cubicBezTo>
                  <a:cubicBezTo>
                    <a:pt x="4" y="10120"/>
                    <a:pt x="10124" y="0"/>
                    <a:pt x="22688" y="0"/>
                  </a:cubicBezTo>
                  <a:close/>
                </a:path>
              </a:pathLst>
            </a:custGeom>
            <a:solidFill>
              <a:srgbClr val="DCEEEE"/>
            </a:solidFill>
            <a:ln w="78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DFB6DF3E-67D2-4FC9-A999-E32FB832894B}"/>
                </a:ext>
              </a:extLst>
            </p:cNvPr>
            <p:cNvSpPr/>
            <p:nvPr/>
          </p:nvSpPr>
          <p:spPr>
            <a:xfrm>
              <a:off x="7001647" y="1138610"/>
              <a:ext cx="107350" cy="264246"/>
            </a:xfrm>
            <a:custGeom>
              <a:avLst/>
              <a:gdLst>
                <a:gd name="connsiteX0" fmla="*/ 107570 w 107349"/>
                <a:gd name="connsiteY0" fmla="*/ 0 h 264245"/>
                <a:gd name="connsiteX1" fmla="*/ 42417 w 107349"/>
                <a:gd name="connsiteY1" fmla="*/ 23650 h 264245"/>
                <a:gd name="connsiteX2" fmla="*/ 984 w 107349"/>
                <a:gd name="connsiteY2" fmla="*/ 235 h 264245"/>
                <a:gd name="connsiteX3" fmla="*/ 414 w 107349"/>
                <a:gd name="connsiteY3" fmla="*/ 2044 h 264245"/>
                <a:gd name="connsiteX4" fmla="*/ 26 w 107349"/>
                <a:gd name="connsiteY4" fmla="*/ 123535 h 264245"/>
                <a:gd name="connsiteX5" fmla="*/ 208 w 107349"/>
                <a:gd name="connsiteY5" fmla="*/ 243213 h 264245"/>
                <a:gd name="connsiteX6" fmla="*/ 1777 w 107349"/>
                <a:gd name="connsiteY6" fmla="*/ 246256 h 264245"/>
                <a:gd name="connsiteX7" fmla="*/ 39320 w 107349"/>
                <a:gd name="connsiteY7" fmla="*/ 266884 h 264245"/>
                <a:gd name="connsiteX8" fmla="*/ 74894 w 107349"/>
                <a:gd name="connsiteY8" fmla="*/ 266149 h 264245"/>
                <a:gd name="connsiteX9" fmla="*/ 107463 w 107349"/>
                <a:gd name="connsiteY9" fmla="*/ 244349 h 264245"/>
                <a:gd name="connsiteX10" fmla="*/ 108710 w 107349"/>
                <a:gd name="connsiteY10" fmla="*/ 122899 h 264245"/>
                <a:gd name="connsiteX11" fmla="*/ 108131 w 107349"/>
                <a:gd name="connsiteY11" fmla="*/ 2225 h 264245"/>
                <a:gd name="connsiteX12" fmla="*/ 107570 w 107349"/>
                <a:gd name="connsiteY12" fmla="*/ 0 h 26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349" h="264245">
                  <a:moveTo>
                    <a:pt x="107570" y="0"/>
                  </a:moveTo>
                  <a:cubicBezTo>
                    <a:pt x="107570" y="0"/>
                    <a:pt x="65464" y="25566"/>
                    <a:pt x="42417" y="23650"/>
                  </a:cubicBezTo>
                  <a:cubicBezTo>
                    <a:pt x="26579" y="22333"/>
                    <a:pt x="984" y="235"/>
                    <a:pt x="984" y="235"/>
                  </a:cubicBezTo>
                  <a:lnTo>
                    <a:pt x="414" y="2044"/>
                  </a:lnTo>
                  <a:cubicBezTo>
                    <a:pt x="104" y="3035"/>
                    <a:pt x="-69" y="57709"/>
                    <a:pt x="26" y="123535"/>
                  </a:cubicBezTo>
                  <a:lnTo>
                    <a:pt x="208" y="243213"/>
                  </a:lnTo>
                  <a:lnTo>
                    <a:pt x="1777" y="246256"/>
                  </a:lnTo>
                  <a:cubicBezTo>
                    <a:pt x="7508" y="257384"/>
                    <a:pt x="21694" y="265183"/>
                    <a:pt x="39320" y="266884"/>
                  </a:cubicBezTo>
                  <a:cubicBezTo>
                    <a:pt x="45943" y="267528"/>
                    <a:pt x="70080" y="267029"/>
                    <a:pt x="74894" y="266149"/>
                  </a:cubicBezTo>
                  <a:cubicBezTo>
                    <a:pt x="90823" y="263234"/>
                    <a:pt x="102995" y="255092"/>
                    <a:pt x="107463" y="244349"/>
                  </a:cubicBezTo>
                  <a:cubicBezTo>
                    <a:pt x="108643" y="241500"/>
                    <a:pt x="108710" y="234894"/>
                    <a:pt x="108710" y="122899"/>
                  </a:cubicBezTo>
                  <a:cubicBezTo>
                    <a:pt x="108710" y="57746"/>
                    <a:pt x="108453" y="3448"/>
                    <a:pt x="108131" y="2225"/>
                  </a:cubicBezTo>
                  <a:lnTo>
                    <a:pt x="107570" y="0"/>
                  </a:lnTo>
                  <a:close/>
                </a:path>
              </a:pathLst>
            </a:custGeom>
            <a:solidFill>
              <a:schemeClr val="accent1"/>
            </a:solidFill>
            <a:ln w="2243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595E50F6-F30A-40FD-93F7-55FCC2300CE9}"/>
                </a:ext>
              </a:extLst>
            </p:cNvPr>
            <p:cNvSpPr/>
            <p:nvPr/>
          </p:nvSpPr>
          <p:spPr>
            <a:xfrm>
              <a:off x="6999785" y="1237454"/>
              <a:ext cx="111479" cy="169282"/>
            </a:xfrm>
            <a:custGeom>
              <a:avLst/>
              <a:gdLst>
                <a:gd name="connsiteX0" fmla="*/ 18 w 111478"/>
                <a:gd name="connsiteY0" fmla="*/ 0 h 169282"/>
                <a:gd name="connsiteX1" fmla="*/ 2 w 111478"/>
                <a:gd name="connsiteY1" fmla="*/ 25095 h 169282"/>
                <a:gd name="connsiteX2" fmla="*/ 196 w 111478"/>
                <a:gd name="connsiteY2" fmla="*/ 146879 h 169282"/>
                <a:gd name="connsiteX3" fmla="*/ 1831 w 111478"/>
                <a:gd name="connsiteY3" fmla="*/ 149968 h 169282"/>
                <a:gd name="connsiteX4" fmla="*/ 41195 w 111478"/>
                <a:gd name="connsiteY4" fmla="*/ 170967 h 169282"/>
                <a:gd name="connsiteX5" fmla="*/ 78503 w 111478"/>
                <a:gd name="connsiteY5" fmla="*/ 170207 h 169282"/>
                <a:gd name="connsiteX6" fmla="*/ 112653 w 111478"/>
                <a:gd name="connsiteY6" fmla="*/ 148027 h 169282"/>
                <a:gd name="connsiteX7" fmla="*/ 113961 w 111478"/>
                <a:gd name="connsiteY7" fmla="*/ 24439 h 169282"/>
                <a:gd name="connsiteX8" fmla="*/ 113945 w 111478"/>
                <a:gd name="connsiteY8" fmla="*/ 18171 h 169282"/>
                <a:gd name="connsiteX9" fmla="*/ 112640 w 111478"/>
                <a:gd name="connsiteY9" fmla="*/ 115422 h 169282"/>
                <a:gd name="connsiteX10" fmla="*/ 78499 w 111478"/>
                <a:gd name="connsiteY10" fmla="*/ 137602 h 169282"/>
                <a:gd name="connsiteX11" fmla="*/ 41191 w 111478"/>
                <a:gd name="connsiteY11" fmla="*/ 138349 h 169282"/>
                <a:gd name="connsiteX12" fmla="*/ 1827 w 111478"/>
                <a:gd name="connsiteY12" fmla="*/ 117358 h 169282"/>
                <a:gd name="connsiteX13" fmla="*/ 183 w 111478"/>
                <a:gd name="connsiteY13" fmla="*/ 114262 h 169282"/>
                <a:gd name="connsiteX14" fmla="*/ 18 w 111478"/>
                <a:gd name="connsiteY14" fmla="*/ 0 h 16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478" h="169282">
                  <a:moveTo>
                    <a:pt x="18" y="0"/>
                  </a:moveTo>
                  <a:cubicBezTo>
                    <a:pt x="18" y="9100"/>
                    <a:pt x="-6" y="15384"/>
                    <a:pt x="2" y="25095"/>
                  </a:cubicBezTo>
                  <a:lnTo>
                    <a:pt x="196" y="146879"/>
                  </a:lnTo>
                  <a:lnTo>
                    <a:pt x="1831" y="149968"/>
                  </a:lnTo>
                  <a:cubicBezTo>
                    <a:pt x="7842" y="161293"/>
                    <a:pt x="22714" y="169229"/>
                    <a:pt x="41195" y="170967"/>
                  </a:cubicBezTo>
                  <a:cubicBezTo>
                    <a:pt x="48144" y="171619"/>
                    <a:pt x="73454" y="171103"/>
                    <a:pt x="78503" y="170207"/>
                  </a:cubicBezTo>
                  <a:cubicBezTo>
                    <a:pt x="95213" y="167247"/>
                    <a:pt x="107975" y="158956"/>
                    <a:pt x="112653" y="148027"/>
                  </a:cubicBezTo>
                  <a:cubicBezTo>
                    <a:pt x="113895" y="145133"/>
                    <a:pt x="113961" y="138407"/>
                    <a:pt x="113961" y="24439"/>
                  </a:cubicBezTo>
                  <a:cubicBezTo>
                    <a:pt x="113961" y="22015"/>
                    <a:pt x="113953" y="20562"/>
                    <a:pt x="113945" y="18171"/>
                  </a:cubicBezTo>
                  <a:cubicBezTo>
                    <a:pt x="113921" y="102816"/>
                    <a:pt x="113763" y="112808"/>
                    <a:pt x="112640" y="115422"/>
                  </a:cubicBezTo>
                  <a:cubicBezTo>
                    <a:pt x="107962" y="126347"/>
                    <a:pt x="95196" y="134646"/>
                    <a:pt x="78499" y="137602"/>
                  </a:cubicBezTo>
                  <a:cubicBezTo>
                    <a:pt x="73450" y="138494"/>
                    <a:pt x="48135" y="139002"/>
                    <a:pt x="41191" y="138349"/>
                  </a:cubicBezTo>
                  <a:cubicBezTo>
                    <a:pt x="22702" y="136615"/>
                    <a:pt x="7830" y="128684"/>
                    <a:pt x="1827" y="117358"/>
                  </a:cubicBezTo>
                  <a:lnTo>
                    <a:pt x="183" y="11426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A06CEAC1-CB6A-4FE0-85A5-71F240E4ECEF}"/>
              </a:ext>
            </a:extLst>
          </p:cNvPr>
          <p:cNvGrpSpPr/>
          <p:nvPr/>
        </p:nvGrpSpPr>
        <p:grpSpPr>
          <a:xfrm>
            <a:off x="6138325" y="170583"/>
            <a:ext cx="666700" cy="1074701"/>
            <a:chOff x="2875206" y="2360663"/>
            <a:chExt cx="293148" cy="472546"/>
          </a:xfrm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BF377B8B-95D6-4805-B7C0-EB0B1DE67E23}"/>
                </a:ext>
              </a:extLst>
            </p:cNvPr>
            <p:cNvSpPr/>
            <p:nvPr/>
          </p:nvSpPr>
          <p:spPr>
            <a:xfrm>
              <a:off x="2875206" y="2360663"/>
              <a:ext cx="293148" cy="392240"/>
            </a:xfrm>
            <a:custGeom>
              <a:avLst/>
              <a:gdLst>
                <a:gd name="connsiteX0" fmla="*/ 61655 w 293147"/>
                <a:gd name="connsiteY0" fmla="*/ 0 h 392239"/>
                <a:gd name="connsiteX1" fmla="*/ 55726 w 293147"/>
                <a:gd name="connsiteY1" fmla="*/ 5929 h 392239"/>
                <a:gd name="connsiteX2" fmla="*/ 55726 w 293147"/>
                <a:gd name="connsiteY2" fmla="*/ 66668 h 392239"/>
                <a:gd name="connsiteX3" fmla="*/ 61655 w 293147"/>
                <a:gd name="connsiteY3" fmla="*/ 72597 h 392239"/>
                <a:gd name="connsiteX4" fmla="*/ 238633 w 293147"/>
                <a:gd name="connsiteY4" fmla="*/ 72597 h 392239"/>
                <a:gd name="connsiteX5" fmla="*/ 244554 w 293147"/>
                <a:gd name="connsiteY5" fmla="*/ 66668 h 392239"/>
                <a:gd name="connsiteX6" fmla="*/ 244554 w 293147"/>
                <a:gd name="connsiteY6" fmla="*/ 5929 h 392239"/>
                <a:gd name="connsiteX7" fmla="*/ 238633 w 293147"/>
                <a:gd name="connsiteY7" fmla="*/ 0 h 392239"/>
                <a:gd name="connsiteX8" fmla="*/ 61655 w 293147"/>
                <a:gd name="connsiteY8" fmla="*/ 0 h 392239"/>
                <a:gd name="connsiteX9" fmla="*/ 104632 w 293147"/>
                <a:gd name="connsiteY9" fmla="*/ 21012 h 392239"/>
                <a:gd name="connsiteX10" fmla="*/ 195652 w 293147"/>
                <a:gd name="connsiteY10" fmla="*/ 21012 h 392239"/>
                <a:gd name="connsiteX11" fmla="*/ 198150 w 293147"/>
                <a:gd name="connsiteY11" fmla="*/ 23509 h 392239"/>
                <a:gd name="connsiteX12" fmla="*/ 198150 w 293147"/>
                <a:gd name="connsiteY12" fmla="*/ 49075 h 392239"/>
                <a:gd name="connsiteX13" fmla="*/ 195652 w 293147"/>
                <a:gd name="connsiteY13" fmla="*/ 51573 h 392239"/>
                <a:gd name="connsiteX14" fmla="*/ 104632 w 293147"/>
                <a:gd name="connsiteY14" fmla="*/ 51573 h 392239"/>
                <a:gd name="connsiteX15" fmla="*/ 102134 w 293147"/>
                <a:gd name="connsiteY15" fmla="*/ 49075 h 392239"/>
                <a:gd name="connsiteX16" fmla="*/ 102134 w 293147"/>
                <a:gd name="connsiteY16" fmla="*/ 23509 h 392239"/>
                <a:gd name="connsiteX17" fmla="*/ 104632 w 293147"/>
                <a:gd name="connsiteY17" fmla="*/ 21012 h 392239"/>
                <a:gd name="connsiteX18" fmla="*/ 221205 w 293147"/>
                <a:gd name="connsiteY18" fmla="*/ 393536 h 392239"/>
                <a:gd name="connsiteX19" fmla="*/ 159640 w 293147"/>
                <a:gd name="connsiteY19" fmla="*/ 393528 h 392239"/>
                <a:gd name="connsiteX20" fmla="*/ 221205 w 293147"/>
                <a:gd name="connsiteY20" fmla="*/ 393536 h 392239"/>
                <a:gd name="connsiteX21" fmla="*/ 148781 w 293147"/>
                <a:gd name="connsiteY21" fmla="*/ 393532 h 392239"/>
                <a:gd name="connsiteX22" fmla="*/ 85416 w 293147"/>
                <a:gd name="connsiteY22" fmla="*/ 393532 h 392239"/>
                <a:gd name="connsiteX23" fmla="*/ 148781 w 293147"/>
                <a:gd name="connsiteY23" fmla="*/ 393532 h 392239"/>
                <a:gd name="connsiteX24" fmla="*/ 74553 w 293147"/>
                <a:gd name="connsiteY24" fmla="*/ 393536 h 392239"/>
                <a:gd name="connsiteX25" fmla="*/ 38360 w 293147"/>
                <a:gd name="connsiteY25" fmla="*/ 393536 h 392239"/>
                <a:gd name="connsiteX26" fmla="*/ 12567 w 293147"/>
                <a:gd name="connsiteY26" fmla="*/ 103341 h 392239"/>
                <a:gd name="connsiteX27" fmla="*/ 38360 w 293147"/>
                <a:gd name="connsiteY27" fmla="*/ 77548 h 392239"/>
                <a:gd name="connsiteX28" fmla="*/ 261920 w 293147"/>
                <a:gd name="connsiteY28" fmla="*/ 77548 h 392239"/>
                <a:gd name="connsiteX29" fmla="*/ 287713 w 293147"/>
                <a:gd name="connsiteY29" fmla="*/ 103341 h 392239"/>
                <a:gd name="connsiteX30" fmla="*/ 261920 w 293147"/>
                <a:gd name="connsiteY30" fmla="*/ 393536 h 392239"/>
                <a:gd name="connsiteX31" fmla="*/ 74553 w 293147"/>
                <a:gd name="connsiteY31" fmla="*/ 393536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93147" h="392239">
                  <a:moveTo>
                    <a:pt x="61655" y="0"/>
                  </a:moveTo>
                  <a:cubicBezTo>
                    <a:pt x="58368" y="0"/>
                    <a:pt x="55726" y="2643"/>
                    <a:pt x="55726" y="5929"/>
                  </a:cubicBezTo>
                  <a:lnTo>
                    <a:pt x="55726" y="66668"/>
                  </a:lnTo>
                  <a:cubicBezTo>
                    <a:pt x="55726" y="69955"/>
                    <a:pt x="58368" y="72597"/>
                    <a:pt x="61655" y="72597"/>
                  </a:cubicBezTo>
                  <a:lnTo>
                    <a:pt x="238633" y="72597"/>
                  </a:lnTo>
                  <a:cubicBezTo>
                    <a:pt x="241911" y="72597"/>
                    <a:pt x="244554" y="69955"/>
                    <a:pt x="244554" y="66668"/>
                  </a:cubicBezTo>
                  <a:lnTo>
                    <a:pt x="244554" y="5929"/>
                  </a:lnTo>
                  <a:cubicBezTo>
                    <a:pt x="244554" y="2643"/>
                    <a:pt x="241911" y="0"/>
                    <a:pt x="238633" y="0"/>
                  </a:cubicBezTo>
                  <a:lnTo>
                    <a:pt x="61655" y="0"/>
                  </a:lnTo>
                  <a:close/>
                  <a:moveTo>
                    <a:pt x="104632" y="21012"/>
                  </a:moveTo>
                  <a:lnTo>
                    <a:pt x="195652" y="21012"/>
                  </a:lnTo>
                  <a:cubicBezTo>
                    <a:pt x="197039" y="21012"/>
                    <a:pt x="198150" y="22122"/>
                    <a:pt x="198150" y="23509"/>
                  </a:cubicBezTo>
                  <a:lnTo>
                    <a:pt x="198150" y="49075"/>
                  </a:lnTo>
                  <a:cubicBezTo>
                    <a:pt x="198150" y="50463"/>
                    <a:pt x="197039" y="51573"/>
                    <a:pt x="195652" y="51573"/>
                  </a:cubicBezTo>
                  <a:lnTo>
                    <a:pt x="104632" y="51573"/>
                  </a:lnTo>
                  <a:cubicBezTo>
                    <a:pt x="103244" y="51573"/>
                    <a:pt x="102134" y="50463"/>
                    <a:pt x="102134" y="49075"/>
                  </a:cubicBezTo>
                  <a:lnTo>
                    <a:pt x="102134" y="23509"/>
                  </a:lnTo>
                  <a:cubicBezTo>
                    <a:pt x="102134" y="22126"/>
                    <a:pt x="103244" y="21012"/>
                    <a:pt x="104632" y="21012"/>
                  </a:cubicBezTo>
                  <a:close/>
                  <a:moveTo>
                    <a:pt x="221205" y="393536"/>
                  </a:moveTo>
                  <a:lnTo>
                    <a:pt x="159640" y="393528"/>
                  </a:lnTo>
                  <a:lnTo>
                    <a:pt x="221205" y="393536"/>
                  </a:lnTo>
                  <a:close/>
                  <a:moveTo>
                    <a:pt x="148781" y="393532"/>
                  </a:moveTo>
                  <a:lnTo>
                    <a:pt x="85416" y="393532"/>
                  </a:lnTo>
                  <a:lnTo>
                    <a:pt x="148781" y="393532"/>
                  </a:lnTo>
                  <a:close/>
                  <a:moveTo>
                    <a:pt x="74553" y="393536"/>
                  </a:moveTo>
                  <a:lnTo>
                    <a:pt x="38360" y="393536"/>
                  </a:lnTo>
                  <a:cubicBezTo>
                    <a:pt x="-28713" y="353255"/>
                    <a:pt x="12567" y="177156"/>
                    <a:pt x="12567" y="103341"/>
                  </a:cubicBezTo>
                  <a:cubicBezTo>
                    <a:pt x="12567" y="89047"/>
                    <a:pt x="24074" y="77548"/>
                    <a:pt x="38360" y="77548"/>
                  </a:cubicBezTo>
                  <a:lnTo>
                    <a:pt x="261920" y="77548"/>
                  </a:lnTo>
                  <a:cubicBezTo>
                    <a:pt x="276206" y="77548"/>
                    <a:pt x="287713" y="89047"/>
                    <a:pt x="287713" y="103341"/>
                  </a:cubicBezTo>
                  <a:cubicBezTo>
                    <a:pt x="271854" y="148064"/>
                    <a:pt x="329992" y="391476"/>
                    <a:pt x="261920" y="393536"/>
                  </a:cubicBezTo>
                  <a:lnTo>
                    <a:pt x="74553" y="393536"/>
                  </a:lnTo>
                  <a:close/>
                </a:path>
              </a:pathLst>
            </a:custGeom>
            <a:solidFill>
              <a:srgbClr val="CBCBC7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6037A614-AA51-4FD1-9B19-AA491A3D516F}"/>
                </a:ext>
              </a:extLst>
            </p:cNvPr>
            <p:cNvSpPr/>
            <p:nvPr/>
          </p:nvSpPr>
          <p:spPr>
            <a:xfrm>
              <a:off x="2875206" y="2360663"/>
              <a:ext cx="293148" cy="392240"/>
            </a:xfrm>
            <a:custGeom>
              <a:avLst/>
              <a:gdLst>
                <a:gd name="connsiteX0" fmla="*/ 61655 w 293147"/>
                <a:gd name="connsiteY0" fmla="*/ 0 h 392239"/>
                <a:gd name="connsiteX1" fmla="*/ 55726 w 293147"/>
                <a:gd name="connsiteY1" fmla="*/ 5929 h 392239"/>
                <a:gd name="connsiteX2" fmla="*/ 55726 w 293147"/>
                <a:gd name="connsiteY2" fmla="*/ 66668 h 392239"/>
                <a:gd name="connsiteX3" fmla="*/ 61655 w 293147"/>
                <a:gd name="connsiteY3" fmla="*/ 72597 h 392239"/>
                <a:gd name="connsiteX4" fmla="*/ 238633 w 293147"/>
                <a:gd name="connsiteY4" fmla="*/ 72597 h 392239"/>
                <a:gd name="connsiteX5" fmla="*/ 244554 w 293147"/>
                <a:gd name="connsiteY5" fmla="*/ 66668 h 392239"/>
                <a:gd name="connsiteX6" fmla="*/ 244554 w 293147"/>
                <a:gd name="connsiteY6" fmla="*/ 5929 h 392239"/>
                <a:gd name="connsiteX7" fmla="*/ 238633 w 293147"/>
                <a:gd name="connsiteY7" fmla="*/ 0 h 392239"/>
                <a:gd name="connsiteX8" fmla="*/ 61655 w 293147"/>
                <a:gd name="connsiteY8" fmla="*/ 0 h 392239"/>
                <a:gd name="connsiteX9" fmla="*/ 104632 w 293147"/>
                <a:gd name="connsiteY9" fmla="*/ 21012 h 392239"/>
                <a:gd name="connsiteX10" fmla="*/ 195652 w 293147"/>
                <a:gd name="connsiteY10" fmla="*/ 21012 h 392239"/>
                <a:gd name="connsiteX11" fmla="*/ 198150 w 293147"/>
                <a:gd name="connsiteY11" fmla="*/ 23509 h 392239"/>
                <a:gd name="connsiteX12" fmla="*/ 198150 w 293147"/>
                <a:gd name="connsiteY12" fmla="*/ 49075 h 392239"/>
                <a:gd name="connsiteX13" fmla="*/ 195652 w 293147"/>
                <a:gd name="connsiteY13" fmla="*/ 51573 h 392239"/>
                <a:gd name="connsiteX14" fmla="*/ 104632 w 293147"/>
                <a:gd name="connsiteY14" fmla="*/ 51573 h 392239"/>
                <a:gd name="connsiteX15" fmla="*/ 102134 w 293147"/>
                <a:gd name="connsiteY15" fmla="*/ 49075 h 392239"/>
                <a:gd name="connsiteX16" fmla="*/ 102134 w 293147"/>
                <a:gd name="connsiteY16" fmla="*/ 23509 h 392239"/>
                <a:gd name="connsiteX17" fmla="*/ 104632 w 293147"/>
                <a:gd name="connsiteY17" fmla="*/ 21012 h 392239"/>
                <a:gd name="connsiteX18" fmla="*/ 221205 w 293147"/>
                <a:gd name="connsiteY18" fmla="*/ 393536 h 392239"/>
                <a:gd name="connsiteX19" fmla="*/ 159640 w 293147"/>
                <a:gd name="connsiteY19" fmla="*/ 393528 h 392239"/>
                <a:gd name="connsiteX20" fmla="*/ 148781 w 293147"/>
                <a:gd name="connsiteY20" fmla="*/ 393532 h 392239"/>
                <a:gd name="connsiteX21" fmla="*/ 85416 w 293147"/>
                <a:gd name="connsiteY21" fmla="*/ 393532 h 392239"/>
                <a:gd name="connsiteX22" fmla="*/ 74553 w 293147"/>
                <a:gd name="connsiteY22" fmla="*/ 393536 h 392239"/>
                <a:gd name="connsiteX23" fmla="*/ 38360 w 293147"/>
                <a:gd name="connsiteY23" fmla="*/ 393536 h 392239"/>
                <a:gd name="connsiteX24" fmla="*/ 12567 w 293147"/>
                <a:gd name="connsiteY24" fmla="*/ 103341 h 392239"/>
                <a:gd name="connsiteX25" fmla="*/ 38360 w 293147"/>
                <a:gd name="connsiteY25" fmla="*/ 77548 h 392239"/>
                <a:gd name="connsiteX26" fmla="*/ 261920 w 293147"/>
                <a:gd name="connsiteY26" fmla="*/ 77548 h 392239"/>
                <a:gd name="connsiteX27" fmla="*/ 287713 w 293147"/>
                <a:gd name="connsiteY27" fmla="*/ 103341 h 392239"/>
                <a:gd name="connsiteX28" fmla="*/ 261920 w 293147"/>
                <a:gd name="connsiteY28" fmla="*/ 393536 h 392239"/>
                <a:gd name="connsiteX29" fmla="*/ 232068 w 293147"/>
                <a:gd name="connsiteY29" fmla="*/ 393536 h 39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3147" h="392239">
                  <a:moveTo>
                    <a:pt x="61655" y="0"/>
                  </a:moveTo>
                  <a:cubicBezTo>
                    <a:pt x="58368" y="0"/>
                    <a:pt x="55726" y="2643"/>
                    <a:pt x="55726" y="5929"/>
                  </a:cubicBezTo>
                  <a:lnTo>
                    <a:pt x="55726" y="66668"/>
                  </a:lnTo>
                  <a:cubicBezTo>
                    <a:pt x="55726" y="69955"/>
                    <a:pt x="58368" y="72597"/>
                    <a:pt x="61655" y="72597"/>
                  </a:cubicBezTo>
                  <a:lnTo>
                    <a:pt x="238633" y="72597"/>
                  </a:lnTo>
                  <a:cubicBezTo>
                    <a:pt x="241911" y="72597"/>
                    <a:pt x="244554" y="69955"/>
                    <a:pt x="244554" y="66668"/>
                  </a:cubicBezTo>
                  <a:lnTo>
                    <a:pt x="244554" y="5929"/>
                  </a:lnTo>
                  <a:cubicBezTo>
                    <a:pt x="244554" y="2643"/>
                    <a:pt x="241911" y="0"/>
                    <a:pt x="238633" y="0"/>
                  </a:cubicBezTo>
                  <a:lnTo>
                    <a:pt x="61655" y="0"/>
                  </a:lnTo>
                  <a:moveTo>
                    <a:pt x="104632" y="21012"/>
                  </a:moveTo>
                  <a:lnTo>
                    <a:pt x="195652" y="21012"/>
                  </a:lnTo>
                  <a:cubicBezTo>
                    <a:pt x="197039" y="21012"/>
                    <a:pt x="198150" y="22122"/>
                    <a:pt x="198150" y="23509"/>
                  </a:cubicBezTo>
                  <a:lnTo>
                    <a:pt x="198150" y="49075"/>
                  </a:lnTo>
                  <a:cubicBezTo>
                    <a:pt x="198150" y="50463"/>
                    <a:pt x="197039" y="51573"/>
                    <a:pt x="195652" y="51573"/>
                  </a:cubicBezTo>
                  <a:lnTo>
                    <a:pt x="104632" y="51573"/>
                  </a:lnTo>
                  <a:cubicBezTo>
                    <a:pt x="103244" y="51573"/>
                    <a:pt x="102134" y="50463"/>
                    <a:pt x="102134" y="49075"/>
                  </a:cubicBezTo>
                  <a:lnTo>
                    <a:pt x="102134" y="23509"/>
                  </a:lnTo>
                  <a:cubicBezTo>
                    <a:pt x="102134" y="22126"/>
                    <a:pt x="103244" y="21012"/>
                    <a:pt x="104632" y="21012"/>
                  </a:cubicBezTo>
                  <a:moveTo>
                    <a:pt x="221205" y="393536"/>
                  </a:moveTo>
                  <a:lnTo>
                    <a:pt x="159640" y="393528"/>
                  </a:lnTo>
                  <a:moveTo>
                    <a:pt x="148781" y="393532"/>
                  </a:moveTo>
                  <a:lnTo>
                    <a:pt x="85416" y="393532"/>
                  </a:lnTo>
                  <a:moveTo>
                    <a:pt x="74553" y="393536"/>
                  </a:moveTo>
                  <a:lnTo>
                    <a:pt x="38360" y="393536"/>
                  </a:lnTo>
                  <a:cubicBezTo>
                    <a:pt x="-28713" y="353255"/>
                    <a:pt x="12567" y="177156"/>
                    <a:pt x="12567" y="103341"/>
                  </a:cubicBezTo>
                  <a:cubicBezTo>
                    <a:pt x="12567" y="89047"/>
                    <a:pt x="24074" y="77548"/>
                    <a:pt x="38360" y="77548"/>
                  </a:cubicBezTo>
                  <a:lnTo>
                    <a:pt x="261920" y="77548"/>
                  </a:lnTo>
                  <a:cubicBezTo>
                    <a:pt x="276206" y="77548"/>
                    <a:pt x="287713" y="89047"/>
                    <a:pt x="287713" y="103341"/>
                  </a:cubicBezTo>
                  <a:cubicBezTo>
                    <a:pt x="271854" y="148064"/>
                    <a:pt x="329992" y="391476"/>
                    <a:pt x="261920" y="393536"/>
                  </a:cubicBezTo>
                  <a:lnTo>
                    <a:pt x="232068" y="393536"/>
                  </a:lnTo>
                </a:path>
              </a:pathLst>
            </a:custGeom>
            <a:noFill/>
            <a:ln w="594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8127786D-129C-432D-A2A6-0F0E7A143426}"/>
                </a:ext>
              </a:extLst>
            </p:cNvPr>
            <p:cNvSpPr/>
            <p:nvPr/>
          </p:nvSpPr>
          <p:spPr>
            <a:xfrm>
              <a:off x="3027014" y="2701086"/>
              <a:ext cx="4129" cy="132123"/>
            </a:xfrm>
            <a:custGeom>
              <a:avLst/>
              <a:gdLst>
                <a:gd name="connsiteX0" fmla="*/ 1189 w 0"/>
                <a:gd name="connsiteY0" fmla="*/ 0 h 132122"/>
                <a:gd name="connsiteX1" fmla="*/ 2378 w 0"/>
                <a:gd name="connsiteY1" fmla="*/ 5875 h 132122"/>
                <a:gd name="connsiteX2" fmla="*/ 2378 w 0"/>
                <a:gd name="connsiteY2" fmla="*/ 127321 h 132122"/>
                <a:gd name="connsiteX3" fmla="*/ 1189 w 0"/>
                <a:gd name="connsiteY3" fmla="*/ 133196 h 132122"/>
                <a:gd name="connsiteX4" fmla="*/ 0 w 0"/>
                <a:gd name="connsiteY4" fmla="*/ 127321 h 132122"/>
                <a:gd name="connsiteX5" fmla="*/ 0 w 0"/>
                <a:gd name="connsiteY5" fmla="*/ 5875 h 132122"/>
                <a:gd name="connsiteX6" fmla="*/ 1189 w 0"/>
                <a:gd name="connsiteY6" fmla="*/ 0 h 13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32122">
                  <a:moveTo>
                    <a:pt x="1189" y="0"/>
                  </a:moveTo>
                  <a:cubicBezTo>
                    <a:pt x="1850" y="0"/>
                    <a:pt x="2378" y="2622"/>
                    <a:pt x="2378" y="5875"/>
                  </a:cubicBezTo>
                  <a:lnTo>
                    <a:pt x="2378" y="127321"/>
                  </a:lnTo>
                  <a:cubicBezTo>
                    <a:pt x="2378" y="130575"/>
                    <a:pt x="1850" y="133196"/>
                    <a:pt x="1189" y="133196"/>
                  </a:cubicBezTo>
                  <a:cubicBezTo>
                    <a:pt x="533" y="133196"/>
                    <a:pt x="0" y="130575"/>
                    <a:pt x="0" y="127321"/>
                  </a:cubicBezTo>
                  <a:lnTo>
                    <a:pt x="0" y="5875"/>
                  </a:lnTo>
                  <a:cubicBezTo>
                    <a:pt x="0" y="2618"/>
                    <a:pt x="528" y="0"/>
                    <a:pt x="1189" y="0"/>
                  </a:cubicBezTo>
                  <a:close/>
                </a:path>
              </a:pathLst>
            </a:custGeom>
            <a:solidFill>
              <a:srgbClr val="DC0000"/>
            </a:solidFill>
            <a:ln w="4958" cap="flat">
              <a:solidFill>
                <a:srgbClr val="B5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B6F4ABD4-E3B4-4899-A47F-B6350FA30CA6}"/>
                </a:ext>
              </a:extLst>
            </p:cNvPr>
            <p:cNvSpPr/>
            <p:nvPr/>
          </p:nvSpPr>
          <p:spPr>
            <a:xfrm>
              <a:off x="2920762" y="2576637"/>
              <a:ext cx="206442" cy="161025"/>
            </a:xfrm>
            <a:custGeom>
              <a:avLst/>
              <a:gdLst>
                <a:gd name="connsiteX0" fmla="*/ 19608 w 206441"/>
                <a:gd name="connsiteY0" fmla="*/ 790 h 161024"/>
                <a:gd name="connsiteX1" fmla="*/ 189555 w 206441"/>
                <a:gd name="connsiteY1" fmla="*/ 790 h 161024"/>
                <a:gd name="connsiteX2" fmla="*/ 209163 w 206441"/>
                <a:gd name="connsiteY2" fmla="*/ 13912 h 161024"/>
                <a:gd name="connsiteX3" fmla="*/ 209163 w 206441"/>
                <a:gd name="connsiteY3" fmla="*/ 148339 h 161024"/>
                <a:gd name="connsiteX4" fmla="*/ 189555 w 206441"/>
                <a:gd name="connsiteY4" fmla="*/ 161452 h 161024"/>
                <a:gd name="connsiteX5" fmla="*/ 19608 w 206441"/>
                <a:gd name="connsiteY5" fmla="*/ 161452 h 161024"/>
                <a:gd name="connsiteX6" fmla="*/ 0 w 206441"/>
                <a:gd name="connsiteY6" fmla="*/ 148339 h 161024"/>
                <a:gd name="connsiteX7" fmla="*/ 0 w 206441"/>
                <a:gd name="connsiteY7" fmla="*/ 13912 h 161024"/>
                <a:gd name="connsiteX8" fmla="*/ 19608 w 206441"/>
                <a:gd name="connsiteY8" fmla="*/ 790 h 16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441" h="161024">
                  <a:moveTo>
                    <a:pt x="19608" y="790"/>
                  </a:moveTo>
                  <a:cubicBezTo>
                    <a:pt x="85389" y="26856"/>
                    <a:pt x="78295" y="1245"/>
                    <a:pt x="189555" y="790"/>
                  </a:cubicBezTo>
                  <a:cubicBezTo>
                    <a:pt x="200418" y="753"/>
                    <a:pt x="209163" y="6641"/>
                    <a:pt x="209163" y="13912"/>
                  </a:cubicBezTo>
                  <a:lnTo>
                    <a:pt x="209163" y="148339"/>
                  </a:lnTo>
                  <a:cubicBezTo>
                    <a:pt x="209163" y="155605"/>
                    <a:pt x="200418" y="161452"/>
                    <a:pt x="189555" y="161452"/>
                  </a:cubicBezTo>
                  <a:lnTo>
                    <a:pt x="19608" y="161452"/>
                  </a:lnTo>
                  <a:cubicBezTo>
                    <a:pt x="8745" y="161452"/>
                    <a:pt x="0" y="155605"/>
                    <a:pt x="0" y="148339"/>
                  </a:cubicBezTo>
                  <a:lnTo>
                    <a:pt x="0" y="13912"/>
                  </a:lnTo>
                  <a:cubicBezTo>
                    <a:pt x="4" y="6645"/>
                    <a:pt x="10504" y="-2810"/>
                    <a:pt x="19608" y="790"/>
                  </a:cubicBezTo>
                  <a:close/>
                </a:path>
              </a:pathLst>
            </a:custGeom>
            <a:solidFill>
              <a:srgbClr val="B5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875000A6-3916-451C-8D81-9D5F1AD75446}"/>
                </a:ext>
              </a:extLst>
            </p:cNvPr>
            <p:cNvSpPr/>
            <p:nvPr/>
          </p:nvSpPr>
          <p:spPr>
            <a:xfrm>
              <a:off x="2936506" y="2599227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41A0FFAA-E6E2-4266-A000-F0C45D2E3213}"/>
                </a:ext>
              </a:extLst>
            </p:cNvPr>
            <p:cNvSpPr/>
            <p:nvPr/>
          </p:nvSpPr>
          <p:spPr>
            <a:xfrm>
              <a:off x="2936506" y="2566362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FB270B49-B422-4C84-8B4F-973B707C1DFF}"/>
                </a:ext>
              </a:extLst>
            </p:cNvPr>
            <p:cNvSpPr/>
            <p:nvPr/>
          </p:nvSpPr>
          <p:spPr>
            <a:xfrm>
              <a:off x="2936506" y="2533455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4F8F5ED1-53F0-47A4-B964-A99A9525670B}"/>
                </a:ext>
              </a:extLst>
            </p:cNvPr>
            <p:cNvSpPr/>
            <p:nvPr/>
          </p:nvSpPr>
          <p:spPr>
            <a:xfrm>
              <a:off x="2936506" y="2500589"/>
              <a:ext cx="165154" cy="4129"/>
            </a:xfrm>
            <a:custGeom>
              <a:avLst/>
              <a:gdLst>
                <a:gd name="connsiteX0" fmla="*/ 0 w 165153"/>
                <a:gd name="connsiteY0" fmla="*/ 0 h 0"/>
                <a:gd name="connsiteX1" fmla="*/ 167713 w 16515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5153">
                  <a:moveTo>
                    <a:pt x="0" y="0"/>
                  </a:moveTo>
                  <a:lnTo>
                    <a:pt x="167713" y="0"/>
                  </a:lnTo>
                </a:path>
              </a:pathLst>
            </a:custGeom>
            <a:ln w="1337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412427DC-32F1-4D9A-8622-589715D5B2F0}"/>
              </a:ext>
            </a:extLst>
          </p:cNvPr>
          <p:cNvGrpSpPr/>
          <p:nvPr/>
        </p:nvGrpSpPr>
        <p:grpSpPr>
          <a:xfrm>
            <a:off x="7114549" y="257623"/>
            <a:ext cx="779061" cy="761553"/>
            <a:chOff x="4997324" y="655494"/>
            <a:chExt cx="367467" cy="359209"/>
          </a:xfrm>
        </p:grpSpPr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CF132C1A-5840-4E62-949F-E1B95072A486}"/>
                </a:ext>
              </a:extLst>
            </p:cNvPr>
            <p:cNvSpPr/>
            <p:nvPr/>
          </p:nvSpPr>
          <p:spPr>
            <a:xfrm>
              <a:off x="4997324" y="655494"/>
              <a:ext cx="367467" cy="359209"/>
            </a:xfrm>
            <a:custGeom>
              <a:avLst/>
              <a:gdLst>
                <a:gd name="connsiteX0" fmla="*/ 127243 w 367466"/>
                <a:gd name="connsiteY0" fmla="*/ 0 h 359208"/>
                <a:gd name="connsiteX1" fmla="*/ 122528 w 367466"/>
                <a:gd name="connsiteY1" fmla="*/ 4641 h 359208"/>
                <a:gd name="connsiteX2" fmla="*/ 122528 w 367466"/>
                <a:gd name="connsiteY2" fmla="*/ 120665 h 359208"/>
                <a:gd name="connsiteX3" fmla="*/ 4715 w 367466"/>
                <a:gd name="connsiteY3" fmla="*/ 120665 h 359208"/>
                <a:gd name="connsiteX4" fmla="*/ 0 w 367466"/>
                <a:gd name="connsiteY4" fmla="*/ 125306 h 359208"/>
                <a:gd name="connsiteX5" fmla="*/ 0 w 367466"/>
                <a:gd name="connsiteY5" fmla="*/ 236698 h 359208"/>
                <a:gd name="connsiteX6" fmla="*/ 4715 w 367466"/>
                <a:gd name="connsiteY6" fmla="*/ 241339 h 359208"/>
                <a:gd name="connsiteX7" fmla="*/ 122528 w 367466"/>
                <a:gd name="connsiteY7" fmla="*/ 241339 h 359208"/>
                <a:gd name="connsiteX8" fmla="*/ 122528 w 367466"/>
                <a:gd name="connsiteY8" fmla="*/ 357363 h 359208"/>
                <a:gd name="connsiteX9" fmla="*/ 127243 w 367466"/>
                <a:gd name="connsiteY9" fmla="*/ 362004 h 359208"/>
                <a:gd name="connsiteX10" fmla="*/ 240336 w 367466"/>
                <a:gd name="connsiteY10" fmla="*/ 362004 h 359208"/>
                <a:gd name="connsiteX11" fmla="*/ 245047 w 367466"/>
                <a:gd name="connsiteY11" fmla="*/ 357363 h 359208"/>
                <a:gd name="connsiteX12" fmla="*/ 245047 w 367466"/>
                <a:gd name="connsiteY12" fmla="*/ 241339 h 359208"/>
                <a:gd name="connsiteX13" fmla="*/ 362859 w 367466"/>
                <a:gd name="connsiteY13" fmla="*/ 241339 h 359208"/>
                <a:gd name="connsiteX14" fmla="*/ 367574 w 367466"/>
                <a:gd name="connsiteY14" fmla="*/ 236698 h 359208"/>
                <a:gd name="connsiteX15" fmla="*/ 367574 w 367466"/>
                <a:gd name="connsiteY15" fmla="*/ 125306 h 359208"/>
                <a:gd name="connsiteX16" fmla="*/ 362859 w 367466"/>
                <a:gd name="connsiteY16" fmla="*/ 120665 h 359208"/>
                <a:gd name="connsiteX17" fmla="*/ 245047 w 367466"/>
                <a:gd name="connsiteY17" fmla="*/ 120665 h 359208"/>
                <a:gd name="connsiteX18" fmla="*/ 245047 w 367466"/>
                <a:gd name="connsiteY18" fmla="*/ 4641 h 359208"/>
                <a:gd name="connsiteX19" fmla="*/ 240336 w 367466"/>
                <a:gd name="connsiteY19" fmla="*/ 0 h 359208"/>
                <a:gd name="connsiteX20" fmla="*/ 127243 w 367466"/>
                <a:gd name="connsiteY20" fmla="*/ 0 h 35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7466" h="359208">
                  <a:moveTo>
                    <a:pt x="127243" y="0"/>
                  </a:moveTo>
                  <a:cubicBezTo>
                    <a:pt x="124633" y="0"/>
                    <a:pt x="122528" y="2069"/>
                    <a:pt x="122528" y="4641"/>
                  </a:cubicBezTo>
                  <a:lnTo>
                    <a:pt x="122528" y="120665"/>
                  </a:lnTo>
                  <a:lnTo>
                    <a:pt x="4715" y="120665"/>
                  </a:lnTo>
                  <a:cubicBezTo>
                    <a:pt x="2106" y="120665"/>
                    <a:pt x="0" y="122734"/>
                    <a:pt x="0" y="125306"/>
                  </a:cubicBezTo>
                  <a:lnTo>
                    <a:pt x="0" y="236698"/>
                  </a:lnTo>
                  <a:cubicBezTo>
                    <a:pt x="0" y="239270"/>
                    <a:pt x="2106" y="241339"/>
                    <a:pt x="4715" y="241339"/>
                  </a:cubicBezTo>
                  <a:lnTo>
                    <a:pt x="122528" y="241339"/>
                  </a:lnTo>
                  <a:lnTo>
                    <a:pt x="122528" y="357363"/>
                  </a:lnTo>
                  <a:cubicBezTo>
                    <a:pt x="122528" y="359927"/>
                    <a:pt x="124633" y="362004"/>
                    <a:pt x="127243" y="362004"/>
                  </a:cubicBezTo>
                  <a:lnTo>
                    <a:pt x="240336" y="362004"/>
                  </a:lnTo>
                  <a:cubicBezTo>
                    <a:pt x="242945" y="362004"/>
                    <a:pt x="245047" y="359931"/>
                    <a:pt x="245047" y="357363"/>
                  </a:cubicBezTo>
                  <a:lnTo>
                    <a:pt x="245047" y="241339"/>
                  </a:lnTo>
                  <a:lnTo>
                    <a:pt x="362859" y="241339"/>
                  </a:lnTo>
                  <a:cubicBezTo>
                    <a:pt x="365468" y="241339"/>
                    <a:pt x="367574" y="239266"/>
                    <a:pt x="367574" y="236698"/>
                  </a:cubicBezTo>
                  <a:lnTo>
                    <a:pt x="367574" y="125306"/>
                  </a:lnTo>
                  <a:cubicBezTo>
                    <a:pt x="367574" y="122734"/>
                    <a:pt x="365460" y="120665"/>
                    <a:pt x="362859" y="120665"/>
                  </a:cubicBezTo>
                  <a:lnTo>
                    <a:pt x="245047" y="120665"/>
                  </a:lnTo>
                  <a:lnTo>
                    <a:pt x="245047" y="4641"/>
                  </a:lnTo>
                  <a:cubicBezTo>
                    <a:pt x="245047" y="2069"/>
                    <a:pt x="242949" y="0"/>
                    <a:pt x="240336" y="0"/>
                  </a:cubicBezTo>
                  <a:lnTo>
                    <a:pt x="127243" y="0"/>
                  </a:lnTo>
                  <a:close/>
                </a:path>
              </a:pathLst>
            </a:custGeom>
            <a:solidFill>
              <a:srgbClr val="DC0000"/>
            </a:solidFill>
            <a:ln w="967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298DB5F4-E4E3-4991-B64A-B940E01FD409}"/>
                </a:ext>
              </a:extLst>
            </p:cNvPr>
            <p:cNvSpPr/>
            <p:nvPr/>
          </p:nvSpPr>
          <p:spPr>
            <a:xfrm>
              <a:off x="5152354" y="659210"/>
              <a:ext cx="206442" cy="243601"/>
            </a:xfrm>
            <a:custGeom>
              <a:avLst/>
              <a:gdLst>
                <a:gd name="connsiteX0" fmla="*/ 3798 w 206441"/>
                <a:gd name="connsiteY0" fmla="*/ 0 h 243601"/>
                <a:gd name="connsiteX1" fmla="*/ 0 w 206441"/>
                <a:gd name="connsiteY1" fmla="*/ 48588 h 243601"/>
                <a:gd name="connsiteX2" fmla="*/ 85917 w 206441"/>
                <a:gd name="connsiteY2" fmla="*/ 245290 h 243601"/>
                <a:gd name="connsiteX3" fmla="*/ 85917 w 206441"/>
                <a:gd name="connsiteY3" fmla="*/ 232549 h 243601"/>
                <a:gd name="connsiteX4" fmla="*/ 205302 w 206441"/>
                <a:gd name="connsiteY4" fmla="*/ 232549 h 243601"/>
                <a:gd name="connsiteX5" fmla="*/ 208374 w 206441"/>
                <a:gd name="connsiteY5" fmla="*/ 231483 h 243601"/>
                <a:gd name="connsiteX6" fmla="*/ 208820 w 206441"/>
                <a:gd name="connsiteY6" fmla="*/ 231091 h 243601"/>
                <a:gd name="connsiteX7" fmla="*/ 210083 w 206441"/>
                <a:gd name="connsiteY7" fmla="*/ 228085 h 243601"/>
                <a:gd name="connsiteX8" fmla="*/ 210083 w 206441"/>
                <a:gd name="connsiteY8" fmla="*/ 120740 h 243601"/>
                <a:gd name="connsiteX9" fmla="*/ 205298 w 206441"/>
                <a:gd name="connsiteY9" fmla="*/ 116272 h 243601"/>
                <a:gd name="connsiteX10" fmla="*/ 85917 w 206441"/>
                <a:gd name="connsiteY10" fmla="*/ 116272 h 243601"/>
                <a:gd name="connsiteX11" fmla="*/ 85917 w 206441"/>
                <a:gd name="connsiteY11" fmla="*/ 4472 h 243601"/>
                <a:gd name="connsiteX12" fmla="*/ 81140 w 206441"/>
                <a:gd name="connsiteY12" fmla="*/ 0 h 243601"/>
                <a:gd name="connsiteX13" fmla="*/ 3798 w 206441"/>
                <a:gd name="connsiteY13" fmla="*/ 0 h 24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6441" h="243601">
                  <a:moveTo>
                    <a:pt x="3798" y="0"/>
                  </a:moveTo>
                  <a:cubicBezTo>
                    <a:pt x="1321" y="15921"/>
                    <a:pt x="41" y="32217"/>
                    <a:pt x="0" y="48588"/>
                  </a:cubicBezTo>
                  <a:cubicBezTo>
                    <a:pt x="29" y="134732"/>
                    <a:pt x="34084" y="212701"/>
                    <a:pt x="85917" y="245290"/>
                  </a:cubicBezTo>
                  <a:lnTo>
                    <a:pt x="85917" y="232549"/>
                  </a:lnTo>
                  <a:lnTo>
                    <a:pt x="205302" y="232549"/>
                  </a:lnTo>
                  <a:cubicBezTo>
                    <a:pt x="206475" y="232549"/>
                    <a:pt x="207544" y="232140"/>
                    <a:pt x="208374" y="231483"/>
                  </a:cubicBezTo>
                  <a:cubicBezTo>
                    <a:pt x="208527" y="231355"/>
                    <a:pt x="208676" y="231219"/>
                    <a:pt x="208820" y="231091"/>
                  </a:cubicBezTo>
                  <a:cubicBezTo>
                    <a:pt x="209601" y="230294"/>
                    <a:pt x="210083" y="229254"/>
                    <a:pt x="210083" y="228085"/>
                  </a:cubicBezTo>
                  <a:lnTo>
                    <a:pt x="210083" y="120740"/>
                  </a:lnTo>
                  <a:cubicBezTo>
                    <a:pt x="210083" y="118262"/>
                    <a:pt x="207941" y="116272"/>
                    <a:pt x="205298" y="116272"/>
                  </a:cubicBezTo>
                  <a:lnTo>
                    <a:pt x="85917" y="116272"/>
                  </a:lnTo>
                  <a:lnTo>
                    <a:pt x="85917" y="4472"/>
                  </a:lnTo>
                  <a:cubicBezTo>
                    <a:pt x="85917" y="1990"/>
                    <a:pt x="83782" y="0"/>
                    <a:pt x="81140" y="0"/>
                  </a:cubicBezTo>
                  <a:lnTo>
                    <a:pt x="3798" y="0"/>
                  </a:lnTo>
                  <a:close/>
                </a:path>
              </a:pathLst>
            </a:custGeom>
            <a:solidFill>
              <a:srgbClr val="FFFFFF">
                <a:alpha val="43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32029CDA-DE30-4C53-A78E-0186907F4556}"/>
              </a:ext>
            </a:extLst>
          </p:cNvPr>
          <p:cNvGrpSpPr/>
          <p:nvPr/>
        </p:nvGrpSpPr>
        <p:grpSpPr>
          <a:xfrm>
            <a:off x="8203134" y="257623"/>
            <a:ext cx="832371" cy="722167"/>
            <a:chOff x="4996928" y="141660"/>
            <a:chExt cx="487835" cy="423247"/>
          </a:xfrm>
        </p:grpSpPr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E9BF7678-183F-4916-B813-02BA9023B0C2}"/>
                </a:ext>
              </a:extLst>
            </p:cNvPr>
            <p:cNvSpPr/>
            <p:nvPr/>
          </p:nvSpPr>
          <p:spPr>
            <a:xfrm>
              <a:off x="5324176" y="141660"/>
              <a:ext cx="37160" cy="107350"/>
            </a:xfrm>
            <a:custGeom>
              <a:avLst/>
              <a:gdLst>
                <a:gd name="connsiteX0" fmla="*/ 39616 w 37159"/>
                <a:gd name="connsiteY0" fmla="*/ 5396 h 107349"/>
                <a:gd name="connsiteX1" fmla="*/ 39616 w 37159"/>
                <a:gd name="connsiteY1" fmla="*/ 102152 h 107349"/>
                <a:gd name="connsiteX2" fmla="*/ 19810 w 37159"/>
                <a:gd name="connsiteY2" fmla="*/ 107540 h 107349"/>
                <a:gd name="connsiteX3" fmla="*/ 0 w 37159"/>
                <a:gd name="connsiteY3" fmla="*/ 102152 h 107349"/>
                <a:gd name="connsiteX4" fmla="*/ 0 w 37159"/>
                <a:gd name="connsiteY4" fmla="*/ 5396 h 107349"/>
                <a:gd name="connsiteX5" fmla="*/ 19810 w 37159"/>
                <a:gd name="connsiteY5" fmla="*/ 0 h 107349"/>
                <a:gd name="connsiteX6" fmla="*/ 39616 w 37159"/>
                <a:gd name="connsiteY6" fmla="*/ 5396 h 10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59" h="107349">
                  <a:moveTo>
                    <a:pt x="39616" y="5396"/>
                  </a:moveTo>
                  <a:lnTo>
                    <a:pt x="39616" y="102152"/>
                  </a:lnTo>
                  <a:cubicBezTo>
                    <a:pt x="39616" y="105141"/>
                    <a:pt x="30781" y="107540"/>
                    <a:pt x="19810" y="107540"/>
                  </a:cubicBezTo>
                  <a:cubicBezTo>
                    <a:pt x="8831" y="107540"/>
                    <a:pt x="0" y="105141"/>
                    <a:pt x="0" y="102152"/>
                  </a:cubicBezTo>
                  <a:lnTo>
                    <a:pt x="0" y="5396"/>
                  </a:lnTo>
                  <a:cubicBezTo>
                    <a:pt x="0" y="2407"/>
                    <a:pt x="8836" y="0"/>
                    <a:pt x="19810" y="0"/>
                  </a:cubicBezTo>
                  <a:cubicBezTo>
                    <a:pt x="30785" y="0"/>
                    <a:pt x="39616" y="2407"/>
                    <a:pt x="39616" y="5396"/>
                  </a:cubicBezTo>
                  <a:close/>
                </a:path>
              </a:pathLst>
            </a:custGeom>
            <a:solidFill>
              <a:srgbClr val="2D2D2D"/>
            </a:solidFill>
            <a:ln w="786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C722B9FE-2045-4AD2-B7D9-A5FA1CAE048D}"/>
                </a:ext>
              </a:extLst>
            </p:cNvPr>
            <p:cNvSpPr/>
            <p:nvPr/>
          </p:nvSpPr>
          <p:spPr>
            <a:xfrm>
              <a:off x="5223630" y="169026"/>
              <a:ext cx="231215" cy="379853"/>
            </a:xfrm>
            <a:custGeom>
              <a:avLst/>
              <a:gdLst>
                <a:gd name="connsiteX0" fmla="*/ 5396 w 231214"/>
                <a:gd name="connsiteY0" fmla="*/ 0 h 379853"/>
                <a:gd name="connsiteX1" fmla="*/ 228770 w 231214"/>
                <a:gd name="connsiteY1" fmla="*/ 0 h 379853"/>
                <a:gd name="connsiteX2" fmla="*/ 234167 w 231214"/>
                <a:gd name="connsiteY2" fmla="*/ 191004 h 379853"/>
                <a:gd name="connsiteX3" fmla="*/ 228770 w 231214"/>
                <a:gd name="connsiteY3" fmla="*/ 382012 h 379853"/>
                <a:gd name="connsiteX4" fmla="*/ 5396 w 231214"/>
                <a:gd name="connsiteY4" fmla="*/ 382012 h 379853"/>
                <a:gd name="connsiteX5" fmla="*/ 0 w 231214"/>
                <a:gd name="connsiteY5" fmla="*/ 191004 h 379853"/>
                <a:gd name="connsiteX6" fmla="*/ 5396 w 231214"/>
                <a:gd name="connsiteY6" fmla="*/ 0 h 37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214" h="379853">
                  <a:moveTo>
                    <a:pt x="5396" y="0"/>
                  </a:moveTo>
                  <a:lnTo>
                    <a:pt x="228770" y="0"/>
                  </a:lnTo>
                  <a:cubicBezTo>
                    <a:pt x="231760" y="0"/>
                    <a:pt x="234167" y="85190"/>
                    <a:pt x="234167" y="191004"/>
                  </a:cubicBezTo>
                  <a:cubicBezTo>
                    <a:pt x="234167" y="296822"/>
                    <a:pt x="231760" y="382012"/>
                    <a:pt x="228770" y="382012"/>
                  </a:cubicBezTo>
                  <a:lnTo>
                    <a:pt x="5396" y="382012"/>
                  </a:lnTo>
                  <a:cubicBezTo>
                    <a:pt x="2407" y="382012"/>
                    <a:pt x="0" y="296822"/>
                    <a:pt x="0" y="191004"/>
                  </a:cubicBezTo>
                  <a:cubicBezTo>
                    <a:pt x="0" y="85190"/>
                    <a:pt x="2407" y="0"/>
                    <a:pt x="5396" y="0"/>
                  </a:cubicBezTo>
                  <a:close/>
                </a:path>
              </a:pathLst>
            </a:custGeom>
            <a:solidFill>
              <a:srgbClr val="FFFFFF"/>
            </a:solidFill>
            <a:ln w="354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FB4D55D-0EF6-465A-B40A-85B1154B903A}"/>
                </a:ext>
              </a:extLst>
            </p:cNvPr>
            <p:cNvSpPr/>
            <p:nvPr/>
          </p:nvSpPr>
          <p:spPr>
            <a:xfrm>
              <a:off x="5308180" y="439721"/>
              <a:ext cx="61933" cy="107350"/>
            </a:xfrm>
            <a:custGeom>
              <a:avLst/>
              <a:gdLst>
                <a:gd name="connsiteX0" fmla="*/ 5405 w 61932"/>
                <a:gd name="connsiteY0" fmla="*/ 0 h 107349"/>
                <a:gd name="connsiteX1" fmla="*/ 59699 w 61932"/>
                <a:gd name="connsiteY1" fmla="*/ 0 h 107349"/>
                <a:gd name="connsiteX2" fmla="*/ 65104 w 61932"/>
                <a:gd name="connsiteY2" fmla="*/ 54472 h 107349"/>
                <a:gd name="connsiteX3" fmla="*/ 59699 w 61932"/>
                <a:gd name="connsiteY3" fmla="*/ 108944 h 107349"/>
                <a:gd name="connsiteX4" fmla="*/ 5405 w 61932"/>
                <a:gd name="connsiteY4" fmla="*/ 108944 h 107349"/>
                <a:gd name="connsiteX5" fmla="*/ 0 w 61932"/>
                <a:gd name="connsiteY5" fmla="*/ 54472 h 107349"/>
                <a:gd name="connsiteX6" fmla="*/ 5405 w 61932"/>
                <a:gd name="connsiteY6" fmla="*/ 0 h 10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32" h="107349">
                  <a:moveTo>
                    <a:pt x="5405" y="0"/>
                  </a:moveTo>
                  <a:lnTo>
                    <a:pt x="59699" y="0"/>
                  </a:lnTo>
                  <a:cubicBezTo>
                    <a:pt x="62696" y="0"/>
                    <a:pt x="65104" y="24294"/>
                    <a:pt x="65104" y="54472"/>
                  </a:cubicBezTo>
                  <a:cubicBezTo>
                    <a:pt x="65104" y="84645"/>
                    <a:pt x="62696" y="108944"/>
                    <a:pt x="59699" y="108944"/>
                  </a:cubicBezTo>
                  <a:lnTo>
                    <a:pt x="5405" y="108944"/>
                  </a:lnTo>
                  <a:cubicBezTo>
                    <a:pt x="2415" y="108944"/>
                    <a:pt x="0" y="84649"/>
                    <a:pt x="0" y="54472"/>
                  </a:cubicBezTo>
                  <a:cubicBezTo>
                    <a:pt x="0" y="24294"/>
                    <a:pt x="2415" y="0"/>
                    <a:pt x="5405" y="0"/>
                  </a:cubicBezTo>
                  <a:close/>
                </a:path>
              </a:pathLst>
            </a:custGeom>
            <a:solidFill>
              <a:srgbClr val="DCEEEE"/>
            </a:solidFill>
            <a:ln w="98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7CFC061E-B373-4FCD-9B5D-E638776E21FC}"/>
                </a:ext>
              </a:extLst>
            </p:cNvPr>
            <p:cNvSpPr/>
            <p:nvPr/>
          </p:nvSpPr>
          <p:spPr>
            <a:xfrm>
              <a:off x="5283791" y="201107"/>
              <a:ext cx="111479" cy="111479"/>
            </a:xfrm>
            <a:custGeom>
              <a:avLst/>
              <a:gdLst>
                <a:gd name="connsiteX0" fmla="*/ 39414 w 111478"/>
                <a:gd name="connsiteY0" fmla="*/ 0 h 111478"/>
                <a:gd name="connsiteX1" fmla="*/ 37952 w 111478"/>
                <a:gd name="connsiteY1" fmla="*/ 1437 h 111478"/>
                <a:gd name="connsiteX2" fmla="*/ 37952 w 111478"/>
                <a:gd name="connsiteY2" fmla="*/ 37283 h 111478"/>
                <a:gd name="connsiteX3" fmla="*/ 1462 w 111478"/>
                <a:gd name="connsiteY3" fmla="*/ 37283 h 111478"/>
                <a:gd name="connsiteX4" fmla="*/ 0 w 111478"/>
                <a:gd name="connsiteY4" fmla="*/ 38720 h 111478"/>
                <a:gd name="connsiteX5" fmla="*/ 0 w 111478"/>
                <a:gd name="connsiteY5" fmla="*/ 73134 h 111478"/>
                <a:gd name="connsiteX6" fmla="*/ 1462 w 111478"/>
                <a:gd name="connsiteY6" fmla="*/ 74571 h 111478"/>
                <a:gd name="connsiteX7" fmla="*/ 37952 w 111478"/>
                <a:gd name="connsiteY7" fmla="*/ 74571 h 111478"/>
                <a:gd name="connsiteX8" fmla="*/ 37952 w 111478"/>
                <a:gd name="connsiteY8" fmla="*/ 110418 h 111478"/>
                <a:gd name="connsiteX9" fmla="*/ 39414 w 111478"/>
                <a:gd name="connsiteY9" fmla="*/ 111854 h 111478"/>
                <a:gd name="connsiteX10" fmla="*/ 74435 w 111478"/>
                <a:gd name="connsiteY10" fmla="*/ 111854 h 111478"/>
                <a:gd name="connsiteX11" fmla="*/ 75896 w 111478"/>
                <a:gd name="connsiteY11" fmla="*/ 110418 h 111478"/>
                <a:gd name="connsiteX12" fmla="*/ 75896 w 111478"/>
                <a:gd name="connsiteY12" fmla="*/ 74575 h 111478"/>
                <a:gd name="connsiteX13" fmla="*/ 112387 w 111478"/>
                <a:gd name="connsiteY13" fmla="*/ 74575 h 111478"/>
                <a:gd name="connsiteX14" fmla="*/ 113848 w 111478"/>
                <a:gd name="connsiteY14" fmla="*/ 73138 h 111478"/>
                <a:gd name="connsiteX15" fmla="*/ 113848 w 111478"/>
                <a:gd name="connsiteY15" fmla="*/ 38724 h 111478"/>
                <a:gd name="connsiteX16" fmla="*/ 112387 w 111478"/>
                <a:gd name="connsiteY16" fmla="*/ 37288 h 111478"/>
                <a:gd name="connsiteX17" fmla="*/ 75896 w 111478"/>
                <a:gd name="connsiteY17" fmla="*/ 37288 h 111478"/>
                <a:gd name="connsiteX18" fmla="*/ 75896 w 111478"/>
                <a:gd name="connsiteY18" fmla="*/ 1441 h 111478"/>
                <a:gd name="connsiteX19" fmla="*/ 74435 w 111478"/>
                <a:gd name="connsiteY19" fmla="*/ 4 h 111478"/>
                <a:gd name="connsiteX20" fmla="*/ 39414 w 111478"/>
                <a:gd name="connsiteY20" fmla="*/ 4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1478" h="111478">
                  <a:moveTo>
                    <a:pt x="39414" y="0"/>
                  </a:moveTo>
                  <a:cubicBezTo>
                    <a:pt x="38605" y="0"/>
                    <a:pt x="37952" y="644"/>
                    <a:pt x="37952" y="1437"/>
                  </a:cubicBezTo>
                  <a:lnTo>
                    <a:pt x="37952" y="37283"/>
                  </a:lnTo>
                  <a:lnTo>
                    <a:pt x="1462" y="37283"/>
                  </a:lnTo>
                  <a:cubicBezTo>
                    <a:pt x="652" y="37283"/>
                    <a:pt x="0" y="37928"/>
                    <a:pt x="0" y="38720"/>
                  </a:cubicBezTo>
                  <a:lnTo>
                    <a:pt x="0" y="73134"/>
                  </a:lnTo>
                  <a:cubicBezTo>
                    <a:pt x="0" y="73931"/>
                    <a:pt x="652" y="74571"/>
                    <a:pt x="1462" y="74571"/>
                  </a:cubicBezTo>
                  <a:lnTo>
                    <a:pt x="37952" y="74571"/>
                  </a:lnTo>
                  <a:lnTo>
                    <a:pt x="37952" y="110418"/>
                  </a:lnTo>
                  <a:cubicBezTo>
                    <a:pt x="37952" y="111214"/>
                    <a:pt x="38605" y="111854"/>
                    <a:pt x="39414" y="111854"/>
                  </a:cubicBezTo>
                  <a:lnTo>
                    <a:pt x="74435" y="111854"/>
                  </a:lnTo>
                  <a:cubicBezTo>
                    <a:pt x="75244" y="111854"/>
                    <a:pt x="75896" y="111210"/>
                    <a:pt x="75896" y="110418"/>
                  </a:cubicBezTo>
                  <a:lnTo>
                    <a:pt x="75896" y="74575"/>
                  </a:lnTo>
                  <a:lnTo>
                    <a:pt x="112387" y="74575"/>
                  </a:lnTo>
                  <a:cubicBezTo>
                    <a:pt x="113188" y="74575"/>
                    <a:pt x="113848" y="73931"/>
                    <a:pt x="113848" y="73138"/>
                  </a:cubicBezTo>
                  <a:lnTo>
                    <a:pt x="113848" y="38724"/>
                  </a:lnTo>
                  <a:cubicBezTo>
                    <a:pt x="113848" y="37928"/>
                    <a:pt x="113192" y="37288"/>
                    <a:pt x="112387" y="37288"/>
                  </a:cubicBezTo>
                  <a:lnTo>
                    <a:pt x="75896" y="37288"/>
                  </a:lnTo>
                  <a:lnTo>
                    <a:pt x="75896" y="1441"/>
                  </a:lnTo>
                  <a:cubicBezTo>
                    <a:pt x="75896" y="644"/>
                    <a:pt x="75244" y="4"/>
                    <a:pt x="74435" y="4"/>
                  </a:cubicBezTo>
                  <a:lnTo>
                    <a:pt x="39414" y="4"/>
                  </a:lnTo>
                  <a:close/>
                </a:path>
              </a:pathLst>
            </a:custGeom>
            <a:solidFill>
              <a:srgbClr val="DC0000"/>
            </a:solidFill>
            <a:ln w="2990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3AE02BF-B41A-46E4-A880-54C2B1FFA69F}"/>
                </a:ext>
              </a:extLst>
            </p:cNvPr>
            <p:cNvSpPr/>
            <p:nvPr/>
          </p:nvSpPr>
          <p:spPr>
            <a:xfrm>
              <a:off x="5439267" y="172367"/>
              <a:ext cx="16515" cy="371595"/>
            </a:xfrm>
            <a:custGeom>
              <a:avLst/>
              <a:gdLst>
                <a:gd name="connsiteX0" fmla="*/ 0 w 16515"/>
                <a:gd name="connsiteY0" fmla="*/ 0 h 371595"/>
                <a:gd name="connsiteX1" fmla="*/ 7940 w 16515"/>
                <a:gd name="connsiteY1" fmla="*/ 40264 h 371595"/>
                <a:gd name="connsiteX2" fmla="*/ 7940 w 16515"/>
                <a:gd name="connsiteY2" fmla="*/ 329073 h 371595"/>
                <a:gd name="connsiteX3" fmla="*/ 3852 w 16515"/>
                <a:gd name="connsiteY3" fmla="*/ 361715 h 371595"/>
                <a:gd name="connsiteX4" fmla="*/ 4410 w 16515"/>
                <a:gd name="connsiteY4" fmla="*/ 372723 h 371595"/>
                <a:gd name="connsiteX5" fmla="*/ 7552 w 16515"/>
                <a:gd name="connsiteY5" fmla="*/ 372723 h 371595"/>
                <a:gd name="connsiteX6" fmla="*/ 18588 w 16515"/>
                <a:gd name="connsiteY6" fmla="*/ 330761 h 371595"/>
                <a:gd name="connsiteX7" fmla="*/ 18588 w 16515"/>
                <a:gd name="connsiteY7" fmla="*/ 41953 h 371595"/>
                <a:gd name="connsiteX8" fmla="*/ 7552 w 16515"/>
                <a:gd name="connsiteY8" fmla="*/ 0 h 371595"/>
                <a:gd name="connsiteX9" fmla="*/ 0 w 16515"/>
                <a:gd name="connsiteY9" fmla="*/ 0 h 37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15" h="371595">
                  <a:moveTo>
                    <a:pt x="0" y="0"/>
                  </a:moveTo>
                  <a:cubicBezTo>
                    <a:pt x="4595" y="5058"/>
                    <a:pt x="7940" y="21111"/>
                    <a:pt x="7940" y="40264"/>
                  </a:cubicBezTo>
                  <a:lnTo>
                    <a:pt x="7940" y="329073"/>
                  </a:lnTo>
                  <a:cubicBezTo>
                    <a:pt x="7940" y="342289"/>
                    <a:pt x="6350" y="354031"/>
                    <a:pt x="3852" y="361715"/>
                  </a:cubicBezTo>
                  <a:cubicBezTo>
                    <a:pt x="4104" y="365332"/>
                    <a:pt x="4290" y="369015"/>
                    <a:pt x="4410" y="372723"/>
                  </a:cubicBezTo>
                  <a:lnTo>
                    <a:pt x="7552" y="372723"/>
                  </a:lnTo>
                  <a:cubicBezTo>
                    <a:pt x="13666" y="372723"/>
                    <a:pt x="18588" y="354007"/>
                    <a:pt x="18588" y="330761"/>
                  </a:cubicBezTo>
                  <a:lnTo>
                    <a:pt x="18588" y="41953"/>
                  </a:lnTo>
                  <a:cubicBezTo>
                    <a:pt x="18588" y="18704"/>
                    <a:pt x="13666" y="0"/>
                    <a:pt x="75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A8F8B595-3D8D-4649-8CC6-2AFCF996A86E}"/>
                </a:ext>
              </a:extLst>
            </p:cNvPr>
            <p:cNvSpPr/>
            <p:nvPr/>
          </p:nvSpPr>
          <p:spPr>
            <a:xfrm>
              <a:off x="5224885" y="172367"/>
              <a:ext cx="16515" cy="371595"/>
            </a:xfrm>
            <a:custGeom>
              <a:avLst/>
              <a:gdLst>
                <a:gd name="connsiteX0" fmla="*/ 18592 w 16515"/>
                <a:gd name="connsiteY0" fmla="*/ 0 h 371595"/>
                <a:gd name="connsiteX1" fmla="*/ 10644 w 16515"/>
                <a:gd name="connsiteY1" fmla="*/ 40264 h 371595"/>
                <a:gd name="connsiteX2" fmla="*/ 10644 w 16515"/>
                <a:gd name="connsiteY2" fmla="*/ 329073 h 371595"/>
                <a:gd name="connsiteX3" fmla="*/ 14732 w 16515"/>
                <a:gd name="connsiteY3" fmla="*/ 361715 h 371595"/>
                <a:gd name="connsiteX4" fmla="*/ 14174 w 16515"/>
                <a:gd name="connsiteY4" fmla="*/ 372723 h 371595"/>
                <a:gd name="connsiteX5" fmla="*/ 11032 w 16515"/>
                <a:gd name="connsiteY5" fmla="*/ 372723 h 371595"/>
                <a:gd name="connsiteX6" fmla="*/ 0 w 16515"/>
                <a:gd name="connsiteY6" fmla="*/ 330761 h 371595"/>
                <a:gd name="connsiteX7" fmla="*/ 0 w 16515"/>
                <a:gd name="connsiteY7" fmla="*/ 41953 h 371595"/>
                <a:gd name="connsiteX8" fmla="*/ 11032 w 16515"/>
                <a:gd name="connsiteY8" fmla="*/ 0 h 371595"/>
                <a:gd name="connsiteX9" fmla="*/ 18592 w 16515"/>
                <a:gd name="connsiteY9" fmla="*/ 0 h 37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15" h="371595">
                  <a:moveTo>
                    <a:pt x="18592" y="0"/>
                  </a:moveTo>
                  <a:cubicBezTo>
                    <a:pt x="13989" y="5058"/>
                    <a:pt x="10644" y="21111"/>
                    <a:pt x="10644" y="40264"/>
                  </a:cubicBezTo>
                  <a:lnTo>
                    <a:pt x="10644" y="329073"/>
                  </a:lnTo>
                  <a:cubicBezTo>
                    <a:pt x="10644" y="342289"/>
                    <a:pt x="12242" y="354031"/>
                    <a:pt x="14732" y="361715"/>
                  </a:cubicBezTo>
                  <a:cubicBezTo>
                    <a:pt x="14488" y="365332"/>
                    <a:pt x="14298" y="369015"/>
                    <a:pt x="14174" y="372723"/>
                  </a:cubicBezTo>
                  <a:lnTo>
                    <a:pt x="11032" y="372723"/>
                  </a:lnTo>
                  <a:cubicBezTo>
                    <a:pt x="4921" y="372723"/>
                    <a:pt x="0" y="354007"/>
                    <a:pt x="0" y="330761"/>
                  </a:cubicBezTo>
                  <a:lnTo>
                    <a:pt x="0" y="41953"/>
                  </a:lnTo>
                  <a:cubicBezTo>
                    <a:pt x="0" y="18704"/>
                    <a:pt x="4921" y="0"/>
                    <a:pt x="11032" y="0"/>
                  </a:cubicBezTo>
                  <a:lnTo>
                    <a:pt x="18592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8963816F-661A-4093-9C21-0B5DD7C02200}"/>
                </a:ext>
              </a:extLst>
            </p:cNvPr>
            <p:cNvSpPr/>
            <p:nvPr/>
          </p:nvSpPr>
          <p:spPr>
            <a:xfrm>
              <a:off x="5277966" y="426509"/>
              <a:ext cx="127994" cy="12387"/>
            </a:xfrm>
            <a:custGeom>
              <a:avLst/>
              <a:gdLst>
                <a:gd name="connsiteX0" fmla="*/ 5396 w 127993"/>
                <a:gd name="connsiteY0" fmla="*/ 0 h 12386"/>
                <a:gd name="connsiteX1" fmla="*/ 124972 w 127993"/>
                <a:gd name="connsiteY1" fmla="*/ 0 h 12386"/>
                <a:gd name="connsiteX2" fmla="*/ 130368 w 127993"/>
                <a:gd name="connsiteY2" fmla="*/ 7320 h 12386"/>
                <a:gd name="connsiteX3" fmla="*/ 124972 w 127993"/>
                <a:gd name="connsiteY3" fmla="*/ 14649 h 12386"/>
                <a:gd name="connsiteX4" fmla="*/ 5396 w 127993"/>
                <a:gd name="connsiteY4" fmla="*/ 14649 h 12386"/>
                <a:gd name="connsiteX5" fmla="*/ 0 w 127993"/>
                <a:gd name="connsiteY5" fmla="*/ 7320 h 12386"/>
                <a:gd name="connsiteX6" fmla="*/ 5396 w 127993"/>
                <a:gd name="connsiteY6" fmla="*/ 0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993" h="12386">
                  <a:moveTo>
                    <a:pt x="5396" y="0"/>
                  </a:moveTo>
                  <a:lnTo>
                    <a:pt x="124972" y="0"/>
                  </a:lnTo>
                  <a:cubicBezTo>
                    <a:pt x="127961" y="0"/>
                    <a:pt x="130368" y="3262"/>
                    <a:pt x="130368" y="7320"/>
                  </a:cubicBezTo>
                  <a:cubicBezTo>
                    <a:pt x="130368" y="11379"/>
                    <a:pt x="127961" y="14649"/>
                    <a:pt x="124972" y="14649"/>
                  </a:cubicBezTo>
                  <a:lnTo>
                    <a:pt x="5396" y="14649"/>
                  </a:lnTo>
                  <a:cubicBezTo>
                    <a:pt x="2407" y="14649"/>
                    <a:pt x="0" y="11379"/>
                    <a:pt x="0" y="7320"/>
                  </a:cubicBezTo>
                  <a:cubicBezTo>
                    <a:pt x="0" y="3262"/>
                    <a:pt x="2407" y="0"/>
                    <a:pt x="5396" y="0"/>
                  </a:cubicBezTo>
                  <a:close/>
                </a:path>
              </a:pathLst>
            </a:custGeom>
            <a:solidFill>
              <a:srgbClr val="000000"/>
            </a:solidFill>
            <a:ln w="90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37728DD8-1D49-4E00-A4E0-590FA1A29A32}"/>
                </a:ext>
              </a:extLst>
            </p:cNvPr>
            <p:cNvSpPr/>
            <p:nvPr/>
          </p:nvSpPr>
          <p:spPr>
            <a:xfrm>
              <a:off x="5346133" y="457785"/>
              <a:ext cx="16515" cy="66061"/>
            </a:xfrm>
            <a:custGeom>
              <a:avLst/>
              <a:gdLst>
                <a:gd name="connsiteX0" fmla="*/ 17577 w 16515"/>
                <a:gd name="connsiteY0" fmla="*/ 33051 h 66061"/>
                <a:gd name="connsiteX1" fmla="*/ 8790 w 16515"/>
                <a:gd name="connsiteY1" fmla="*/ 66103 h 66061"/>
                <a:gd name="connsiteX2" fmla="*/ 0 w 16515"/>
                <a:gd name="connsiteY2" fmla="*/ 33051 h 66061"/>
                <a:gd name="connsiteX3" fmla="*/ 8790 w 16515"/>
                <a:gd name="connsiteY3" fmla="*/ 0 h 66061"/>
                <a:gd name="connsiteX4" fmla="*/ 17577 w 16515"/>
                <a:gd name="connsiteY4" fmla="*/ 33051 h 66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66061">
                  <a:moveTo>
                    <a:pt x="17577" y="33051"/>
                  </a:moveTo>
                  <a:cubicBezTo>
                    <a:pt x="17577" y="51181"/>
                    <a:pt x="13609" y="66103"/>
                    <a:pt x="8790" y="66103"/>
                  </a:cubicBezTo>
                  <a:cubicBezTo>
                    <a:pt x="3968" y="66103"/>
                    <a:pt x="0" y="51181"/>
                    <a:pt x="0" y="33051"/>
                  </a:cubicBezTo>
                  <a:cubicBezTo>
                    <a:pt x="0" y="14922"/>
                    <a:pt x="3968" y="0"/>
                    <a:pt x="8790" y="0"/>
                  </a:cubicBezTo>
                  <a:cubicBezTo>
                    <a:pt x="13609" y="0"/>
                    <a:pt x="17577" y="14922"/>
                    <a:pt x="17577" y="33051"/>
                  </a:cubicBezTo>
                  <a:close/>
                </a:path>
              </a:pathLst>
            </a:custGeom>
            <a:solidFill>
              <a:srgbClr val="FFFFFF"/>
            </a:solidFill>
            <a:ln w="255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1D73EBA5-9CE6-4D4F-800D-D8C52700EF33}"/>
                </a:ext>
              </a:extLst>
            </p:cNvPr>
            <p:cNvSpPr/>
            <p:nvPr/>
          </p:nvSpPr>
          <p:spPr>
            <a:xfrm>
              <a:off x="5015083" y="239650"/>
              <a:ext cx="185798" cy="313792"/>
            </a:xfrm>
            <a:custGeom>
              <a:avLst/>
              <a:gdLst>
                <a:gd name="connsiteX0" fmla="*/ 5396 w 185797"/>
                <a:gd name="connsiteY0" fmla="*/ 0 h 313791"/>
                <a:gd name="connsiteX1" fmla="*/ 184286 w 185797"/>
                <a:gd name="connsiteY1" fmla="*/ 0 h 313791"/>
                <a:gd name="connsiteX2" fmla="*/ 189691 w 185797"/>
                <a:gd name="connsiteY2" fmla="*/ 157197 h 313791"/>
                <a:gd name="connsiteX3" fmla="*/ 184286 w 185797"/>
                <a:gd name="connsiteY3" fmla="*/ 314390 h 313791"/>
                <a:gd name="connsiteX4" fmla="*/ 5396 w 185797"/>
                <a:gd name="connsiteY4" fmla="*/ 314390 h 313791"/>
                <a:gd name="connsiteX5" fmla="*/ 0 w 185797"/>
                <a:gd name="connsiteY5" fmla="*/ 157197 h 313791"/>
                <a:gd name="connsiteX6" fmla="*/ 5396 w 185797"/>
                <a:gd name="connsiteY6" fmla="*/ 0 h 31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797" h="313791">
                  <a:moveTo>
                    <a:pt x="5396" y="0"/>
                  </a:moveTo>
                  <a:lnTo>
                    <a:pt x="184286" y="0"/>
                  </a:lnTo>
                  <a:cubicBezTo>
                    <a:pt x="187276" y="0"/>
                    <a:pt x="189691" y="70108"/>
                    <a:pt x="189691" y="157197"/>
                  </a:cubicBezTo>
                  <a:cubicBezTo>
                    <a:pt x="189691" y="244279"/>
                    <a:pt x="187276" y="314390"/>
                    <a:pt x="184286" y="314390"/>
                  </a:cubicBezTo>
                  <a:lnTo>
                    <a:pt x="5396" y="314390"/>
                  </a:lnTo>
                  <a:cubicBezTo>
                    <a:pt x="2407" y="314390"/>
                    <a:pt x="0" y="244283"/>
                    <a:pt x="0" y="157197"/>
                  </a:cubicBezTo>
                  <a:cubicBezTo>
                    <a:pt x="-4" y="70108"/>
                    <a:pt x="2403" y="0"/>
                    <a:pt x="5396" y="0"/>
                  </a:cubicBezTo>
                  <a:close/>
                </a:path>
              </a:pathLst>
            </a:custGeom>
            <a:solidFill>
              <a:srgbClr val="FFFFFF"/>
            </a:solidFill>
            <a:ln w="291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677DC882-B017-4845-B588-6969118A29A4}"/>
                </a:ext>
              </a:extLst>
            </p:cNvPr>
            <p:cNvSpPr/>
            <p:nvPr/>
          </p:nvSpPr>
          <p:spPr>
            <a:xfrm>
              <a:off x="5189761" y="242392"/>
              <a:ext cx="12387" cy="305534"/>
            </a:xfrm>
            <a:custGeom>
              <a:avLst/>
              <a:gdLst>
                <a:gd name="connsiteX0" fmla="*/ 0 w 12386"/>
                <a:gd name="connsiteY0" fmla="*/ 8 h 305534"/>
                <a:gd name="connsiteX1" fmla="*/ 6437 w 12386"/>
                <a:gd name="connsiteY1" fmla="*/ 33150 h 305534"/>
                <a:gd name="connsiteX2" fmla="*/ 6437 w 12386"/>
                <a:gd name="connsiteY2" fmla="*/ 270835 h 305534"/>
                <a:gd name="connsiteX3" fmla="*/ 3130 w 12386"/>
                <a:gd name="connsiteY3" fmla="*/ 297702 h 305534"/>
                <a:gd name="connsiteX4" fmla="*/ 3584 w 12386"/>
                <a:gd name="connsiteY4" fmla="*/ 306764 h 305534"/>
                <a:gd name="connsiteX5" fmla="*/ 6127 w 12386"/>
                <a:gd name="connsiteY5" fmla="*/ 306764 h 305534"/>
                <a:gd name="connsiteX6" fmla="*/ 15070 w 12386"/>
                <a:gd name="connsiteY6" fmla="*/ 272227 h 305534"/>
                <a:gd name="connsiteX7" fmla="*/ 15070 w 12386"/>
                <a:gd name="connsiteY7" fmla="*/ 34529 h 305534"/>
                <a:gd name="connsiteX8" fmla="*/ 6127 w 12386"/>
                <a:gd name="connsiteY8" fmla="*/ 0 h 305534"/>
                <a:gd name="connsiteX9" fmla="*/ 0 w 12386"/>
                <a:gd name="connsiteY9" fmla="*/ 8 h 30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6" h="305534">
                  <a:moveTo>
                    <a:pt x="0" y="8"/>
                  </a:moveTo>
                  <a:cubicBezTo>
                    <a:pt x="3724" y="4170"/>
                    <a:pt x="6437" y="17382"/>
                    <a:pt x="6437" y="33150"/>
                  </a:cubicBezTo>
                  <a:lnTo>
                    <a:pt x="6437" y="270835"/>
                  </a:lnTo>
                  <a:cubicBezTo>
                    <a:pt x="6437" y="281715"/>
                    <a:pt x="5149" y="291380"/>
                    <a:pt x="3130" y="297702"/>
                  </a:cubicBezTo>
                  <a:cubicBezTo>
                    <a:pt x="3324" y="300674"/>
                    <a:pt x="3481" y="303705"/>
                    <a:pt x="3584" y="306764"/>
                  </a:cubicBezTo>
                  <a:lnTo>
                    <a:pt x="6127" y="306764"/>
                  </a:lnTo>
                  <a:cubicBezTo>
                    <a:pt x="11078" y="306764"/>
                    <a:pt x="15070" y="291360"/>
                    <a:pt x="15070" y="272227"/>
                  </a:cubicBezTo>
                  <a:lnTo>
                    <a:pt x="15070" y="34529"/>
                  </a:lnTo>
                  <a:cubicBezTo>
                    <a:pt x="15070" y="15401"/>
                    <a:pt x="11082" y="0"/>
                    <a:pt x="6127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9D4AE51C-DD5D-45D3-9459-EE4303B3EDD0}"/>
                </a:ext>
              </a:extLst>
            </p:cNvPr>
            <p:cNvSpPr/>
            <p:nvPr/>
          </p:nvSpPr>
          <p:spPr>
            <a:xfrm>
              <a:off x="5016111" y="242392"/>
              <a:ext cx="12387" cy="305534"/>
            </a:xfrm>
            <a:custGeom>
              <a:avLst/>
              <a:gdLst>
                <a:gd name="connsiteX0" fmla="*/ 15062 w 12386"/>
                <a:gd name="connsiteY0" fmla="*/ 8 h 305534"/>
                <a:gd name="connsiteX1" fmla="*/ 8625 w 12386"/>
                <a:gd name="connsiteY1" fmla="*/ 33150 h 305534"/>
                <a:gd name="connsiteX2" fmla="*/ 8625 w 12386"/>
                <a:gd name="connsiteY2" fmla="*/ 270835 h 305534"/>
                <a:gd name="connsiteX3" fmla="*/ 11940 w 12386"/>
                <a:gd name="connsiteY3" fmla="*/ 297702 h 305534"/>
                <a:gd name="connsiteX4" fmla="*/ 11486 w 12386"/>
                <a:gd name="connsiteY4" fmla="*/ 306764 h 305534"/>
                <a:gd name="connsiteX5" fmla="*/ 8943 w 12386"/>
                <a:gd name="connsiteY5" fmla="*/ 306764 h 305534"/>
                <a:gd name="connsiteX6" fmla="*/ 0 w 12386"/>
                <a:gd name="connsiteY6" fmla="*/ 272227 h 305534"/>
                <a:gd name="connsiteX7" fmla="*/ 0 w 12386"/>
                <a:gd name="connsiteY7" fmla="*/ 34529 h 305534"/>
                <a:gd name="connsiteX8" fmla="*/ 8943 w 12386"/>
                <a:gd name="connsiteY8" fmla="*/ 0 h 305534"/>
                <a:gd name="connsiteX9" fmla="*/ 15062 w 12386"/>
                <a:gd name="connsiteY9" fmla="*/ 8 h 30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6" h="305534">
                  <a:moveTo>
                    <a:pt x="15062" y="8"/>
                  </a:moveTo>
                  <a:cubicBezTo>
                    <a:pt x="11338" y="4170"/>
                    <a:pt x="8625" y="17382"/>
                    <a:pt x="8625" y="33150"/>
                  </a:cubicBezTo>
                  <a:lnTo>
                    <a:pt x="8625" y="270835"/>
                  </a:lnTo>
                  <a:cubicBezTo>
                    <a:pt x="8625" y="281715"/>
                    <a:pt x="9917" y="291380"/>
                    <a:pt x="11940" y="297702"/>
                  </a:cubicBezTo>
                  <a:cubicBezTo>
                    <a:pt x="11734" y="300674"/>
                    <a:pt x="11585" y="303705"/>
                    <a:pt x="11486" y="306764"/>
                  </a:cubicBezTo>
                  <a:lnTo>
                    <a:pt x="8943" y="306764"/>
                  </a:lnTo>
                  <a:cubicBezTo>
                    <a:pt x="3984" y="306764"/>
                    <a:pt x="0" y="291360"/>
                    <a:pt x="0" y="272227"/>
                  </a:cubicBezTo>
                  <a:lnTo>
                    <a:pt x="0" y="34529"/>
                  </a:lnTo>
                  <a:cubicBezTo>
                    <a:pt x="0" y="15401"/>
                    <a:pt x="3980" y="0"/>
                    <a:pt x="8943" y="0"/>
                  </a:cubicBezTo>
                  <a:lnTo>
                    <a:pt x="15062" y="8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0ADD2FEA-C911-484E-ACC0-9C979BF1423C}"/>
                </a:ext>
              </a:extLst>
            </p:cNvPr>
            <p:cNvSpPr/>
            <p:nvPr/>
          </p:nvSpPr>
          <p:spPr>
            <a:xfrm>
              <a:off x="5031594" y="301818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33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33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33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33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33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33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33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33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23"/>
                    <a:pt x="152486" y="13733"/>
                  </a:cubicBezTo>
                  <a:cubicBezTo>
                    <a:pt x="152486" y="21342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42"/>
                    <a:pt x="125161" y="13733"/>
                  </a:cubicBezTo>
                  <a:cubicBezTo>
                    <a:pt x="125161" y="6123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23"/>
                    <a:pt x="110764" y="13733"/>
                  </a:cubicBezTo>
                  <a:cubicBezTo>
                    <a:pt x="110764" y="21342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42"/>
                    <a:pt x="83440" y="13733"/>
                  </a:cubicBezTo>
                  <a:cubicBezTo>
                    <a:pt x="83440" y="6123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23"/>
                    <a:pt x="69055" y="13733"/>
                  </a:cubicBezTo>
                  <a:cubicBezTo>
                    <a:pt x="69055" y="21342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42"/>
                    <a:pt x="41722" y="13733"/>
                  </a:cubicBezTo>
                  <a:cubicBezTo>
                    <a:pt x="41722" y="6123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23"/>
                    <a:pt x="27333" y="13733"/>
                  </a:cubicBezTo>
                  <a:cubicBezTo>
                    <a:pt x="27333" y="21342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42"/>
                    <a:pt x="0" y="13733"/>
                  </a:cubicBezTo>
                  <a:cubicBezTo>
                    <a:pt x="0" y="6123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A4D7A03-1E83-4670-B474-689FFFA07412}"/>
                </a:ext>
              </a:extLst>
            </p:cNvPr>
            <p:cNvSpPr/>
            <p:nvPr/>
          </p:nvSpPr>
          <p:spPr>
            <a:xfrm>
              <a:off x="5031594" y="369399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41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41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41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41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41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41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41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41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31"/>
                    <a:pt x="152486" y="13741"/>
                  </a:cubicBezTo>
                  <a:cubicBezTo>
                    <a:pt x="152486" y="21350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50"/>
                    <a:pt x="125161" y="13741"/>
                  </a:cubicBezTo>
                  <a:cubicBezTo>
                    <a:pt x="125161" y="6131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31"/>
                    <a:pt x="110764" y="13741"/>
                  </a:cubicBezTo>
                  <a:cubicBezTo>
                    <a:pt x="110764" y="21350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50"/>
                    <a:pt x="83440" y="13741"/>
                  </a:cubicBezTo>
                  <a:cubicBezTo>
                    <a:pt x="83440" y="6131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31"/>
                    <a:pt x="69055" y="13741"/>
                  </a:cubicBezTo>
                  <a:cubicBezTo>
                    <a:pt x="69055" y="21350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50"/>
                    <a:pt x="41722" y="13741"/>
                  </a:cubicBezTo>
                  <a:cubicBezTo>
                    <a:pt x="41718" y="6131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31"/>
                    <a:pt x="27333" y="13741"/>
                  </a:cubicBezTo>
                  <a:cubicBezTo>
                    <a:pt x="27333" y="21350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50"/>
                    <a:pt x="0" y="13741"/>
                  </a:cubicBezTo>
                  <a:cubicBezTo>
                    <a:pt x="0" y="6131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1340A197-9488-401A-B82C-6E63C9F67B8C}"/>
                </a:ext>
              </a:extLst>
            </p:cNvPr>
            <p:cNvSpPr/>
            <p:nvPr/>
          </p:nvSpPr>
          <p:spPr>
            <a:xfrm>
              <a:off x="5031594" y="436996"/>
              <a:ext cx="148638" cy="24773"/>
            </a:xfrm>
            <a:custGeom>
              <a:avLst/>
              <a:gdLst>
                <a:gd name="connsiteX0" fmla="*/ 129513 w 148638"/>
                <a:gd name="connsiteY0" fmla="*/ 0 h 24773"/>
                <a:gd name="connsiteX1" fmla="*/ 148134 w 148638"/>
                <a:gd name="connsiteY1" fmla="*/ 0 h 24773"/>
                <a:gd name="connsiteX2" fmla="*/ 152486 w 148638"/>
                <a:gd name="connsiteY2" fmla="*/ 13741 h 24773"/>
                <a:gd name="connsiteX3" fmla="*/ 148134 w 148638"/>
                <a:gd name="connsiteY3" fmla="*/ 27473 h 24773"/>
                <a:gd name="connsiteX4" fmla="*/ 129513 w 148638"/>
                <a:gd name="connsiteY4" fmla="*/ 27473 h 24773"/>
                <a:gd name="connsiteX5" fmla="*/ 125161 w 148638"/>
                <a:gd name="connsiteY5" fmla="*/ 13741 h 24773"/>
                <a:gd name="connsiteX6" fmla="*/ 129513 w 148638"/>
                <a:gd name="connsiteY6" fmla="*/ 0 h 24773"/>
                <a:gd name="connsiteX7" fmla="*/ 87791 w 148638"/>
                <a:gd name="connsiteY7" fmla="*/ 0 h 24773"/>
                <a:gd name="connsiteX8" fmla="*/ 106412 w 148638"/>
                <a:gd name="connsiteY8" fmla="*/ 0 h 24773"/>
                <a:gd name="connsiteX9" fmla="*/ 110764 w 148638"/>
                <a:gd name="connsiteY9" fmla="*/ 13741 h 24773"/>
                <a:gd name="connsiteX10" fmla="*/ 106412 w 148638"/>
                <a:gd name="connsiteY10" fmla="*/ 27473 h 24773"/>
                <a:gd name="connsiteX11" fmla="*/ 87791 w 148638"/>
                <a:gd name="connsiteY11" fmla="*/ 27473 h 24773"/>
                <a:gd name="connsiteX12" fmla="*/ 83440 w 148638"/>
                <a:gd name="connsiteY12" fmla="*/ 13741 h 24773"/>
                <a:gd name="connsiteX13" fmla="*/ 87791 w 148638"/>
                <a:gd name="connsiteY13" fmla="*/ 0 h 24773"/>
                <a:gd name="connsiteX14" fmla="*/ 46074 w 148638"/>
                <a:gd name="connsiteY14" fmla="*/ 0 h 24773"/>
                <a:gd name="connsiteX15" fmla="*/ 64695 w 148638"/>
                <a:gd name="connsiteY15" fmla="*/ 0 h 24773"/>
                <a:gd name="connsiteX16" fmla="*/ 69055 w 148638"/>
                <a:gd name="connsiteY16" fmla="*/ 13741 h 24773"/>
                <a:gd name="connsiteX17" fmla="*/ 64695 w 148638"/>
                <a:gd name="connsiteY17" fmla="*/ 27473 h 24773"/>
                <a:gd name="connsiteX18" fmla="*/ 46074 w 148638"/>
                <a:gd name="connsiteY18" fmla="*/ 27473 h 24773"/>
                <a:gd name="connsiteX19" fmla="*/ 41722 w 148638"/>
                <a:gd name="connsiteY19" fmla="*/ 13741 h 24773"/>
                <a:gd name="connsiteX20" fmla="*/ 46074 w 148638"/>
                <a:gd name="connsiteY20" fmla="*/ 0 h 24773"/>
                <a:gd name="connsiteX21" fmla="*/ 4360 w 148638"/>
                <a:gd name="connsiteY21" fmla="*/ 0 h 24773"/>
                <a:gd name="connsiteX22" fmla="*/ 22981 w 148638"/>
                <a:gd name="connsiteY22" fmla="*/ 0 h 24773"/>
                <a:gd name="connsiteX23" fmla="*/ 27333 w 148638"/>
                <a:gd name="connsiteY23" fmla="*/ 13741 h 24773"/>
                <a:gd name="connsiteX24" fmla="*/ 22981 w 148638"/>
                <a:gd name="connsiteY24" fmla="*/ 27473 h 24773"/>
                <a:gd name="connsiteX25" fmla="*/ 4360 w 148638"/>
                <a:gd name="connsiteY25" fmla="*/ 27473 h 24773"/>
                <a:gd name="connsiteX26" fmla="*/ 0 w 148638"/>
                <a:gd name="connsiteY26" fmla="*/ 13741 h 24773"/>
                <a:gd name="connsiteX27" fmla="*/ 4360 w 148638"/>
                <a:gd name="connsiteY2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8638" h="24773">
                  <a:moveTo>
                    <a:pt x="129513" y="0"/>
                  </a:moveTo>
                  <a:lnTo>
                    <a:pt x="148134" y="0"/>
                  </a:lnTo>
                  <a:cubicBezTo>
                    <a:pt x="150550" y="0"/>
                    <a:pt x="152486" y="6123"/>
                    <a:pt x="152486" y="13741"/>
                  </a:cubicBezTo>
                  <a:cubicBezTo>
                    <a:pt x="152486" y="21350"/>
                    <a:pt x="150550" y="27473"/>
                    <a:pt x="148134" y="27473"/>
                  </a:cubicBezTo>
                  <a:lnTo>
                    <a:pt x="129513" y="27473"/>
                  </a:lnTo>
                  <a:cubicBezTo>
                    <a:pt x="127098" y="27473"/>
                    <a:pt x="125161" y="21350"/>
                    <a:pt x="125161" y="13741"/>
                  </a:cubicBezTo>
                  <a:cubicBezTo>
                    <a:pt x="125161" y="6127"/>
                    <a:pt x="127098" y="0"/>
                    <a:pt x="129513" y="0"/>
                  </a:cubicBezTo>
                  <a:close/>
                  <a:moveTo>
                    <a:pt x="87791" y="0"/>
                  </a:moveTo>
                  <a:lnTo>
                    <a:pt x="106412" y="0"/>
                  </a:lnTo>
                  <a:cubicBezTo>
                    <a:pt x="108828" y="0"/>
                    <a:pt x="110764" y="6123"/>
                    <a:pt x="110764" y="13741"/>
                  </a:cubicBezTo>
                  <a:cubicBezTo>
                    <a:pt x="110764" y="21350"/>
                    <a:pt x="108828" y="27473"/>
                    <a:pt x="106412" y="27473"/>
                  </a:cubicBezTo>
                  <a:lnTo>
                    <a:pt x="87791" y="27473"/>
                  </a:lnTo>
                  <a:cubicBezTo>
                    <a:pt x="85384" y="27473"/>
                    <a:pt x="83440" y="21350"/>
                    <a:pt x="83440" y="13741"/>
                  </a:cubicBezTo>
                  <a:cubicBezTo>
                    <a:pt x="83440" y="6127"/>
                    <a:pt x="85384" y="0"/>
                    <a:pt x="87791" y="0"/>
                  </a:cubicBezTo>
                  <a:close/>
                  <a:moveTo>
                    <a:pt x="46074" y="0"/>
                  </a:moveTo>
                  <a:lnTo>
                    <a:pt x="64695" y="0"/>
                  </a:lnTo>
                  <a:cubicBezTo>
                    <a:pt x="67110" y="0"/>
                    <a:pt x="69055" y="6123"/>
                    <a:pt x="69055" y="13741"/>
                  </a:cubicBezTo>
                  <a:cubicBezTo>
                    <a:pt x="69055" y="21350"/>
                    <a:pt x="67110" y="27473"/>
                    <a:pt x="64695" y="27473"/>
                  </a:cubicBezTo>
                  <a:lnTo>
                    <a:pt x="46074" y="27473"/>
                  </a:lnTo>
                  <a:cubicBezTo>
                    <a:pt x="43667" y="27473"/>
                    <a:pt x="41722" y="21350"/>
                    <a:pt x="41722" y="13741"/>
                  </a:cubicBezTo>
                  <a:cubicBezTo>
                    <a:pt x="41718" y="6127"/>
                    <a:pt x="43667" y="0"/>
                    <a:pt x="46074" y="0"/>
                  </a:cubicBezTo>
                  <a:close/>
                  <a:moveTo>
                    <a:pt x="4360" y="0"/>
                  </a:moveTo>
                  <a:lnTo>
                    <a:pt x="22981" y="0"/>
                  </a:lnTo>
                  <a:cubicBezTo>
                    <a:pt x="25388" y="0"/>
                    <a:pt x="27333" y="6123"/>
                    <a:pt x="27333" y="13741"/>
                  </a:cubicBezTo>
                  <a:cubicBezTo>
                    <a:pt x="27333" y="21350"/>
                    <a:pt x="25388" y="27473"/>
                    <a:pt x="22981" y="27473"/>
                  </a:cubicBezTo>
                  <a:lnTo>
                    <a:pt x="4360" y="27473"/>
                  </a:lnTo>
                  <a:cubicBezTo>
                    <a:pt x="1944" y="27473"/>
                    <a:pt x="0" y="21350"/>
                    <a:pt x="0" y="13741"/>
                  </a:cubicBezTo>
                  <a:cubicBezTo>
                    <a:pt x="0" y="6127"/>
                    <a:pt x="1944" y="0"/>
                    <a:pt x="4360" y="0"/>
                  </a:cubicBezTo>
                  <a:close/>
                </a:path>
              </a:pathLst>
            </a:custGeom>
            <a:solidFill>
              <a:srgbClr val="DCEEEE"/>
            </a:solidFill>
            <a:ln w="287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1A03BC7-E9A8-45FE-9409-ED71D16F9E25}"/>
                </a:ext>
              </a:extLst>
            </p:cNvPr>
            <p:cNvSpPr/>
            <p:nvPr/>
          </p:nvSpPr>
          <p:spPr>
            <a:xfrm>
              <a:off x="4997560" y="548392"/>
              <a:ext cx="487203" cy="16515"/>
            </a:xfrm>
            <a:custGeom>
              <a:avLst/>
              <a:gdLst>
                <a:gd name="connsiteX0" fmla="*/ 3926 w 487202"/>
                <a:gd name="connsiteY0" fmla="*/ 0 h 16515"/>
                <a:gd name="connsiteX1" fmla="*/ 484812 w 487202"/>
                <a:gd name="connsiteY1" fmla="*/ 0 h 16515"/>
                <a:gd name="connsiteX2" fmla="*/ 488751 w 487202"/>
                <a:gd name="connsiteY2" fmla="*/ 8811 h 16515"/>
                <a:gd name="connsiteX3" fmla="*/ 484812 w 487202"/>
                <a:gd name="connsiteY3" fmla="*/ 17630 h 16515"/>
                <a:gd name="connsiteX4" fmla="*/ 3926 w 487202"/>
                <a:gd name="connsiteY4" fmla="*/ 17630 h 16515"/>
                <a:gd name="connsiteX5" fmla="*/ 0 w 487202"/>
                <a:gd name="connsiteY5" fmla="*/ 8811 h 16515"/>
                <a:gd name="connsiteX6" fmla="*/ 3926 w 487202"/>
                <a:gd name="connsiteY6" fmla="*/ 0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202" h="16515">
                  <a:moveTo>
                    <a:pt x="3926" y="0"/>
                  </a:moveTo>
                  <a:lnTo>
                    <a:pt x="484812" y="0"/>
                  </a:lnTo>
                  <a:cubicBezTo>
                    <a:pt x="486992" y="0"/>
                    <a:pt x="488751" y="3926"/>
                    <a:pt x="488751" y="8811"/>
                  </a:cubicBezTo>
                  <a:cubicBezTo>
                    <a:pt x="488751" y="13704"/>
                    <a:pt x="486997" y="17630"/>
                    <a:pt x="484812" y="17630"/>
                  </a:cubicBezTo>
                  <a:lnTo>
                    <a:pt x="3926" y="17630"/>
                  </a:lnTo>
                  <a:cubicBezTo>
                    <a:pt x="1755" y="17630"/>
                    <a:pt x="0" y="13704"/>
                    <a:pt x="0" y="8811"/>
                  </a:cubicBezTo>
                  <a:cubicBezTo>
                    <a:pt x="-4" y="3926"/>
                    <a:pt x="1755" y="0"/>
                    <a:pt x="3926" y="0"/>
                  </a:cubicBezTo>
                  <a:close/>
                </a:path>
              </a:pathLst>
            </a:custGeom>
            <a:solidFill>
              <a:srgbClr val="2D2D2D"/>
            </a:solidFill>
            <a:ln w="192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B8BFB2E3-63B1-4FEC-BD31-6B97A74FDD25}"/>
                </a:ext>
              </a:extLst>
            </p:cNvPr>
            <p:cNvSpPr/>
            <p:nvPr/>
          </p:nvSpPr>
          <p:spPr>
            <a:xfrm>
              <a:off x="4996928" y="547484"/>
              <a:ext cx="487203" cy="4129"/>
            </a:xfrm>
            <a:custGeom>
              <a:avLst/>
              <a:gdLst>
                <a:gd name="connsiteX0" fmla="*/ 3939 w 487202"/>
                <a:gd name="connsiteY0" fmla="*/ 0 h 4128"/>
                <a:gd name="connsiteX1" fmla="*/ 486063 w 487202"/>
                <a:gd name="connsiteY1" fmla="*/ 0 h 4128"/>
                <a:gd name="connsiteX2" fmla="*/ 489994 w 487202"/>
                <a:gd name="connsiteY2" fmla="*/ 3068 h 4128"/>
                <a:gd name="connsiteX3" fmla="*/ 486063 w 487202"/>
                <a:gd name="connsiteY3" fmla="*/ 6127 h 4128"/>
                <a:gd name="connsiteX4" fmla="*/ 3939 w 487202"/>
                <a:gd name="connsiteY4" fmla="*/ 6127 h 4128"/>
                <a:gd name="connsiteX5" fmla="*/ 0 w 487202"/>
                <a:gd name="connsiteY5" fmla="*/ 3068 h 4128"/>
                <a:gd name="connsiteX6" fmla="*/ 3939 w 487202"/>
                <a:gd name="connsiteY6" fmla="*/ 0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7202" h="4128">
                  <a:moveTo>
                    <a:pt x="3939" y="0"/>
                  </a:moveTo>
                  <a:lnTo>
                    <a:pt x="486063" y="0"/>
                  </a:lnTo>
                  <a:cubicBezTo>
                    <a:pt x="488243" y="0"/>
                    <a:pt x="489994" y="1362"/>
                    <a:pt x="489994" y="3068"/>
                  </a:cubicBezTo>
                  <a:cubicBezTo>
                    <a:pt x="489994" y="4765"/>
                    <a:pt x="488243" y="6127"/>
                    <a:pt x="486063" y="6127"/>
                  </a:cubicBezTo>
                  <a:lnTo>
                    <a:pt x="3939" y="6127"/>
                  </a:lnTo>
                  <a:cubicBezTo>
                    <a:pt x="1759" y="6127"/>
                    <a:pt x="0" y="4765"/>
                    <a:pt x="0" y="3068"/>
                  </a:cubicBezTo>
                  <a:cubicBezTo>
                    <a:pt x="4" y="1362"/>
                    <a:pt x="1759" y="0"/>
                    <a:pt x="3939" y="0"/>
                  </a:cubicBezTo>
                  <a:close/>
                </a:path>
              </a:pathLst>
            </a:custGeom>
            <a:solidFill>
              <a:srgbClr val="FFFFFF"/>
            </a:solidFill>
            <a:ln w="1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79B6C064-F78A-47B4-A515-9C9F1C00D99D}"/>
              </a:ext>
            </a:extLst>
          </p:cNvPr>
          <p:cNvGrpSpPr/>
          <p:nvPr/>
        </p:nvGrpSpPr>
        <p:grpSpPr>
          <a:xfrm>
            <a:off x="9404814" y="172908"/>
            <a:ext cx="262141" cy="1106814"/>
            <a:chOff x="7049960" y="251991"/>
            <a:chExt cx="111479" cy="470688"/>
          </a:xfrm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28B7E091-15BC-4E3D-A61E-166452DBFAB7}"/>
                </a:ext>
              </a:extLst>
            </p:cNvPr>
            <p:cNvSpPr/>
            <p:nvPr/>
          </p:nvSpPr>
          <p:spPr>
            <a:xfrm>
              <a:off x="7049960" y="251991"/>
              <a:ext cx="111479" cy="470688"/>
            </a:xfrm>
            <a:custGeom>
              <a:avLst/>
              <a:gdLst>
                <a:gd name="connsiteX0" fmla="*/ 57193 w 111478"/>
                <a:gd name="connsiteY0" fmla="*/ 0 h 470687"/>
                <a:gd name="connsiteX1" fmla="*/ 0 w 111478"/>
                <a:gd name="connsiteY1" fmla="*/ 68299 h 470687"/>
                <a:gd name="connsiteX2" fmla="*/ 0 w 111478"/>
                <a:gd name="connsiteY2" fmla="*/ 341492 h 470687"/>
                <a:gd name="connsiteX3" fmla="*/ 37717 w 111478"/>
                <a:gd name="connsiteY3" fmla="*/ 405749 h 470687"/>
                <a:gd name="connsiteX4" fmla="*/ 37717 w 111478"/>
                <a:gd name="connsiteY4" fmla="*/ 454160 h 470687"/>
                <a:gd name="connsiteX5" fmla="*/ 57197 w 111478"/>
                <a:gd name="connsiteY5" fmla="*/ 473648 h 470687"/>
                <a:gd name="connsiteX6" fmla="*/ 76685 w 111478"/>
                <a:gd name="connsiteY6" fmla="*/ 454160 h 470687"/>
                <a:gd name="connsiteX7" fmla="*/ 76685 w 111478"/>
                <a:gd name="connsiteY7" fmla="*/ 405749 h 470687"/>
                <a:gd name="connsiteX8" fmla="*/ 114410 w 111478"/>
                <a:gd name="connsiteY8" fmla="*/ 341492 h 470687"/>
                <a:gd name="connsiteX9" fmla="*/ 114410 w 111478"/>
                <a:gd name="connsiteY9" fmla="*/ 68303 h 470687"/>
                <a:gd name="connsiteX10" fmla="*/ 57193 w 111478"/>
                <a:gd name="connsiteY10" fmla="*/ 0 h 4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478" h="470687">
                  <a:moveTo>
                    <a:pt x="57193" y="0"/>
                  </a:moveTo>
                  <a:cubicBezTo>
                    <a:pt x="25512" y="0"/>
                    <a:pt x="0" y="30454"/>
                    <a:pt x="0" y="68299"/>
                  </a:cubicBezTo>
                  <a:lnTo>
                    <a:pt x="0" y="341492"/>
                  </a:lnTo>
                  <a:cubicBezTo>
                    <a:pt x="0" y="371154"/>
                    <a:pt x="15677" y="396269"/>
                    <a:pt x="37717" y="405749"/>
                  </a:cubicBezTo>
                  <a:lnTo>
                    <a:pt x="37717" y="454160"/>
                  </a:lnTo>
                  <a:cubicBezTo>
                    <a:pt x="37717" y="464957"/>
                    <a:pt x="46408" y="473648"/>
                    <a:pt x="57197" y="473648"/>
                  </a:cubicBezTo>
                  <a:cubicBezTo>
                    <a:pt x="67994" y="473648"/>
                    <a:pt x="76685" y="464957"/>
                    <a:pt x="76685" y="454160"/>
                  </a:cubicBezTo>
                  <a:lnTo>
                    <a:pt x="76685" y="405749"/>
                  </a:lnTo>
                  <a:cubicBezTo>
                    <a:pt x="98725" y="396274"/>
                    <a:pt x="114410" y="371154"/>
                    <a:pt x="114410" y="341492"/>
                  </a:cubicBezTo>
                  <a:lnTo>
                    <a:pt x="114410" y="68303"/>
                  </a:lnTo>
                  <a:cubicBezTo>
                    <a:pt x="114406" y="30458"/>
                    <a:pt x="88886" y="0"/>
                    <a:pt x="57193" y="0"/>
                  </a:cubicBezTo>
                  <a:close/>
                </a:path>
              </a:pathLst>
            </a:custGeom>
            <a:solidFill>
              <a:srgbClr val="DCEEEE"/>
            </a:solidFill>
            <a:ln w="7043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6CED5945-103B-4701-A5AF-AA053D52D84C}"/>
                </a:ext>
              </a:extLst>
            </p:cNvPr>
            <p:cNvSpPr/>
            <p:nvPr/>
          </p:nvSpPr>
          <p:spPr>
            <a:xfrm>
              <a:off x="7064803" y="371893"/>
              <a:ext cx="28902" cy="165154"/>
            </a:xfrm>
            <a:custGeom>
              <a:avLst/>
              <a:gdLst>
                <a:gd name="connsiteX0" fmla="*/ 2300 w 28901"/>
                <a:gd name="connsiteY0" fmla="*/ 0 h 165153"/>
                <a:gd name="connsiteX1" fmla="*/ 0 w 28901"/>
                <a:gd name="connsiteY1" fmla="*/ 2300 h 165153"/>
                <a:gd name="connsiteX2" fmla="*/ 0 w 28901"/>
                <a:gd name="connsiteY2" fmla="*/ 2878 h 165153"/>
                <a:gd name="connsiteX3" fmla="*/ 2300 w 28901"/>
                <a:gd name="connsiteY3" fmla="*/ 5178 h 165153"/>
                <a:gd name="connsiteX4" fmla="*/ 29208 w 28901"/>
                <a:gd name="connsiteY4" fmla="*/ 5178 h 165153"/>
                <a:gd name="connsiteX5" fmla="*/ 31508 w 28901"/>
                <a:gd name="connsiteY5" fmla="*/ 2878 h 165153"/>
                <a:gd name="connsiteX6" fmla="*/ 31508 w 28901"/>
                <a:gd name="connsiteY6" fmla="*/ 2300 h 165153"/>
                <a:gd name="connsiteX7" fmla="*/ 29208 w 28901"/>
                <a:gd name="connsiteY7" fmla="*/ 0 h 165153"/>
                <a:gd name="connsiteX8" fmla="*/ 2300 w 28901"/>
                <a:gd name="connsiteY8" fmla="*/ 0 h 165153"/>
                <a:gd name="connsiteX9" fmla="*/ 2300 w 28901"/>
                <a:gd name="connsiteY9" fmla="*/ 32713 h 165153"/>
                <a:gd name="connsiteX10" fmla="*/ 0 w 28901"/>
                <a:gd name="connsiteY10" fmla="*/ 35013 h 165153"/>
                <a:gd name="connsiteX11" fmla="*/ 0 w 28901"/>
                <a:gd name="connsiteY11" fmla="*/ 35586 h 165153"/>
                <a:gd name="connsiteX12" fmla="*/ 2300 w 28901"/>
                <a:gd name="connsiteY12" fmla="*/ 37882 h 165153"/>
                <a:gd name="connsiteX13" fmla="*/ 29208 w 28901"/>
                <a:gd name="connsiteY13" fmla="*/ 37882 h 165153"/>
                <a:gd name="connsiteX14" fmla="*/ 31508 w 28901"/>
                <a:gd name="connsiteY14" fmla="*/ 35586 h 165153"/>
                <a:gd name="connsiteX15" fmla="*/ 31508 w 28901"/>
                <a:gd name="connsiteY15" fmla="*/ 35013 h 165153"/>
                <a:gd name="connsiteX16" fmla="*/ 29208 w 28901"/>
                <a:gd name="connsiteY16" fmla="*/ 32713 h 165153"/>
                <a:gd name="connsiteX17" fmla="*/ 2300 w 28901"/>
                <a:gd name="connsiteY17" fmla="*/ 32713 h 165153"/>
                <a:gd name="connsiteX18" fmla="*/ 2300 w 28901"/>
                <a:gd name="connsiteY18" fmla="*/ 65417 h 165153"/>
                <a:gd name="connsiteX19" fmla="*/ 0 w 28901"/>
                <a:gd name="connsiteY19" fmla="*/ 67717 h 165153"/>
                <a:gd name="connsiteX20" fmla="*/ 0 w 28901"/>
                <a:gd name="connsiteY20" fmla="*/ 68291 h 165153"/>
                <a:gd name="connsiteX21" fmla="*/ 2300 w 28901"/>
                <a:gd name="connsiteY21" fmla="*/ 70595 h 165153"/>
                <a:gd name="connsiteX22" fmla="*/ 29208 w 28901"/>
                <a:gd name="connsiteY22" fmla="*/ 70595 h 165153"/>
                <a:gd name="connsiteX23" fmla="*/ 31508 w 28901"/>
                <a:gd name="connsiteY23" fmla="*/ 68291 h 165153"/>
                <a:gd name="connsiteX24" fmla="*/ 31508 w 28901"/>
                <a:gd name="connsiteY24" fmla="*/ 67717 h 165153"/>
                <a:gd name="connsiteX25" fmla="*/ 29208 w 28901"/>
                <a:gd name="connsiteY25" fmla="*/ 65417 h 165153"/>
                <a:gd name="connsiteX26" fmla="*/ 2300 w 28901"/>
                <a:gd name="connsiteY26" fmla="*/ 65417 h 165153"/>
                <a:gd name="connsiteX27" fmla="*/ 2300 w 28901"/>
                <a:gd name="connsiteY27" fmla="*/ 98130 h 165153"/>
                <a:gd name="connsiteX28" fmla="*/ 0 w 28901"/>
                <a:gd name="connsiteY28" fmla="*/ 100426 h 165153"/>
                <a:gd name="connsiteX29" fmla="*/ 0 w 28901"/>
                <a:gd name="connsiteY29" fmla="*/ 101008 h 165153"/>
                <a:gd name="connsiteX30" fmla="*/ 2300 w 28901"/>
                <a:gd name="connsiteY30" fmla="*/ 103312 h 165153"/>
                <a:gd name="connsiteX31" fmla="*/ 29208 w 28901"/>
                <a:gd name="connsiteY31" fmla="*/ 103312 h 165153"/>
                <a:gd name="connsiteX32" fmla="*/ 31508 w 28901"/>
                <a:gd name="connsiteY32" fmla="*/ 101008 h 165153"/>
                <a:gd name="connsiteX33" fmla="*/ 31508 w 28901"/>
                <a:gd name="connsiteY33" fmla="*/ 100426 h 165153"/>
                <a:gd name="connsiteX34" fmla="*/ 29208 w 28901"/>
                <a:gd name="connsiteY34" fmla="*/ 98130 h 165153"/>
                <a:gd name="connsiteX35" fmla="*/ 2300 w 28901"/>
                <a:gd name="connsiteY35" fmla="*/ 98130 h 165153"/>
                <a:gd name="connsiteX36" fmla="*/ 2300 w 28901"/>
                <a:gd name="connsiteY36" fmla="*/ 130831 h 165153"/>
                <a:gd name="connsiteX37" fmla="*/ 0 w 28901"/>
                <a:gd name="connsiteY37" fmla="*/ 133130 h 165153"/>
                <a:gd name="connsiteX38" fmla="*/ 0 w 28901"/>
                <a:gd name="connsiteY38" fmla="*/ 133704 h 165153"/>
                <a:gd name="connsiteX39" fmla="*/ 2300 w 28901"/>
                <a:gd name="connsiteY39" fmla="*/ 136004 h 165153"/>
                <a:gd name="connsiteX40" fmla="*/ 29208 w 28901"/>
                <a:gd name="connsiteY40" fmla="*/ 136004 h 165153"/>
                <a:gd name="connsiteX41" fmla="*/ 31508 w 28901"/>
                <a:gd name="connsiteY41" fmla="*/ 133704 h 165153"/>
                <a:gd name="connsiteX42" fmla="*/ 31508 w 28901"/>
                <a:gd name="connsiteY42" fmla="*/ 133130 h 165153"/>
                <a:gd name="connsiteX43" fmla="*/ 29208 w 28901"/>
                <a:gd name="connsiteY43" fmla="*/ 130831 h 165153"/>
                <a:gd name="connsiteX44" fmla="*/ 2300 w 28901"/>
                <a:gd name="connsiteY44" fmla="*/ 130831 h 165153"/>
                <a:gd name="connsiteX45" fmla="*/ 2300 w 28901"/>
                <a:gd name="connsiteY45" fmla="*/ 163543 h 165153"/>
                <a:gd name="connsiteX46" fmla="*/ 0 w 28901"/>
                <a:gd name="connsiteY46" fmla="*/ 165843 h 165153"/>
                <a:gd name="connsiteX47" fmla="*/ 0 w 28901"/>
                <a:gd name="connsiteY47" fmla="*/ 166417 h 165153"/>
                <a:gd name="connsiteX48" fmla="*/ 2300 w 28901"/>
                <a:gd name="connsiteY48" fmla="*/ 168717 h 165153"/>
                <a:gd name="connsiteX49" fmla="*/ 29208 w 28901"/>
                <a:gd name="connsiteY49" fmla="*/ 168717 h 165153"/>
                <a:gd name="connsiteX50" fmla="*/ 31508 w 28901"/>
                <a:gd name="connsiteY50" fmla="*/ 166417 h 165153"/>
                <a:gd name="connsiteX51" fmla="*/ 31508 w 28901"/>
                <a:gd name="connsiteY51" fmla="*/ 165843 h 165153"/>
                <a:gd name="connsiteX52" fmla="*/ 29208 w 28901"/>
                <a:gd name="connsiteY52" fmla="*/ 163543 h 165153"/>
                <a:gd name="connsiteX53" fmla="*/ 2300 w 28901"/>
                <a:gd name="connsiteY53" fmla="*/ 163543 h 165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8901" h="165153">
                  <a:moveTo>
                    <a:pt x="2300" y="0"/>
                  </a:moveTo>
                  <a:cubicBezTo>
                    <a:pt x="1020" y="0"/>
                    <a:pt x="0" y="1028"/>
                    <a:pt x="0" y="2300"/>
                  </a:cubicBezTo>
                  <a:lnTo>
                    <a:pt x="0" y="2878"/>
                  </a:lnTo>
                  <a:cubicBezTo>
                    <a:pt x="0" y="4150"/>
                    <a:pt x="1024" y="5178"/>
                    <a:pt x="2300" y="5178"/>
                  </a:cubicBezTo>
                  <a:lnTo>
                    <a:pt x="29208" y="5178"/>
                  </a:lnTo>
                  <a:cubicBezTo>
                    <a:pt x="30479" y="5178"/>
                    <a:pt x="31508" y="4150"/>
                    <a:pt x="31508" y="2878"/>
                  </a:cubicBezTo>
                  <a:lnTo>
                    <a:pt x="31508" y="2300"/>
                  </a:lnTo>
                  <a:cubicBezTo>
                    <a:pt x="31508" y="1028"/>
                    <a:pt x="30479" y="0"/>
                    <a:pt x="29208" y="0"/>
                  </a:cubicBezTo>
                  <a:lnTo>
                    <a:pt x="2300" y="0"/>
                  </a:lnTo>
                  <a:close/>
                  <a:moveTo>
                    <a:pt x="2300" y="32713"/>
                  </a:moveTo>
                  <a:cubicBezTo>
                    <a:pt x="1020" y="32713"/>
                    <a:pt x="0" y="33737"/>
                    <a:pt x="0" y="35013"/>
                  </a:cubicBezTo>
                  <a:lnTo>
                    <a:pt x="0" y="35586"/>
                  </a:lnTo>
                  <a:cubicBezTo>
                    <a:pt x="0" y="36858"/>
                    <a:pt x="1024" y="37882"/>
                    <a:pt x="2300" y="37882"/>
                  </a:cubicBezTo>
                  <a:lnTo>
                    <a:pt x="29208" y="37882"/>
                  </a:lnTo>
                  <a:cubicBezTo>
                    <a:pt x="30479" y="37882"/>
                    <a:pt x="31508" y="36858"/>
                    <a:pt x="31508" y="35586"/>
                  </a:cubicBezTo>
                  <a:lnTo>
                    <a:pt x="31508" y="35013"/>
                  </a:lnTo>
                  <a:cubicBezTo>
                    <a:pt x="31508" y="33733"/>
                    <a:pt x="30479" y="32713"/>
                    <a:pt x="29208" y="32713"/>
                  </a:cubicBezTo>
                  <a:lnTo>
                    <a:pt x="2300" y="32713"/>
                  </a:lnTo>
                  <a:close/>
                  <a:moveTo>
                    <a:pt x="2300" y="65417"/>
                  </a:moveTo>
                  <a:cubicBezTo>
                    <a:pt x="1020" y="65417"/>
                    <a:pt x="0" y="66445"/>
                    <a:pt x="0" y="67717"/>
                  </a:cubicBezTo>
                  <a:lnTo>
                    <a:pt x="0" y="68291"/>
                  </a:lnTo>
                  <a:cubicBezTo>
                    <a:pt x="0" y="69571"/>
                    <a:pt x="1024" y="70595"/>
                    <a:pt x="2300" y="70595"/>
                  </a:cubicBezTo>
                  <a:lnTo>
                    <a:pt x="29208" y="70595"/>
                  </a:lnTo>
                  <a:cubicBezTo>
                    <a:pt x="30479" y="70595"/>
                    <a:pt x="31508" y="69571"/>
                    <a:pt x="31508" y="68291"/>
                  </a:cubicBezTo>
                  <a:lnTo>
                    <a:pt x="31508" y="67717"/>
                  </a:lnTo>
                  <a:cubicBezTo>
                    <a:pt x="31508" y="66445"/>
                    <a:pt x="30479" y="65417"/>
                    <a:pt x="29208" y="65417"/>
                  </a:cubicBezTo>
                  <a:lnTo>
                    <a:pt x="2300" y="65417"/>
                  </a:lnTo>
                  <a:close/>
                  <a:moveTo>
                    <a:pt x="2300" y="98130"/>
                  </a:moveTo>
                  <a:cubicBezTo>
                    <a:pt x="1020" y="98130"/>
                    <a:pt x="0" y="99154"/>
                    <a:pt x="0" y="100426"/>
                  </a:cubicBezTo>
                  <a:lnTo>
                    <a:pt x="0" y="101008"/>
                  </a:lnTo>
                  <a:cubicBezTo>
                    <a:pt x="0" y="102280"/>
                    <a:pt x="1024" y="103312"/>
                    <a:pt x="2300" y="103312"/>
                  </a:cubicBezTo>
                  <a:lnTo>
                    <a:pt x="29208" y="103312"/>
                  </a:lnTo>
                  <a:cubicBezTo>
                    <a:pt x="30479" y="103312"/>
                    <a:pt x="31508" y="102284"/>
                    <a:pt x="31508" y="101008"/>
                  </a:cubicBezTo>
                  <a:lnTo>
                    <a:pt x="31508" y="100426"/>
                  </a:lnTo>
                  <a:cubicBezTo>
                    <a:pt x="31508" y="99154"/>
                    <a:pt x="30479" y="98130"/>
                    <a:pt x="29208" y="98130"/>
                  </a:cubicBezTo>
                  <a:lnTo>
                    <a:pt x="2300" y="98130"/>
                  </a:lnTo>
                  <a:close/>
                  <a:moveTo>
                    <a:pt x="2300" y="130831"/>
                  </a:moveTo>
                  <a:cubicBezTo>
                    <a:pt x="1020" y="130831"/>
                    <a:pt x="0" y="131859"/>
                    <a:pt x="0" y="133130"/>
                  </a:cubicBezTo>
                  <a:lnTo>
                    <a:pt x="0" y="133704"/>
                  </a:lnTo>
                  <a:cubicBezTo>
                    <a:pt x="0" y="134976"/>
                    <a:pt x="1024" y="136004"/>
                    <a:pt x="2300" y="136004"/>
                  </a:cubicBezTo>
                  <a:lnTo>
                    <a:pt x="29208" y="136004"/>
                  </a:lnTo>
                  <a:cubicBezTo>
                    <a:pt x="30479" y="136004"/>
                    <a:pt x="31508" y="134976"/>
                    <a:pt x="31508" y="133704"/>
                  </a:cubicBezTo>
                  <a:lnTo>
                    <a:pt x="31508" y="133130"/>
                  </a:lnTo>
                  <a:cubicBezTo>
                    <a:pt x="31508" y="131859"/>
                    <a:pt x="30479" y="130831"/>
                    <a:pt x="29208" y="130831"/>
                  </a:cubicBezTo>
                  <a:lnTo>
                    <a:pt x="2300" y="130831"/>
                  </a:lnTo>
                  <a:close/>
                  <a:moveTo>
                    <a:pt x="2300" y="163543"/>
                  </a:moveTo>
                  <a:cubicBezTo>
                    <a:pt x="1020" y="163543"/>
                    <a:pt x="0" y="164567"/>
                    <a:pt x="0" y="165843"/>
                  </a:cubicBezTo>
                  <a:lnTo>
                    <a:pt x="0" y="166417"/>
                  </a:lnTo>
                  <a:cubicBezTo>
                    <a:pt x="0" y="167689"/>
                    <a:pt x="1024" y="168717"/>
                    <a:pt x="2300" y="168717"/>
                  </a:cubicBezTo>
                  <a:lnTo>
                    <a:pt x="29208" y="168717"/>
                  </a:lnTo>
                  <a:cubicBezTo>
                    <a:pt x="30479" y="168717"/>
                    <a:pt x="31508" y="167689"/>
                    <a:pt x="31508" y="166417"/>
                  </a:cubicBezTo>
                  <a:lnTo>
                    <a:pt x="31508" y="165843"/>
                  </a:lnTo>
                  <a:cubicBezTo>
                    <a:pt x="31508" y="164563"/>
                    <a:pt x="30479" y="163543"/>
                    <a:pt x="29208" y="163543"/>
                  </a:cubicBezTo>
                  <a:lnTo>
                    <a:pt x="2300" y="163543"/>
                  </a:lnTo>
                  <a:close/>
                </a:path>
              </a:pathLst>
            </a:custGeom>
            <a:solidFill>
              <a:srgbClr val="2D2D2D"/>
            </a:solidFill>
            <a:ln w="255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CF9DB95D-98BC-4808-8D69-6F7FCC693880}"/>
                </a:ext>
              </a:extLst>
            </p:cNvPr>
            <p:cNvSpPr/>
            <p:nvPr/>
          </p:nvSpPr>
          <p:spPr>
            <a:xfrm>
              <a:off x="7103701" y="370204"/>
              <a:ext cx="4129" cy="293148"/>
            </a:xfrm>
            <a:custGeom>
              <a:avLst/>
              <a:gdLst>
                <a:gd name="connsiteX0" fmla="*/ 3452 w 4128"/>
                <a:gd name="connsiteY0" fmla="*/ 0 h 293147"/>
                <a:gd name="connsiteX1" fmla="*/ 3571 w 4128"/>
                <a:gd name="connsiteY1" fmla="*/ 0 h 293147"/>
                <a:gd name="connsiteX2" fmla="*/ 7023 w 4128"/>
                <a:gd name="connsiteY2" fmla="*/ 7746 h 293147"/>
                <a:gd name="connsiteX3" fmla="*/ 7023 w 4128"/>
                <a:gd name="connsiteY3" fmla="*/ 286616 h 293147"/>
                <a:gd name="connsiteX4" fmla="*/ 3571 w 4128"/>
                <a:gd name="connsiteY4" fmla="*/ 294361 h 293147"/>
                <a:gd name="connsiteX5" fmla="*/ 3452 w 4128"/>
                <a:gd name="connsiteY5" fmla="*/ 294361 h 293147"/>
                <a:gd name="connsiteX6" fmla="*/ 0 w 4128"/>
                <a:gd name="connsiteY6" fmla="*/ 286616 h 293147"/>
                <a:gd name="connsiteX7" fmla="*/ 0 w 4128"/>
                <a:gd name="connsiteY7" fmla="*/ 7746 h 293147"/>
                <a:gd name="connsiteX8" fmla="*/ 3452 w 4128"/>
                <a:gd name="connsiteY8" fmla="*/ 0 h 2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8" h="293147">
                  <a:moveTo>
                    <a:pt x="3452" y="0"/>
                  </a:moveTo>
                  <a:lnTo>
                    <a:pt x="3571" y="0"/>
                  </a:lnTo>
                  <a:cubicBezTo>
                    <a:pt x="5479" y="0"/>
                    <a:pt x="7023" y="3460"/>
                    <a:pt x="7023" y="7746"/>
                  </a:cubicBezTo>
                  <a:lnTo>
                    <a:pt x="7023" y="286616"/>
                  </a:lnTo>
                  <a:cubicBezTo>
                    <a:pt x="7023" y="290906"/>
                    <a:pt x="5479" y="294361"/>
                    <a:pt x="3571" y="294361"/>
                  </a:cubicBezTo>
                  <a:lnTo>
                    <a:pt x="3452" y="294361"/>
                  </a:lnTo>
                  <a:cubicBezTo>
                    <a:pt x="1536" y="294361"/>
                    <a:pt x="0" y="290910"/>
                    <a:pt x="0" y="286616"/>
                  </a:cubicBezTo>
                  <a:lnTo>
                    <a:pt x="0" y="7746"/>
                  </a:lnTo>
                  <a:cubicBezTo>
                    <a:pt x="0" y="3460"/>
                    <a:pt x="1536" y="0"/>
                    <a:pt x="3452" y="0"/>
                  </a:cubicBezTo>
                  <a:close/>
                </a:path>
              </a:pathLst>
            </a:custGeom>
            <a:solidFill>
              <a:srgbClr val="CCCCCC"/>
            </a:solidFill>
            <a:ln w="110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BCD2071B-FB94-4541-86A4-A9BE99810714}"/>
                </a:ext>
              </a:extLst>
            </p:cNvPr>
            <p:cNvSpPr/>
            <p:nvPr/>
          </p:nvSpPr>
          <p:spPr>
            <a:xfrm>
              <a:off x="7105988" y="502232"/>
              <a:ext cx="4129" cy="156896"/>
            </a:xfrm>
            <a:custGeom>
              <a:avLst/>
              <a:gdLst>
                <a:gd name="connsiteX0" fmla="*/ 1164 w 0"/>
                <a:gd name="connsiteY0" fmla="*/ 0 h 156895"/>
                <a:gd name="connsiteX1" fmla="*/ 2329 w 0"/>
                <a:gd name="connsiteY1" fmla="*/ 4166 h 156895"/>
                <a:gd name="connsiteX2" fmla="*/ 2329 w 0"/>
                <a:gd name="connsiteY2" fmla="*/ 153989 h 156895"/>
                <a:gd name="connsiteX3" fmla="*/ 1164 w 0"/>
                <a:gd name="connsiteY3" fmla="*/ 158151 h 156895"/>
                <a:gd name="connsiteX4" fmla="*/ 0 w 0"/>
                <a:gd name="connsiteY4" fmla="*/ 153989 h 156895"/>
                <a:gd name="connsiteX5" fmla="*/ 0 w 0"/>
                <a:gd name="connsiteY5" fmla="*/ 4166 h 156895"/>
                <a:gd name="connsiteX6" fmla="*/ 1164 w 0"/>
                <a:gd name="connsiteY6" fmla="*/ 0 h 156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56895">
                  <a:moveTo>
                    <a:pt x="1164" y="0"/>
                  </a:moveTo>
                  <a:cubicBezTo>
                    <a:pt x="1808" y="0"/>
                    <a:pt x="2329" y="1854"/>
                    <a:pt x="2329" y="4166"/>
                  </a:cubicBezTo>
                  <a:lnTo>
                    <a:pt x="2329" y="153989"/>
                  </a:lnTo>
                  <a:cubicBezTo>
                    <a:pt x="2329" y="156297"/>
                    <a:pt x="1808" y="158151"/>
                    <a:pt x="1164" y="158151"/>
                  </a:cubicBezTo>
                  <a:cubicBezTo>
                    <a:pt x="512" y="158151"/>
                    <a:pt x="0" y="156297"/>
                    <a:pt x="0" y="153989"/>
                  </a:cubicBezTo>
                  <a:lnTo>
                    <a:pt x="0" y="4166"/>
                  </a:lnTo>
                  <a:cubicBezTo>
                    <a:pt x="0" y="1854"/>
                    <a:pt x="512" y="0"/>
                    <a:pt x="1164" y="0"/>
                  </a:cubicBez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8F754899-F969-4E0E-8C42-E88A395C40BC}"/>
                </a:ext>
              </a:extLst>
            </p:cNvPr>
            <p:cNvSpPr/>
            <p:nvPr/>
          </p:nvSpPr>
          <p:spPr>
            <a:xfrm>
              <a:off x="7093771" y="658370"/>
              <a:ext cx="24773" cy="57804"/>
            </a:xfrm>
            <a:custGeom>
              <a:avLst/>
              <a:gdLst>
                <a:gd name="connsiteX0" fmla="*/ 5123 w 24773"/>
                <a:gd name="connsiteY0" fmla="*/ 58190 h 57803"/>
                <a:gd name="connsiteX1" fmla="*/ 375 w 24773"/>
                <a:gd name="connsiteY1" fmla="*/ 20481 h 57803"/>
                <a:gd name="connsiteX2" fmla="*/ 3992 w 24773"/>
                <a:gd name="connsiteY2" fmla="*/ 1389 h 57803"/>
                <a:gd name="connsiteX3" fmla="*/ 17943 w 24773"/>
                <a:gd name="connsiteY3" fmla="*/ 1133 h 57803"/>
                <a:gd name="connsiteX4" fmla="*/ 26300 w 24773"/>
                <a:gd name="connsiteY4" fmla="*/ 1170 h 57803"/>
                <a:gd name="connsiteX5" fmla="*/ 26300 w 24773"/>
                <a:gd name="connsiteY5" fmla="*/ 26220 h 57803"/>
                <a:gd name="connsiteX6" fmla="*/ 25284 w 24773"/>
                <a:gd name="connsiteY6" fmla="*/ 52996 h 57803"/>
                <a:gd name="connsiteX7" fmla="*/ 5383 w 24773"/>
                <a:gd name="connsiteY7" fmla="*/ 58528 h 57803"/>
                <a:gd name="connsiteX8" fmla="*/ 5123 w 24773"/>
                <a:gd name="connsiteY8" fmla="*/ 58190 h 5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" h="57803">
                  <a:moveTo>
                    <a:pt x="5123" y="58190"/>
                  </a:moveTo>
                  <a:cubicBezTo>
                    <a:pt x="-1983" y="55337"/>
                    <a:pt x="375" y="46600"/>
                    <a:pt x="375" y="20481"/>
                  </a:cubicBezTo>
                  <a:cubicBezTo>
                    <a:pt x="375" y="-2512"/>
                    <a:pt x="-566" y="-1245"/>
                    <a:pt x="3992" y="1389"/>
                  </a:cubicBezTo>
                  <a:cubicBezTo>
                    <a:pt x="6642" y="2921"/>
                    <a:pt x="13146" y="1959"/>
                    <a:pt x="17943" y="1133"/>
                  </a:cubicBezTo>
                  <a:lnTo>
                    <a:pt x="26300" y="1170"/>
                  </a:lnTo>
                  <a:lnTo>
                    <a:pt x="26300" y="26220"/>
                  </a:lnTo>
                  <a:cubicBezTo>
                    <a:pt x="26300" y="44701"/>
                    <a:pt x="26370" y="50795"/>
                    <a:pt x="25284" y="52996"/>
                  </a:cubicBezTo>
                  <a:cubicBezTo>
                    <a:pt x="21767" y="60134"/>
                    <a:pt x="11886" y="64548"/>
                    <a:pt x="5383" y="58528"/>
                  </a:cubicBezTo>
                  <a:lnTo>
                    <a:pt x="5123" y="58190"/>
                  </a:lnTo>
                  <a:close/>
                </a:path>
              </a:pathLst>
            </a:custGeom>
            <a:solidFill>
              <a:srgbClr val="DC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A9B403EA-51B5-49D7-BF45-05C93EA23D2E}"/>
                </a:ext>
              </a:extLst>
            </p:cNvPr>
            <p:cNvSpPr/>
            <p:nvPr/>
          </p:nvSpPr>
          <p:spPr>
            <a:xfrm>
              <a:off x="7131331" y="292896"/>
              <a:ext cx="12387" cy="276632"/>
            </a:xfrm>
            <a:custGeom>
              <a:avLst/>
              <a:gdLst>
                <a:gd name="connsiteX0" fmla="*/ 7201 w 12386"/>
                <a:gd name="connsiteY0" fmla="*/ 0 h 276632"/>
                <a:gd name="connsiteX1" fmla="*/ 14402 w 12386"/>
                <a:gd name="connsiteY1" fmla="*/ 19988 h 276632"/>
                <a:gd name="connsiteX2" fmla="*/ 14402 w 12386"/>
                <a:gd name="connsiteY2" fmla="*/ 259811 h 276632"/>
                <a:gd name="connsiteX3" fmla="*/ 7201 w 12386"/>
                <a:gd name="connsiteY3" fmla="*/ 279799 h 276632"/>
                <a:gd name="connsiteX4" fmla="*/ 0 w 12386"/>
                <a:gd name="connsiteY4" fmla="*/ 259811 h 276632"/>
                <a:gd name="connsiteX5" fmla="*/ 0 w 12386"/>
                <a:gd name="connsiteY5" fmla="*/ 19988 h 276632"/>
                <a:gd name="connsiteX6" fmla="*/ 7201 w 12386"/>
                <a:gd name="connsiteY6" fmla="*/ 0 h 276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6" h="276632">
                  <a:moveTo>
                    <a:pt x="7201" y="0"/>
                  </a:moveTo>
                  <a:cubicBezTo>
                    <a:pt x="11181" y="0"/>
                    <a:pt x="14402" y="8910"/>
                    <a:pt x="14402" y="19988"/>
                  </a:cubicBezTo>
                  <a:lnTo>
                    <a:pt x="14402" y="259811"/>
                  </a:lnTo>
                  <a:cubicBezTo>
                    <a:pt x="14402" y="270881"/>
                    <a:pt x="11185" y="279799"/>
                    <a:pt x="7201" y="279799"/>
                  </a:cubicBezTo>
                  <a:cubicBezTo>
                    <a:pt x="3213" y="279799"/>
                    <a:pt x="0" y="270881"/>
                    <a:pt x="0" y="259811"/>
                  </a:cubicBezTo>
                  <a:lnTo>
                    <a:pt x="0" y="19988"/>
                  </a:lnTo>
                  <a:cubicBezTo>
                    <a:pt x="0" y="8910"/>
                    <a:pt x="3208" y="0"/>
                    <a:pt x="7201" y="0"/>
                  </a:cubicBezTo>
                  <a:close/>
                </a:path>
              </a:pathLst>
            </a:custGeom>
            <a:solidFill>
              <a:srgbClr val="FFFFFF"/>
            </a:solidFill>
            <a:ln w="55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32823AE8-4AC6-41C3-9AF7-E81D92AF23F6}"/>
              </a:ext>
            </a:extLst>
          </p:cNvPr>
          <p:cNvGrpSpPr/>
          <p:nvPr/>
        </p:nvGrpSpPr>
        <p:grpSpPr>
          <a:xfrm>
            <a:off x="10022909" y="339994"/>
            <a:ext cx="627162" cy="627162"/>
            <a:chOff x="3325402" y="2357267"/>
            <a:chExt cx="367467" cy="367467"/>
          </a:xfrm>
        </p:grpSpPr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82B8B1D-007B-4F6D-BC88-684C3B8BA019}"/>
                </a:ext>
              </a:extLst>
            </p:cNvPr>
            <p:cNvSpPr/>
            <p:nvPr/>
          </p:nvSpPr>
          <p:spPr>
            <a:xfrm>
              <a:off x="3325402" y="2357267"/>
              <a:ext cx="367467" cy="367467"/>
            </a:xfrm>
            <a:custGeom>
              <a:avLst/>
              <a:gdLst>
                <a:gd name="connsiteX0" fmla="*/ 26654 w 367466"/>
                <a:gd name="connsiteY0" fmla="*/ 281391 h 367466"/>
                <a:gd name="connsiteX1" fmla="*/ 88946 w 367466"/>
                <a:gd name="connsiteY1" fmla="*/ 26654 h 367466"/>
                <a:gd name="connsiteX2" fmla="*/ 343683 w 367466"/>
                <a:gd name="connsiteY2" fmla="*/ 88946 h 367466"/>
                <a:gd name="connsiteX3" fmla="*/ 281391 w 367466"/>
                <a:gd name="connsiteY3" fmla="*/ 343683 h 367466"/>
                <a:gd name="connsiteX4" fmla="*/ 26654 w 367466"/>
                <a:gd name="connsiteY4" fmla="*/ 281391 h 3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466" h="367466">
                  <a:moveTo>
                    <a:pt x="26654" y="281391"/>
                  </a:moveTo>
                  <a:cubicBezTo>
                    <a:pt x="-26133" y="194438"/>
                    <a:pt x="1980" y="79446"/>
                    <a:pt x="88946" y="26654"/>
                  </a:cubicBezTo>
                  <a:cubicBezTo>
                    <a:pt x="175908" y="-26133"/>
                    <a:pt x="290900" y="1980"/>
                    <a:pt x="343683" y="88946"/>
                  </a:cubicBezTo>
                  <a:cubicBezTo>
                    <a:pt x="396470" y="175908"/>
                    <a:pt x="368357" y="290892"/>
                    <a:pt x="281391" y="343683"/>
                  </a:cubicBezTo>
                  <a:cubicBezTo>
                    <a:pt x="194438" y="396470"/>
                    <a:pt x="79442" y="368357"/>
                    <a:pt x="26654" y="281391"/>
                  </a:cubicBezTo>
                  <a:close/>
                </a:path>
              </a:pathLst>
            </a:custGeom>
            <a:solidFill>
              <a:srgbClr val="F2EDEA"/>
            </a:solidFill>
            <a:ln w="45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45AF003-8EC8-417D-B8F9-42AD0661EAFA}"/>
                </a:ext>
              </a:extLst>
            </p:cNvPr>
            <p:cNvSpPr/>
            <p:nvPr/>
          </p:nvSpPr>
          <p:spPr>
            <a:xfrm>
              <a:off x="3406958" y="2359292"/>
              <a:ext cx="284890" cy="338565"/>
            </a:xfrm>
            <a:custGeom>
              <a:avLst/>
              <a:gdLst>
                <a:gd name="connsiteX0" fmla="*/ 99187 w 284889"/>
                <a:gd name="connsiteY0" fmla="*/ 9 h 338564"/>
                <a:gd name="connsiteX1" fmla="*/ 0 w 284889"/>
                <a:gd name="connsiteY1" fmla="*/ 34703 h 338564"/>
                <a:gd name="connsiteX2" fmla="*/ 84980 w 284889"/>
                <a:gd name="connsiteY2" fmla="*/ 13894 h 338564"/>
                <a:gd name="connsiteX3" fmla="*/ 272247 w 284889"/>
                <a:gd name="connsiteY3" fmla="*/ 190526 h 338564"/>
                <a:gd name="connsiteX4" fmla="*/ 190079 w 284889"/>
                <a:gd name="connsiteY4" fmla="*/ 340398 h 338564"/>
                <a:gd name="connsiteX5" fmla="*/ 288660 w 284889"/>
                <a:gd name="connsiteY5" fmla="*/ 181050 h 338564"/>
                <a:gd name="connsiteX6" fmla="*/ 99187 w 284889"/>
                <a:gd name="connsiteY6" fmla="*/ 9 h 33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889" h="338564">
                  <a:moveTo>
                    <a:pt x="99187" y="9"/>
                  </a:moveTo>
                  <a:cubicBezTo>
                    <a:pt x="63047" y="380"/>
                    <a:pt x="25603" y="15318"/>
                    <a:pt x="0" y="34703"/>
                  </a:cubicBezTo>
                  <a:cubicBezTo>
                    <a:pt x="26193" y="21334"/>
                    <a:pt x="55331" y="14195"/>
                    <a:pt x="84980" y="13894"/>
                  </a:cubicBezTo>
                  <a:cubicBezTo>
                    <a:pt x="187391" y="12915"/>
                    <a:pt x="271236" y="91991"/>
                    <a:pt x="272247" y="190526"/>
                  </a:cubicBezTo>
                  <a:cubicBezTo>
                    <a:pt x="272838" y="250604"/>
                    <a:pt x="241950" y="306938"/>
                    <a:pt x="190079" y="340398"/>
                  </a:cubicBezTo>
                  <a:cubicBezTo>
                    <a:pt x="251302" y="309172"/>
                    <a:pt x="289328" y="247714"/>
                    <a:pt x="288660" y="181050"/>
                  </a:cubicBezTo>
                  <a:cubicBezTo>
                    <a:pt x="287644" y="82519"/>
                    <a:pt x="201599" y="-974"/>
                    <a:pt x="99187" y="9"/>
                  </a:cubicBezTo>
                  <a:close/>
                </a:path>
              </a:pathLst>
            </a:custGeom>
            <a:solidFill>
              <a:srgbClr val="D7D2C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80F93A46-85E4-4BE4-8976-FA422874FEF0}"/>
                </a:ext>
              </a:extLst>
            </p:cNvPr>
            <p:cNvSpPr/>
            <p:nvPr/>
          </p:nvSpPr>
          <p:spPr>
            <a:xfrm>
              <a:off x="3376247" y="2452538"/>
              <a:ext cx="268374" cy="177540"/>
            </a:xfrm>
            <a:custGeom>
              <a:avLst/>
              <a:gdLst>
                <a:gd name="connsiteX0" fmla="*/ 264622 w 268374"/>
                <a:gd name="connsiteY0" fmla="*/ 31495 h 177540"/>
                <a:gd name="connsiteX1" fmla="*/ 22391 w 268374"/>
                <a:gd name="connsiteY1" fmla="*/ 178535 h 177540"/>
                <a:gd name="connsiteX2" fmla="*/ 10946 w 268374"/>
                <a:gd name="connsiteY2" fmla="*/ 175736 h 177540"/>
                <a:gd name="connsiteX3" fmla="*/ 1219 w 268374"/>
                <a:gd name="connsiteY3" fmla="*/ 159708 h 177540"/>
                <a:gd name="connsiteX4" fmla="*/ 4018 w 268374"/>
                <a:gd name="connsiteY4" fmla="*/ 148254 h 177540"/>
                <a:gd name="connsiteX5" fmla="*/ 246240 w 268374"/>
                <a:gd name="connsiteY5" fmla="*/ 1214 h 177540"/>
                <a:gd name="connsiteX6" fmla="*/ 257686 w 268374"/>
                <a:gd name="connsiteY6" fmla="*/ 4013 h 177540"/>
                <a:gd name="connsiteX7" fmla="*/ 267421 w 268374"/>
                <a:gd name="connsiteY7" fmla="*/ 20050 h 177540"/>
                <a:gd name="connsiteX8" fmla="*/ 264622 w 268374"/>
                <a:gd name="connsiteY8" fmla="*/ 31495 h 17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374" h="177540">
                  <a:moveTo>
                    <a:pt x="264622" y="31495"/>
                  </a:moveTo>
                  <a:lnTo>
                    <a:pt x="22391" y="178535"/>
                  </a:lnTo>
                  <a:cubicBezTo>
                    <a:pt x="18448" y="180926"/>
                    <a:pt x="13345" y="179679"/>
                    <a:pt x="10946" y="175736"/>
                  </a:cubicBezTo>
                  <a:lnTo>
                    <a:pt x="1219" y="159708"/>
                  </a:lnTo>
                  <a:cubicBezTo>
                    <a:pt x="-1180" y="155757"/>
                    <a:pt x="71" y="150653"/>
                    <a:pt x="4018" y="148254"/>
                  </a:cubicBezTo>
                  <a:lnTo>
                    <a:pt x="246240" y="1214"/>
                  </a:lnTo>
                  <a:cubicBezTo>
                    <a:pt x="250184" y="-1177"/>
                    <a:pt x="255295" y="70"/>
                    <a:pt x="257686" y="4013"/>
                  </a:cubicBezTo>
                  <a:lnTo>
                    <a:pt x="267421" y="20050"/>
                  </a:lnTo>
                  <a:cubicBezTo>
                    <a:pt x="269816" y="23993"/>
                    <a:pt x="268565" y="29096"/>
                    <a:pt x="264622" y="31495"/>
                  </a:cubicBezTo>
                  <a:close/>
                </a:path>
              </a:pathLst>
            </a:custGeom>
            <a:solidFill>
              <a:srgbClr val="E2DDDA"/>
            </a:solidFill>
            <a:ln w="45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3E20AE9-0545-4250-A4C9-54C5AACA1652}"/>
              </a:ext>
            </a:extLst>
          </p:cNvPr>
          <p:cNvGrpSpPr/>
          <p:nvPr/>
        </p:nvGrpSpPr>
        <p:grpSpPr>
          <a:xfrm>
            <a:off x="11006024" y="278735"/>
            <a:ext cx="673381" cy="727754"/>
            <a:chOff x="2819007" y="3698837"/>
            <a:chExt cx="396773" cy="428811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E5B274E-91DB-437D-A2ED-E8FCEE7EB195}"/>
                </a:ext>
              </a:extLst>
            </p:cNvPr>
            <p:cNvSpPr/>
            <p:nvPr/>
          </p:nvSpPr>
          <p:spPr>
            <a:xfrm>
              <a:off x="2948231" y="3698837"/>
              <a:ext cx="247730" cy="272503"/>
            </a:xfrm>
            <a:custGeom>
              <a:avLst/>
              <a:gdLst>
                <a:gd name="connsiteX0" fmla="*/ 227400 w 247730"/>
                <a:gd name="connsiteY0" fmla="*/ 20585 h 272503"/>
                <a:gd name="connsiteX1" fmla="*/ 251368 w 247730"/>
                <a:gd name="connsiteY1" fmla="*/ 45391 h 272503"/>
                <a:gd name="connsiteX2" fmla="*/ 51759 w 247730"/>
                <a:gd name="connsiteY2" fmla="*/ 275087 h 272503"/>
                <a:gd name="connsiteX3" fmla="*/ 24038 w 247730"/>
                <a:gd name="connsiteY3" fmla="*/ 254608 h 272503"/>
                <a:gd name="connsiteX4" fmla="*/ 70 w 247730"/>
                <a:gd name="connsiteY4" fmla="*/ 229802 h 272503"/>
                <a:gd name="connsiteX5" fmla="*/ 199671 w 247730"/>
                <a:gd name="connsiteY5" fmla="*/ 106 h 272503"/>
                <a:gd name="connsiteX6" fmla="*/ 227400 w 247730"/>
                <a:gd name="connsiteY6" fmla="*/ 20585 h 27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730" h="272503">
                  <a:moveTo>
                    <a:pt x="227400" y="20585"/>
                  </a:moveTo>
                  <a:cubicBezTo>
                    <a:pt x="241723" y="33129"/>
                    <a:pt x="252413" y="44198"/>
                    <a:pt x="251368" y="45391"/>
                  </a:cubicBezTo>
                  <a:lnTo>
                    <a:pt x="51759" y="275087"/>
                  </a:lnTo>
                  <a:cubicBezTo>
                    <a:pt x="50731" y="276297"/>
                    <a:pt x="38353" y="267151"/>
                    <a:pt x="24038" y="254608"/>
                  </a:cubicBezTo>
                  <a:cubicBezTo>
                    <a:pt x="9715" y="242064"/>
                    <a:pt x="-974" y="231003"/>
                    <a:pt x="70" y="229802"/>
                  </a:cubicBezTo>
                  <a:cubicBezTo>
                    <a:pt x="94563" y="167853"/>
                    <a:pt x="140443" y="80490"/>
                    <a:pt x="199671" y="106"/>
                  </a:cubicBezTo>
                  <a:cubicBezTo>
                    <a:pt x="200707" y="-1095"/>
                    <a:pt x="213085" y="8042"/>
                    <a:pt x="227400" y="20585"/>
                  </a:cubicBezTo>
                  <a:close/>
                </a:path>
              </a:pathLst>
            </a:custGeom>
            <a:solidFill>
              <a:srgbClr val="9EABB0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C8DE44A1-4D65-4768-BCFD-55844A66EF72}"/>
                </a:ext>
              </a:extLst>
            </p:cNvPr>
            <p:cNvSpPr/>
            <p:nvPr/>
          </p:nvSpPr>
          <p:spPr>
            <a:xfrm>
              <a:off x="2968050" y="3711224"/>
              <a:ext cx="247730" cy="272503"/>
            </a:xfrm>
            <a:custGeom>
              <a:avLst/>
              <a:gdLst>
                <a:gd name="connsiteX0" fmla="*/ 227400 w 247730"/>
                <a:gd name="connsiteY0" fmla="*/ 20585 h 272503"/>
                <a:gd name="connsiteX1" fmla="*/ 251368 w 247730"/>
                <a:gd name="connsiteY1" fmla="*/ 45391 h 272503"/>
                <a:gd name="connsiteX2" fmla="*/ 51759 w 247730"/>
                <a:gd name="connsiteY2" fmla="*/ 275087 h 272503"/>
                <a:gd name="connsiteX3" fmla="*/ 24030 w 247730"/>
                <a:gd name="connsiteY3" fmla="*/ 254608 h 272503"/>
                <a:gd name="connsiteX4" fmla="*/ 70 w 247730"/>
                <a:gd name="connsiteY4" fmla="*/ 229802 h 272503"/>
                <a:gd name="connsiteX5" fmla="*/ 199671 w 247730"/>
                <a:gd name="connsiteY5" fmla="*/ 106 h 272503"/>
                <a:gd name="connsiteX6" fmla="*/ 227400 w 247730"/>
                <a:gd name="connsiteY6" fmla="*/ 20585 h 27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730" h="272503">
                  <a:moveTo>
                    <a:pt x="227400" y="20585"/>
                  </a:moveTo>
                  <a:cubicBezTo>
                    <a:pt x="241719" y="33129"/>
                    <a:pt x="252404" y="44198"/>
                    <a:pt x="251368" y="45391"/>
                  </a:cubicBezTo>
                  <a:lnTo>
                    <a:pt x="51759" y="275087"/>
                  </a:lnTo>
                  <a:cubicBezTo>
                    <a:pt x="50723" y="276292"/>
                    <a:pt x="38353" y="267151"/>
                    <a:pt x="24030" y="254608"/>
                  </a:cubicBezTo>
                  <a:cubicBezTo>
                    <a:pt x="9715" y="242064"/>
                    <a:pt x="-974" y="231003"/>
                    <a:pt x="70" y="229802"/>
                  </a:cubicBezTo>
                  <a:cubicBezTo>
                    <a:pt x="108250" y="196325"/>
                    <a:pt x="143853" y="87931"/>
                    <a:pt x="199671" y="106"/>
                  </a:cubicBezTo>
                  <a:cubicBezTo>
                    <a:pt x="200707" y="-1095"/>
                    <a:pt x="213086" y="8042"/>
                    <a:pt x="227400" y="20585"/>
                  </a:cubicBezTo>
                  <a:close/>
                </a:path>
              </a:pathLst>
            </a:custGeom>
            <a:solidFill>
              <a:srgbClr val="9EABB0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19FB918E-3F41-431B-8D43-14CCB90297CC}"/>
                </a:ext>
              </a:extLst>
            </p:cNvPr>
            <p:cNvSpPr/>
            <p:nvPr/>
          </p:nvSpPr>
          <p:spPr>
            <a:xfrm>
              <a:off x="2819007" y="3950108"/>
              <a:ext cx="173411" cy="177540"/>
            </a:xfrm>
            <a:custGeom>
              <a:avLst/>
              <a:gdLst>
                <a:gd name="connsiteX0" fmla="*/ 117536 w 173411"/>
                <a:gd name="connsiteY0" fmla="*/ 984 h 177540"/>
                <a:gd name="connsiteX1" fmla="*/ 175451 w 173411"/>
                <a:gd name="connsiteY1" fmla="*/ 43643 h 177540"/>
                <a:gd name="connsiteX2" fmla="*/ 1318 w 173411"/>
                <a:gd name="connsiteY2" fmla="*/ 177731 h 177540"/>
                <a:gd name="connsiteX3" fmla="*/ 117532 w 173411"/>
                <a:gd name="connsiteY3" fmla="*/ 992 h 177540"/>
                <a:gd name="connsiteX4" fmla="*/ 117536 w 173411"/>
                <a:gd name="connsiteY4" fmla="*/ 984 h 17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411" h="177540">
                  <a:moveTo>
                    <a:pt x="117536" y="984"/>
                  </a:moveTo>
                  <a:cubicBezTo>
                    <a:pt x="134745" y="-6135"/>
                    <a:pt x="166760" y="27160"/>
                    <a:pt x="175451" y="43643"/>
                  </a:cubicBezTo>
                  <a:cubicBezTo>
                    <a:pt x="190299" y="71789"/>
                    <a:pt x="32015" y="198004"/>
                    <a:pt x="1318" y="177731"/>
                  </a:cubicBezTo>
                  <a:cubicBezTo>
                    <a:pt x="-13443" y="166385"/>
                    <a:pt x="100323" y="8102"/>
                    <a:pt x="117532" y="992"/>
                  </a:cubicBezTo>
                  <a:lnTo>
                    <a:pt x="117536" y="984"/>
                  </a:lnTo>
                  <a:close/>
                </a:path>
              </a:pathLst>
            </a:custGeom>
            <a:solidFill>
              <a:srgbClr val="FFFFFF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3B5D2E11-4E3A-48C4-9669-0513CF27D128}"/>
                </a:ext>
              </a:extLst>
            </p:cNvPr>
            <p:cNvSpPr/>
            <p:nvPr/>
          </p:nvSpPr>
          <p:spPr>
            <a:xfrm>
              <a:off x="2829049" y="4022168"/>
              <a:ext cx="90834" cy="94963"/>
            </a:xfrm>
            <a:custGeom>
              <a:avLst/>
              <a:gdLst>
                <a:gd name="connsiteX0" fmla="*/ 8 w 90834"/>
                <a:gd name="connsiteY0" fmla="*/ 97174 h 94963"/>
                <a:gd name="connsiteX1" fmla="*/ 11264 w 90834"/>
                <a:gd name="connsiteY1" fmla="*/ 75287 h 94963"/>
                <a:gd name="connsiteX2" fmla="*/ 67647 w 90834"/>
                <a:gd name="connsiteY2" fmla="*/ 31 h 94963"/>
                <a:gd name="connsiteX3" fmla="*/ 91706 w 90834"/>
                <a:gd name="connsiteY3" fmla="*/ 19948 h 94963"/>
                <a:gd name="connsiteX4" fmla="*/ 92552 w 90834"/>
                <a:gd name="connsiteY4" fmla="*/ 26724 h 94963"/>
                <a:gd name="connsiteX5" fmla="*/ 18175 w 90834"/>
                <a:gd name="connsiteY5" fmla="*/ 90617 h 94963"/>
                <a:gd name="connsiteX6" fmla="*/ 8 w 90834"/>
                <a:gd name="connsiteY6" fmla="*/ 97174 h 9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834" h="94963">
                  <a:moveTo>
                    <a:pt x="8" y="97174"/>
                  </a:moveTo>
                  <a:cubicBezTo>
                    <a:pt x="-219" y="96109"/>
                    <a:pt x="4232" y="87446"/>
                    <a:pt x="11264" y="75287"/>
                  </a:cubicBezTo>
                  <a:cubicBezTo>
                    <a:pt x="24468" y="52463"/>
                    <a:pt x="62998" y="1030"/>
                    <a:pt x="67647" y="31"/>
                  </a:cubicBezTo>
                  <a:cubicBezTo>
                    <a:pt x="70933" y="-676"/>
                    <a:pt x="85058" y="11021"/>
                    <a:pt x="91706" y="19948"/>
                  </a:cubicBezTo>
                  <a:cubicBezTo>
                    <a:pt x="94051" y="23115"/>
                    <a:pt x="94084" y="23334"/>
                    <a:pt x="92552" y="26724"/>
                  </a:cubicBezTo>
                  <a:cubicBezTo>
                    <a:pt x="85632" y="42058"/>
                    <a:pt x="45252" y="76748"/>
                    <a:pt x="18175" y="90617"/>
                  </a:cubicBezTo>
                  <a:cubicBezTo>
                    <a:pt x="10273" y="94668"/>
                    <a:pt x="252" y="98288"/>
                    <a:pt x="8" y="97174"/>
                  </a:cubicBezTo>
                  <a:close/>
                </a:path>
              </a:pathLst>
            </a:custGeom>
            <a:solidFill>
              <a:srgbClr val="B50000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F7EC3AE1-9364-43B2-AD3D-01C5597FCC27}"/>
              </a:ext>
            </a:extLst>
          </p:cNvPr>
          <p:cNvGrpSpPr/>
          <p:nvPr/>
        </p:nvGrpSpPr>
        <p:grpSpPr>
          <a:xfrm>
            <a:off x="3441831" y="1338611"/>
            <a:ext cx="831293" cy="625705"/>
            <a:chOff x="8551874" y="2336179"/>
            <a:chExt cx="383982" cy="289019"/>
          </a:xfrm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E8D0CAC-61E0-429A-AC91-6B87C019B5CD}"/>
                </a:ext>
              </a:extLst>
            </p:cNvPr>
            <p:cNvSpPr/>
            <p:nvPr/>
          </p:nvSpPr>
          <p:spPr>
            <a:xfrm>
              <a:off x="8551874" y="2336179"/>
              <a:ext cx="383982" cy="289019"/>
            </a:xfrm>
            <a:custGeom>
              <a:avLst/>
              <a:gdLst>
                <a:gd name="connsiteX0" fmla="*/ 49505 w 383981"/>
                <a:gd name="connsiteY0" fmla="*/ 0 h 289018"/>
                <a:gd name="connsiteX1" fmla="*/ 335460 w 383981"/>
                <a:gd name="connsiteY1" fmla="*/ 0 h 289018"/>
                <a:gd name="connsiteX2" fmla="*/ 384964 w 383981"/>
                <a:gd name="connsiteY2" fmla="*/ 49505 h 289018"/>
                <a:gd name="connsiteX3" fmla="*/ 384964 w 383981"/>
                <a:gd name="connsiteY3" fmla="*/ 241686 h 289018"/>
                <a:gd name="connsiteX4" fmla="*/ 335460 w 383981"/>
                <a:gd name="connsiteY4" fmla="*/ 291190 h 289018"/>
                <a:gd name="connsiteX5" fmla="*/ 49505 w 383981"/>
                <a:gd name="connsiteY5" fmla="*/ 291190 h 289018"/>
                <a:gd name="connsiteX6" fmla="*/ 0 w 383981"/>
                <a:gd name="connsiteY6" fmla="*/ 241686 h 289018"/>
                <a:gd name="connsiteX7" fmla="*/ 0 w 383981"/>
                <a:gd name="connsiteY7" fmla="*/ 49501 h 289018"/>
                <a:gd name="connsiteX8" fmla="*/ 49505 w 383981"/>
                <a:gd name="connsiteY8" fmla="*/ 0 h 28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981" h="289018">
                  <a:moveTo>
                    <a:pt x="49505" y="0"/>
                  </a:moveTo>
                  <a:lnTo>
                    <a:pt x="335460" y="0"/>
                  </a:lnTo>
                  <a:cubicBezTo>
                    <a:pt x="362888" y="0"/>
                    <a:pt x="384964" y="22077"/>
                    <a:pt x="384964" y="49505"/>
                  </a:cubicBezTo>
                  <a:lnTo>
                    <a:pt x="384964" y="241686"/>
                  </a:lnTo>
                  <a:cubicBezTo>
                    <a:pt x="384964" y="269105"/>
                    <a:pt x="362888" y="291190"/>
                    <a:pt x="335460" y="291190"/>
                  </a:cubicBezTo>
                  <a:lnTo>
                    <a:pt x="49505" y="291190"/>
                  </a:lnTo>
                  <a:cubicBezTo>
                    <a:pt x="22085" y="291190"/>
                    <a:pt x="0" y="269105"/>
                    <a:pt x="0" y="241686"/>
                  </a:cubicBezTo>
                  <a:lnTo>
                    <a:pt x="0" y="49501"/>
                  </a:lnTo>
                  <a:cubicBezTo>
                    <a:pt x="4" y="22077"/>
                    <a:pt x="22085" y="0"/>
                    <a:pt x="49505" y="0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1AB5C32F-5EBE-4540-AC1C-D9C692163B38}"/>
                </a:ext>
              </a:extLst>
            </p:cNvPr>
            <p:cNvSpPr/>
            <p:nvPr/>
          </p:nvSpPr>
          <p:spPr>
            <a:xfrm>
              <a:off x="8580256" y="2364544"/>
              <a:ext cx="326178" cy="231215"/>
            </a:xfrm>
            <a:custGeom>
              <a:avLst/>
              <a:gdLst>
                <a:gd name="connsiteX0" fmla="*/ 21124 w 326178"/>
                <a:gd name="connsiteY0" fmla="*/ 0 h 231214"/>
                <a:gd name="connsiteX1" fmla="*/ 0 w 326178"/>
                <a:gd name="connsiteY1" fmla="*/ 21123 h 231214"/>
                <a:gd name="connsiteX2" fmla="*/ 0 w 326178"/>
                <a:gd name="connsiteY2" fmla="*/ 213312 h 231214"/>
                <a:gd name="connsiteX3" fmla="*/ 21124 w 326178"/>
                <a:gd name="connsiteY3" fmla="*/ 234435 h 231214"/>
                <a:gd name="connsiteX4" fmla="*/ 307078 w 326178"/>
                <a:gd name="connsiteY4" fmla="*/ 234435 h 231214"/>
                <a:gd name="connsiteX5" fmla="*/ 328206 w 326178"/>
                <a:gd name="connsiteY5" fmla="*/ 213312 h 231214"/>
                <a:gd name="connsiteX6" fmla="*/ 328206 w 326178"/>
                <a:gd name="connsiteY6" fmla="*/ 21123 h 231214"/>
                <a:gd name="connsiteX7" fmla="*/ 307078 w 326178"/>
                <a:gd name="connsiteY7" fmla="*/ 0 h 231214"/>
                <a:gd name="connsiteX8" fmla="*/ 21124 w 326178"/>
                <a:gd name="connsiteY8" fmla="*/ 0 h 23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78" h="231214">
                  <a:moveTo>
                    <a:pt x="21124" y="0"/>
                  </a:moveTo>
                  <a:cubicBezTo>
                    <a:pt x="8926" y="0"/>
                    <a:pt x="0" y="8931"/>
                    <a:pt x="0" y="21123"/>
                  </a:cubicBezTo>
                  <a:lnTo>
                    <a:pt x="0" y="213312"/>
                  </a:lnTo>
                  <a:cubicBezTo>
                    <a:pt x="0" y="225509"/>
                    <a:pt x="8922" y="234435"/>
                    <a:pt x="21124" y="234435"/>
                  </a:cubicBezTo>
                  <a:lnTo>
                    <a:pt x="307078" y="234435"/>
                  </a:lnTo>
                  <a:cubicBezTo>
                    <a:pt x="319275" y="234435"/>
                    <a:pt x="328206" y="225505"/>
                    <a:pt x="328206" y="213312"/>
                  </a:cubicBezTo>
                  <a:lnTo>
                    <a:pt x="328206" y="21123"/>
                  </a:lnTo>
                  <a:cubicBezTo>
                    <a:pt x="328206" y="8935"/>
                    <a:pt x="319275" y="0"/>
                    <a:pt x="307078" y="0"/>
                  </a:cubicBezTo>
                  <a:lnTo>
                    <a:pt x="21124" y="0"/>
                  </a:lnTo>
                  <a:close/>
                </a:path>
              </a:pathLst>
            </a:custGeom>
            <a:solidFill>
              <a:srgbClr val="666666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E9F1BDCB-4F35-4FC6-8F14-2B10076D14E2}"/>
                </a:ext>
              </a:extLst>
            </p:cNvPr>
            <p:cNvSpPr/>
            <p:nvPr/>
          </p:nvSpPr>
          <p:spPr>
            <a:xfrm>
              <a:off x="8585689" y="2399061"/>
              <a:ext cx="313792" cy="119736"/>
            </a:xfrm>
            <a:custGeom>
              <a:avLst/>
              <a:gdLst>
                <a:gd name="connsiteX0" fmla="*/ 0 w 313791"/>
                <a:gd name="connsiteY0" fmla="*/ 75764 h 119736"/>
                <a:gd name="connsiteX1" fmla="*/ 89183 w 313791"/>
                <a:gd name="connsiteY1" fmla="*/ 76797 h 119736"/>
                <a:gd name="connsiteX2" fmla="*/ 110240 w 313791"/>
                <a:gd name="connsiteY2" fmla="*/ 36334 h 119736"/>
                <a:gd name="connsiteX3" fmla="*/ 126755 w 313791"/>
                <a:gd name="connsiteY3" fmla="*/ 104790 h 119736"/>
                <a:gd name="connsiteX4" fmla="*/ 156070 w 313791"/>
                <a:gd name="connsiteY4" fmla="*/ 0 h 119736"/>
                <a:gd name="connsiteX5" fmla="*/ 168044 w 313791"/>
                <a:gd name="connsiteY5" fmla="*/ 123452 h 119736"/>
                <a:gd name="connsiteX6" fmla="*/ 191578 w 313791"/>
                <a:gd name="connsiteY6" fmla="*/ 58093 h 119736"/>
                <a:gd name="connsiteX7" fmla="*/ 206442 w 313791"/>
                <a:gd name="connsiteY7" fmla="*/ 106854 h 119736"/>
                <a:gd name="connsiteX8" fmla="*/ 222957 w 313791"/>
                <a:gd name="connsiteY8" fmla="*/ 71594 h 119736"/>
                <a:gd name="connsiteX9" fmla="*/ 317095 w 313791"/>
                <a:gd name="connsiteY9" fmla="*/ 72626 h 11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3791" h="119736">
                  <a:moveTo>
                    <a:pt x="0" y="75764"/>
                  </a:moveTo>
                  <a:lnTo>
                    <a:pt x="89183" y="76797"/>
                  </a:lnTo>
                  <a:lnTo>
                    <a:pt x="110240" y="36334"/>
                  </a:lnTo>
                  <a:lnTo>
                    <a:pt x="126755" y="104790"/>
                  </a:lnTo>
                  <a:lnTo>
                    <a:pt x="156070" y="0"/>
                  </a:lnTo>
                  <a:lnTo>
                    <a:pt x="168044" y="123452"/>
                  </a:lnTo>
                  <a:lnTo>
                    <a:pt x="191578" y="58093"/>
                  </a:lnTo>
                  <a:lnTo>
                    <a:pt x="206442" y="106854"/>
                  </a:lnTo>
                  <a:lnTo>
                    <a:pt x="222957" y="71594"/>
                  </a:lnTo>
                  <a:lnTo>
                    <a:pt x="317095" y="72626"/>
                  </a:lnTo>
                </a:path>
              </a:pathLst>
            </a:custGeom>
            <a:noFill/>
            <a:ln w="484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6820868F-5A44-48A9-BA62-F668183C692F}"/>
                </a:ext>
              </a:extLst>
            </p:cNvPr>
            <p:cNvSpPr/>
            <p:nvPr/>
          </p:nvSpPr>
          <p:spPr>
            <a:xfrm>
              <a:off x="8585557" y="2367600"/>
              <a:ext cx="161025" cy="169282"/>
            </a:xfrm>
            <a:custGeom>
              <a:avLst/>
              <a:gdLst>
                <a:gd name="connsiteX0" fmla="*/ 10454 w 161024"/>
                <a:gd name="connsiteY0" fmla="*/ 0 h 169282"/>
                <a:gd name="connsiteX1" fmla="*/ 0 w 161024"/>
                <a:gd name="connsiteY1" fmla="*/ 15512 h 169282"/>
                <a:gd name="connsiteX2" fmla="*/ 0 w 161024"/>
                <a:gd name="connsiteY2" fmla="*/ 156656 h 169282"/>
                <a:gd name="connsiteX3" fmla="*/ 10454 w 161024"/>
                <a:gd name="connsiteY3" fmla="*/ 172169 h 169282"/>
                <a:gd name="connsiteX4" fmla="*/ 151962 w 161024"/>
                <a:gd name="connsiteY4" fmla="*/ 172169 h 169282"/>
                <a:gd name="connsiteX5" fmla="*/ 162424 w 161024"/>
                <a:gd name="connsiteY5" fmla="*/ 156656 h 169282"/>
                <a:gd name="connsiteX6" fmla="*/ 162424 w 161024"/>
                <a:gd name="connsiteY6" fmla="*/ 15512 h 169282"/>
                <a:gd name="connsiteX7" fmla="*/ 151962 w 161024"/>
                <a:gd name="connsiteY7" fmla="*/ 0 h 169282"/>
                <a:gd name="connsiteX8" fmla="*/ 10454 w 161024"/>
                <a:gd name="connsiteY8" fmla="*/ 0 h 16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24" h="169282">
                  <a:moveTo>
                    <a:pt x="10454" y="0"/>
                  </a:moveTo>
                  <a:cubicBezTo>
                    <a:pt x="4422" y="0"/>
                    <a:pt x="0" y="6557"/>
                    <a:pt x="0" y="15512"/>
                  </a:cubicBezTo>
                  <a:lnTo>
                    <a:pt x="0" y="156656"/>
                  </a:lnTo>
                  <a:cubicBezTo>
                    <a:pt x="0" y="165612"/>
                    <a:pt x="4422" y="172169"/>
                    <a:pt x="10454" y="172169"/>
                  </a:cubicBezTo>
                  <a:lnTo>
                    <a:pt x="151962" y="172169"/>
                  </a:lnTo>
                  <a:cubicBezTo>
                    <a:pt x="158002" y="172169"/>
                    <a:pt x="162424" y="165604"/>
                    <a:pt x="162424" y="156656"/>
                  </a:cubicBezTo>
                  <a:lnTo>
                    <a:pt x="162424" y="15512"/>
                  </a:lnTo>
                  <a:cubicBezTo>
                    <a:pt x="162424" y="6565"/>
                    <a:pt x="158002" y="0"/>
                    <a:pt x="151962" y="0"/>
                  </a:cubicBezTo>
                  <a:lnTo>
                    <a:pt x="10454" y="0"/>
                  </a:lnTo>
                  <a:close/>
                </a:path>
              </a:pathLst>
            </a:custGeom>
            <a:solidFill>
              <a:srgbClr val="FFFFFF">
                <a:alpha val="38000"/>
              </a:srgb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EEA24E87-984A-44FE-BC3E-7D3E9540C6BF}"/>
                </a:ext>
              </a:extLst>
            </p:cNvPr>
            <p:cNvSpPr/>
            <p:nvPr/>
          </p:nvSpPr>
          <p:spPr>
            <a:xfrm>
              <a:off x="8556717" y="2531060"/>
              <a:ext cx="375724" cy="90834"/>
            </a:xfrm>
            <a:custGeom>
              <a:avLst/>
              <a:gdLst>
                <a:gd name="connsiteX0" fmla="*/ 38881 w 375724"/>
                <a:gd name="connsiteY0" fmla="*/ 0 h 90834"/>
                <a:gd name="connsiteX1" fmla="*/ 338821 w 375724"/>
                <a:gd name="connsiteY1" fmla="*/ 0 h 90834"/>
                <a:gd name="connsiteX2" fmla="*/ 377702 w 375724"/>
                <a:gd name="connsiteY2" fmla="*/ 45727 h 90834"/>
                <a:gd name="connsiteX3" fmla="*/ 338821 w 375724"/>
                <a:gd name="connsiteY3" fmla="*/ 91446 h 90834"/>
                <a:gd name="connsiteX4" fmla="*/ 38881 w 375724"/>
                <a:gd name="connsiteY4" fmla="*/ 91446 h 90834"/>
                <a:gd name="connsiteX5" fmla="*/ 0 w 375724"/>
                <a:gd name="connsiteY5" fmla="*/ 45727 h 90834"/>
                <a:gd name="connsiteX6" fmla="*/ 15817 w 375724"/>
                <a:gd name="connsiteY6" fmla="*/ 8869 h 90834"/>
                <a:gd name="connsiteX7" fmla="*/ 38881 w 375724"/>
                <a:gd name="connsiteY7" fmla="*/ 0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5724" h="90834">
                  <a:moveTo>
                    <a:pt x="38881" y="0"/>
                  </a:moveTo>
                  <a:lnTo>
                    <a:pt x="338821" y="0"/>
                  </a:lnTo>
                  <a:cubicBezTo>
                    <a:pt x="360357" y="0"/>
                    <a:pt x="377702" y="20396"/>
                    <a:pt x="377702" y="45727"/>
                  </a:cubicBezTo>
                  <a:cubicBezTo>
                    <a:pt x="377702" y="71057"/>
                    <a:pt x="360361" y="91446"/>
                    <a:pt x="338821" y="91446"/>
                  </a:cubicBezTo>
                  <a:lnTo>
                    <a:pt x="38881" y="91446"/>
                  </a:lnTo>
                  <a:cubicBezTo>
                    <a:pt x="17345" y="91446"/>
                    <a:pt x="0" y="71057"/>
                    <a:pt x="0" y="45727"/>
                  </a:cubicBezTo>
                  <a:cubicBezTo>
                    <a:pt x="0" y="30562"/>
                    <a:pt x="6210" y="17180"/>
                    <a:pt x="15817" y="8869"/>
                  </a:cubicBezTo>
                  <a:cubicBezTo>
                    <a:pt x="22259" y="3286"/>
                    <a:pt x="30231" y="0"/>
                    <a:pt x="38881" y="0"/>
                  </a:cubicBezTo>
                  <a:close/>
                </a:path>
              </a:pathLst>
            </a:custGeom>
            <a:solidFill>
              <a:srgbClr val="CCCCCC"/>
            </a:solidFill>
            <a:ln w="243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FE1B29F9-808E-481F-A32F-42C1A4E24EB3}"/>
                </a:ext>
              </a:extLst>
            </p:cNvPr>
            <p:cNvSpPr/>
            <p:nvPr/>
          </p:nvSpPr>
          <p:spPr>
            <a:xfrm>
              <a:off x="8586288" y="2553323"/>
              <a:ext cx="45417" cy="45417"/>
            </a:xfrm>
            <a:custGeom>
              <a:avLst/>
              <a:gdLst>
                <a:gd name="connsiteX0" fmla="*/ 46883 w 45417"/>
                <a:gd name="connsiteY0" fmla="*/ 23444 h 45417"/>
                <a:gd name="connsiteX1" fmla="*/ 23443 w 45417"/>
                <a:gd name="connsiteY1" fmla="*/ 46883 h 45417"/>
                <a:gd name="connsiteX2" fmla="*/ 0 w 45417"/>
                <a:gd name="connsiteY2" fmla="*/ 23444 h 45417"/>
                <a:gd name="connsiteX3" fmla="*/ 23443 w 45417"/>
                <a:gd name="connsiteY3" fmla="*/ 0 h 45417"/>
                <a:gd name="connsiteX4" fmla="*/ 46883 w 45417"/>
                <a:gd name="connsiteY4" fmla="*/ 23444 h 45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17" h="45417">
                  <a:moveTo>
                    <a:pt x="46883" y="23444"/>
                  </a:moveTo>
                  <a:cubicBezTo>
                    <a:pt x="46883" y="36301"/>
                    <a:pt x="36309" y="46883"/>
                    <a:pt x="23443" y="46883"/>
                  </a:cubicBezTo>
                  <a:cubicBezTo>
                    <a:pt x="10582" y="46883"/>
                    <a:pt x="0" y="36301"/>
                    <a:pt x="0" y="23444"/>
                  </a:cubicBezTo>
                  <a:cubicBezTo>
                    <a:pt x="0" y="10582"/>
                    <a:pt x="10582" y="0"/>
                    <a:pt x="23443" y="0"/>
                  </a:cubicBezTo>
                  <a:cubicBezTo>
                    <a:pt x="36309" y="-4"/>
                    <a:pt x="46883" y="10578"/>
                    <a:pt x="46883" y="23444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FFCD76A3-1C26-40D9-8E65-7AF0A573E095}"/>
                </a:ext>
              </a:extLst>
            </p:cNvPr>
            <p:cNvSpPr/>
            <p:nvPr/>
          </p:nvSpPr>
          <p:spPr>
            <a:xfrm>
              <a:off x="8598547" y="2565639"/>
              <a:ext cx="20644" cy="20644"/>
            </a:xfrm>
            <a:custGeom>
              <a:avLst/>
              <a:gdLst>
                <a:gd name="connsiteX0" fmla="*/ 22238 w 20644"/>
                <a:gd name="connsiteY0" fmla="*/ 11127 h 20644"/>
                <a:gd name="connsiteX1" fmla="*/ 11119 w 20644"/>
                <a:gd name="connsiteY1" fmla="*/ 22250 h 20644"/>
                <a:gd name="connsiteX2" fmla="*/ 0 w 20644"/>
                <a:gd name="connsiteY2" fmla="*/ 11127 h 20644"/>
                <a:gd name="connsiteX3" fmla="*/ 11119 w 20644"/>
                <a:gd name="connsiteY3" fmla="*/ 0 h 20644"/>
                <a:gd name="connsiteX4" fmla="*/ 22238 w 20644"/>
                <a:gd name="connsiteY4" fmla="*/ 11127 h 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4" h="20644">
                  <a:moveTo>
                    <a:pt x="22238" y="11127"/>
                  </a:moveTo>
                  <a:cubicBezTo>
                    <a:pt x="22238" y="17230"/>
                    <a:pt x="17217" y="22250"/>
                    <a:pt x="11119" y="22250"/>
                  </a:cubicBezTo>
                  <a:cubicBezTo>
                    <a:pt x="5016" y="22250"/>
                    <a:pt x="0" y="17230"/>
                    <a:pt x="0" y="11127"/>
                  </a:cubicBezTo>
                  <a:cubicBezTo>
                    <a:pt x="0" y="5025"/>
                    <a:pt x="5020" y="0"/>
                    <a:pt x="11119" y="0"/>
                  </a:cubicBezTo>
                  <a:cubicBezTo>
                    <a:pt x="17221" y="0"/>
                    <a:pt x="22238" y="5025"/>
                    <a:pt x="22238" y="11127"/>
                  </a:cubicBezTo>
                  <a:close/>
                </a:path>
              </a:pathLst>
            </a:custGeom>
            <a:solidFill>
              <a:srgbClr val="B50000"/>
            </a:solidFill>
            <a:ln w="232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2F0B4581-C3BD-4B3D-A5A2-0DBD0A96B4B7}"/>
                </a:ext>
              </a:extLst>
            </p:cNvPr>
            <p:cNvSpPr/>
            <p:nvPr/>
          </p:nvSpPr>
          <p:spPr>
            <a:xfrm>
              <a:off x="8857965" y="2553323"/>
              <a:ext cx="45417" cy="45417"/>
            </a:xfrm>
            <a:custGeom>
              <a:avLst/>
              <a:gdLst>
                <a:gd name="connsiteX0" fmla="*/ 46883 w 45417"/>
                <a:gd name="connsiteY0" fmla="*/ 23444 h 45417"/>
                <a:gd name="connsiteX1" fmla="*/ 23439 w 45417"/>
                <a:gd name="connsiteY1" fmla="*/ 46883 h 45417"/>
                <a:gd name="connsiteX2" fmla="*/ 0 w 45417"/>
                <a:gd name="connsiteY2" fmla="*/ 23444 h 45417"/>
                <a:gd name="connsiteX3" fmla="*/ 23439 w 45417"/>
                <a:gd name="connsiteY3" fmla="*/ 0 h 45417"/>
                <a:gd name="connsiteX4" fmla="*/ 46883 w 45417"/>
                <a:gd name="connsiteY4" fmla="*/ 23444 h 45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17" h="45417">
                  <a:moveTo>
                    <a:pt x="46883" y="23444"/>
                  </a:moveTo>
                  <a:cubicBezTo>
                    <a:pt x="46883" y="36301"/>
                    <a:pt x="36301" y="46883"/>
                    <a:pt x="23439" y="46883"/>
                  </a:cubicBezTo>
                  <a:cubicBezTo>
                    <a:pt x="10578" y="46883"/>
                    <a:pt x="0" y="36301"/>
                    <a:pt x="0" y="23444"/>
                  </a:cubicBezTo>
                  <a:cubicBezTo>
                    <a:pt x="0" y="10582"/>
                    <a:pt x="10578" y="0"/>
                    <a:pt x="23439" y="0"/>
                  </a:cubicBezTo>
                  <a:cubicBezTo>
                    <a:pt x="36301" y="-4"/>
                    <a:pt x="46883" y="10578"/>
                    <a:pt x="46883" y="23444"/>
                  </a:cubicBezTo>
                  <a:close/>
                </a:path>
              </a:pathLst>
            </a:custGeom>
            <a:solidFill>
              <a:srgbClr val="CCCCCC"/>
            </a:solidFill>
            <a:ln w="491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46AF363A-58D5-4ACA-AEAA-C8183F27FBDF}"/>
                </a:ext>
              </a:extLst>
            </p:cNvPr>
            <p:cNvSpPr/>
            <p:nvPr/>
          </p:nvSpPr>
          <p:spPr>
            <a:xfrm>
              <a:off x="8870224" y="2565639"/>
              <a:ext cx="20644" cy="20644"/>
            </a:xfrm>
            <a:custGeom>
              <a:avLst/>
              <a:gdLst>
                <a:gd name="connsiteX0" fmla="*/ 22238 w 20644"/>
                <a:gd name="connsiteY0" fmla="*/ 11127 h 20644"/>
                <a:gd name="connsiteX1" fmla="*/ 11119 w 20644"/>
                <a:gd name="connsiteY1" fmla="*/ 22250 h 20644"/>
                <a:gd name="connsiteX2" fmla="*/ 0 w 20644"/>
                <a:gd name="connsiteY2" fmla="*/ 11127 h 20644"/>
                <a:gd name="connsiteX3" fmla="*/ 11119 w 20644"/>
                <a:gd name="connsiteY3" fmla="*/ 0 h 20644"/>
                <a:gd name="connsiteX4" fmla="*/ 22238 w 20644"/>
                <a:gd name="connsiteY4" fmla="*/ 11127 h 2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4" h="20644">
                  <a:moveTo>
                    <a:pt x="22238" y="11127"/>
                  </a:moveTo>
                  <a:cubicBezTo>
                    <a:pt x="22238" y="17230"/>
                    <a:pt x="17217" y="22250"/>
                    <a:pt x="11119" y="22250"/>
                  </a:cubicBezTo>
                  <a:cubicBezTo>
                    <a:pt x="5021" y="22250"/>
                    <a:pt x="0" y="17230"/>
                    <a:pt x="0" y="11127"/>
                  </a:cubicBezTo>
                  <a:cubicBezTo>
                    <a:pt x="0" y="5025"/>
                    <a:pt x="5021" y="0"/>
                    <a:pt x="11119" y="0"/>
                  </a:cubicBezTo>
                  <a:cubicBezTo>
                    <a:pt x="17217" y="0"/>
                    <a:pt x="22238" y="5025"/>
                    <a:pt x="22238" y="11127"/>
                  </a:cubicBezTo>
                  <a:close/>
                </a:path>
              </a:pathLst>
            </a:custGeom>
            <a:solidFill>
              <a:srgbClr val="B50000"/>
            </a:solidFill>
            <a:ln w="2322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AB728F0D-7C7D-45A0-B72B-4AC8620E295D}"/>
                </a:ext>
              </a:extLst>
            </p:cNvPr>
            <p:cNvSpPr/>
            <p:nvPr/>
          </p:nvSpPr>
          <p:spPr>
            <a:xfrm>
              <a:off x="8688316" y="2562976"/>
              <a:ext cx="111479" cy="24773"/>
            </a:xfrm>
            <a:custGeom>
              <a:avLst/>
              <a:gdLst>
                <a:gd name="connsiteX0" fmla="*/ 11742 w 111478"/>
                <a:gd name="connsiteY0" fmla="*/ 0 h 24773"/>
                <a:gd name="connsiteX1" fmla="*/ 102329 w 111478"/>
                <a:gd name="connsiteY1" fmla="*/ 0 h 24773"/>
                <a:gd name="connsiteX2" fmla="*/ 114072 w 111478"/>
                <a:gd name="connsiteY2" fmla="*/ 13815 h 24773"/>
                <a:gd name="connsiteX3" fmla="*/ 102329 w 111478"/>
                <a:gd name="connsiteY3" fmla="*/ 27626 h 24773"/>
                <a:gd name="connsiteX4" fmla="*/ 11742 w 111478"/>
                <a:gd name="connsiteY4" fmla="*/ 27626 h 24773"/>
                <a:gd name="connsiteX5" fmla="*/ 0 w 111478"/>
                <a:gd name="connsiteY5" fmla="*/ 13815 h 24773"/>
                <a:gd name="connsiteX6" fmla="*/ 4777 w 111478"/>
                <a:gd name="connsiteY6" fmla="*/ 2680 h 24773"/>
                <a:gd name="connsiteX7" fmla="*/ 11742 w 111478"/>
                <a:gd name="connsiteY7" fmla="*/ 0 h 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478" h="24773">
                  <a:moveTo>
                    <a:pt x="11742" y="0"/>
                  </a:moveTo>
                  <a:lnTo>
                    <a:pt x="102329" y="0"/>
                  </a:lnTo>
                  <a:cubicBezTo>
                    <a:pt x="108832" y="0"/>
                    <a:pt x="114072" y="6164"/>
                    <a:pt x="114072" y="13815"/>
                  </a:cubicBezTo>
                  <a:cubicBezTo>
                    <a:pt x="114072" y="21462"/>
                    <a:pt x="108832" y="27626"/>
                    <a:pt x="102329" y="27626"/>
                  </a:cubicBezTo>
                  <a:lnTo>
                    <a:pt x="11742" y="27626"/>
                  </a:lnTo>
                  <a:cubicBezTo>
                    <a:pt x="5240" y="27626"/>
                    <a:pt x="0" y="21462"/>
                    <a:pt x="0" y="13815"/>
                  </a:cubicBezTo>
                  <a:cubicBezTo>
                    <a:pt x="0" y="9236"/>
                    <a:pt x="1870" y="5194"/>
                    <a:pt x="4777" y="2680"/>
                  </a:cubicBezTo>
                  <a:cubicBezTo>
                    <a:pt x="6726" y="995"/>
                    <a:pt x="9133" y="0"/>
                    <a:pt x="11742" y="0"/>
                  </a:cubicBezTo>
                  <a:close/>
                </a:path>
              </a:pathLst>
            </a:custGeom>
            <a:solidFill>
              <a:srgbClr val="999999"/>
            </a:solidFill>
            <a:ln w="1456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4EE41EB0-0929-41EE-B0C2-B705EB70C9FC}"/>
                </a:ext>
              </a:extLst>
            </p:cNvPr>
            <p:cNvSpPr/>
            <p:nvPr/>
          </p:nvSpPr>
          <p:spPr>
            <a:xfrm>
              <a:off x="8697457" y="2569682"/>
              <a:ext cx="12387" cy="12387"/>
            </a:xfrm>
            <a:custGeom>
              <a:avLst/>
              <a:gdLst>
                <a:gd name="connsiteX0" fmla="*/ 14162 w 12386"/>
                <a:gd name="connsiteY0" fmla="*/ 7085 h 12386"/>
                <a:gd name="connsiteX1" fmla="*/ 7077 w 12386"/>
                <a:gd name="connsiteY1" fmla="*/ 14166 h 12386"/>
                <a:gd name="connsiteX2" fmla="*/ 0 w 12386"/>
                <a:gd name="connsiteY2" fmla="*/ 7085 h 12386"/>
                <a:gd name="connsiteX3" fmla="*/ 7077 w 12386"/>
                <a:gd name="connsiteY3" fmla="*/ 0 h 12386"/>
                <a:gd name="connsiteX4" fmla="*/ 14162 w 12386"/>
                <a:gd name="connsiteY4" fmla="*/ 7085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4162" y="7085"/>
                  </a:moveTo>
                  <a:cubicBezTo>
                    <a:pt x="14162" y="10970"/>
                    <a:pt x="10958" y="14166"/>
                    <a:pt x="7077" y="14166"/>
                  </a:cubicBezTo>
                  <a:cubicBezTo>
                    <a:pt x="3192" y="14166"/>
                    <a:pt x="0" y="10970"/>
                    <a:pt x="0" y="7085"/>
                  </a:cubicBezTo>
                  <a:cubicBezTo>
                    <a:pt x="0" y="3196"/>
                    <a:pt x="3192" y="0"/>
                    <a:pt x="7077" y="0"/>
                  </a:cubicBezTo>
                  <a:cubicBezTo>
                    <a:pt x="10958" y="0"/>
                    <a:pt x="14162" y="3191"/>
                    <a:pt x="14162" y="7085"/>
                  </a:cubicBezTo>
                  <a:close/>
                </a:path>
              </a:pathLst>
            </a:custGeom>
            <a:solidFill>
              <a:srgbClr val="999999"/>
            </a:solidFill>
            <a:ln w="149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0CDCD2E1-F15E-4A10-B840-164F95D49798}"/>
                </a:ext>
              </a:extLst>
            </p:cNvPr>
            <p:cNvSpPr/>
            <p:nvPr/>
          </p:nvSpPr>
          <p:spPr>
            <a:xfrm>
              <a:off x="8701185" y="2573406"/>
              <a:ext cx="4129" cy="4129"/>
            </a:xfrm>
            <a:custGeom>
              <a:avLst/>
              <a:gdLst>
                <a:gd name="connsiteX0" fmla="*/ 6717 w 4128"/>
                <a:gd name="connsiteY0" fmla="*/ 3361 h 4128"/>
                <a:gd name="connsiteX1" fmla="*/ 3357 w 4128"/>
                <a:gd name="connsiteY1" fmla="*/ 6713 h 4128"/>
                <a:gd name="connsiteX2" fmla="*/ 0 w 4128"/>
                <a:gd name="connsiteY2" fmla="*/ 3361 h 4128"/>
                <a:gd name="connsiteX3" fmla="*/ 3357 w 4128"/>
                <a:gd name="connsiteY3" fmla="*/ 0 h 4128"/>
                <a:gd name="connsiteX4" fmla="*/ 6717 w 4128"/>
                <a:gd name="connsiteY4" fmla="*/ 3361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" h="4128">
                  <a:moveTo>
                    <a:pt x="6717" y="3361"/>
                  </a:moveTo>
                  <a:cubicBezTo>
                    <a:pt x="6717" y="5198"/>
                    <a:pt x="5202" y="6713"/>
                    <a:pt x="3357" y="6713"/>
                  </a:cubicBezTo>
                  <a:cubicBezTo>
                    <a:pt x="1519" y="6713"/>
                    <a:pt x="0" y="5198"/>
                    <a:pt x="0" y="3361"/>
                  </a:cubicBezTo>
                  <a:cubicBezTo>
                    <a:pt x="0" y="1511"/>
                    <a:pt x="1515" y="0"/>
                    <a:pt x="3357" y="0"/>
                  </a:cubicBezTo>
                  <a:cubicBezTo>
                    <a:pt x="5202" y="0"/>
                    <a:pt x="6717" y="1511"/>
                    <a:pt x="6717" y="3361"/>
                  </a:cubicBezTo>
                  <a:close/>
                </a:path>
              </a:pathLst>
            </a:custGeom>
            <a:solidFill>
              <a:srgbClr val="999999"/>
            </a:solidFill>
            <a:ln w="70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E1EB2A45-997D-4CA7-8FC2-2372EC3266DE}"/>
                </a:ext>
              </a:extLst>
            </p:cNvPr>
            <p:cNvSpPr/>
            <p:nvPr/>
          </p:nvSpPr>
          <p:spPr>
            <a:xfrm>
              <a:off x="8779617" y="2569682"/>
              <a:ext cx="12387" cy="12387"/>
            </a:xfrm>
            <a:custGeom>
              <a:avLst/>
              <a:gdLst>
                <a:gd name="connsiteX0" fmla="*/ 14166 w 12386"/>
                <a:gd name="connsiteY0" fmla="*/ 7085 h 12386"/>
                <a:gd name="connsiteX1" fmla="*/ 7085 w 12386"/>
                <a:gd name="connsiteY1" fmla="*/ 14166 h 12386"/>
                <a:gd name="connsiteX2" fmla="*/ 0 w 12386"/>
                <a:gd name="connsiteY2" fmla="*/ 7085 h 12386"/>
                <a:gd name="connsiteX3" fmla="*/ 7085 w 12386"/>
                <a:gd name="connsiteY3" fmla="*/ 0 h 12386"/>
                <a:gd name="connsiteX4" fmla="*/ 14166 w 12386"/>
                <a:gd name="connsiteY4" fmla="*/ 7085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4166" y="7085"/>
                  </a:moveTo>
                  <a:cubicBezTo>
                    <a:pt x="14166" y="10970"/>
                    <a:pt x="10970" y="14166"/>
                    <a:pt x="7085" y="14166"/>
                  </a:cubicBezTo>
                  <a:cubicBezTo>
                    <a:pt x="3204" y="14166"/>
                    <a:pt x="0" y="10970"/>
                    <a:pt x="0" y="7085"/>
                  </a:cubicBezTo>
                  <a:cubicBezTo>
                    <a:pt x="0" y="3196"/>
                    <a:pt x="3204" y="0"/>
                    <a:pt x="7085" y="0"/>
                  </a:cubicBezTo>
                  <a:cubicBezTo>
                    <a:pt x="10970" y="0"/>
                    <a:pt x="14166" y="3191"/>
                    <a:pt x="14166" y="7085"/>
                  </a:cubicBezTo>
                  <a:close/>
                </a:path>
              </a:pathLst>
            </a:custGeom>
            <a:solidFill>
              <a:srgbClr val="999999"/>
            </a:solidFill>
            <a:ln w="149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6E74CD42-B35E-4F4C-81D8-812B0E89206B}"/>
                </a:ext>
              </a:extLst>
            </p:cNvPr>
            <p:cNvSpPr/>
            <p:nvPr/>
          </p:nvSpPr>
          <p:spPr>
            <a:xfrm>
              <a:off x="8783349" y="2573406"/>
              <a:ext cx="4129" cy="4129"/>
            </a:xfrm>
            <a:custGeom>
              <a:avLst/>
              <a:gdLst>
                <a:gd name="connsiteX0" fmla="*/ 6717 w 4128"/>
                <a:gd name="connsiteY0" fmla="*/ 3361 h 4128"/>
                <a:gd name="connsiteX1" fmla="*/ 3361 w 4128"/>
                <a:gd name="connsiteY1" fmla="*/ 6713 h 4128"/>
                <a:gd name="connsiteX2" fmla="*/ 0 w 4128"/>
                <a:gd name="connsiteY2" fmla="*/ 3361 h 4128"/>
                <a:gd name="connsiteX3" fmla="*/ 3361 w 4128"/>
                <a:gd name="connsiteY3" fmla="*/ 0 h 4128"/>
                <a:gd name="connsiteX4" fmla="*/ 6717 w 4128"/>
                <a:gd name="connsiteY4" fmla="*/ 3361 h 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8" h="4128">
                  <a:moveTo>
                    <a:pt x="6717" y="3361"/>
                  </a:moveTo>
                  <a:cubicBezTo>
                    <a:pt x="6717" y="5198"/>
                    <a:pt x="5202" y="6713"/>
                    <a:pt x="3361" y="6713"/>
                  </a:cubicBezTo>
                  <a:cubicBezTo>
                    <a:pt x="1511" y="6713"/>
                    <a:pt x="0" y="5198"/>
                    <a:pt x="0" y="3361"/>
                  </a:cubicBezTo>
                  <a:cubicBezTo>
                    <a:pt x="0" y="1511"/>
                    <a:pt x="1515" y="0"/>
                    <a:pt x="3361" y="0"/>
                  </a:cubicBezTo>
                  <a:cubicBezTo>
                    <a:pt x="5198" y="0"/>
                    <a:pt x="6717" y="1511"/>
                    <a:pt x="6717" y="3361"/>
                  </a:cubicBezTo>
                  <a:close/>
                </a:path>
              </a:pathLst>
            </a:custGeom>
            <a:solidFill>
              <a:srgbClr val="999999"/>
            </a:solidFill>
            <a:ln w="70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6D8B55F6-EDD6-45C5-B098-F43D4529BEF2}"/>
              </a:ext>
            </a:extLst>
          </p:cNvPr>
          <p:cNvGrpSpPr/>
          <p:nvPr/>
        </p:nvGrpSpPr>
        <p:grpSpPr>
          <a:xfrm>
            <a:off x="4584136" y="1291083"/>
            <a:ext cx="626546" cy="626546"/>
            <a:chOff x="7287080" y="4172329"/>
            <a:chExt cx="342694" cy="342694"/>
          </a:xfrm>
        </p:grpSpPr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A7159282-B915-4293-BF38-46D0202358A4}"/>
                </a:ext>
              </a:extLst>
            </p:cNvPr>
            <p:cNvSpPr/>
            <p:nvPr/>
          </p:nvSpPr>
          <p:spPr>
            <a:xfrm>
              <a:off x="7289296" y="4172329"/>
              <a:ext cx="338565" cy="342694"/>
            </a:xfrm>
            <a:custGeom>
              <a:avLst/>
              <a:gdLst>
                <a:gd name="connsiteX0" fmla="*/ 318684 w 338564"/>
                <a:gd name="connsiteY0" fmla="*/ 14726 h 342693"/>
                <a:gd name="connsiteX1" fmla="*/ 326983 w 338564"/>
                <a:gd name="connsiteY1" fmla="*/ 22864 h 342693"/>
                <a:gd name="connsiteX2" fmla="*/ 327686 w 338564"/>
                <a:gd name="connsiteY2" fmla="*/ 95441 h 342693"/>
                <a:gd name="connsiteX3" fmla="*/ 96305 w 338564"/>
                <a:gd name="connsiteY3" fmla="*/ 331350 h 342693"/>
                <a:gd name="connsiteX4" fmla="*/ 23729 w 338564"/>
                <a:gd name="connsiteY4" fmla="*/ 332052 h 342693"/>
                <a:gd name="connsiteX5" fmla="*/ 15430 w 338564"/>
                <a:gd name="connsiteY5" fmla="*/ 323922 h 342693"/>
                <a:gd name="connsiteX6" fmla="*/ 14724 w 338564"/>
                <a:gd name="connsiteY6" fmla="*/ 251346 h 342693"/>
                <a:gd name="connsiteX7" fmla="*/ 246104 w 338564"/>
                <a:gd name="connsiteY7" fmla="*/ 15428 h 342693"/>
                <a:gd name="connsiteX8" fmla="*/ 318684 w 338564"/>
                <a:gd name="connsiteY8" fmla="*/ 14726 h 34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564" h="342693">
                  <a:moveTo>
                    <a:pt x="318684" y="14726"/>
                  </a:moveTo>
                  <a:lnTo>
                    <a:pt x="326983" y="22864"/>
                  </a:lnTo>
                  <a:cubicBezTo>
                    <a:pt x="347281" y="42777"/>
                    <a:pt x="347599" y="75147"/>
                    <a:pt x="327686" y="95441"/>
                  </a:cubicBezTo>
                  <a:lnTo>
                    <a:pt x="96305" y="331350"/>
                  </a:lnTo>
                  <a:cubicBezTo>
                    <a:pt x="76396" y="351647"/>
                    <a:pt x="44022" y="351965"/>
                    <a:pt x="23729" y="332052"/>
                  </a:cubicBezTo>
                  <a:lnTo>
                    <a:pt x="15430" y="323922"/>
                  </a:lnTo>
                  <a:cubicBezTo>
                    <a:pt x="-4867" y="304013"/>
                    <a:pt x="-5177" y="271643"/>
                    <a:pt x="14724" y="251346"/>
                  </a:cubicBezTo>
                  <a:lnTo>
                    <a:pt x="246104" y="15428"/>
                  </a:lnTo>
                  <a:cubicBezTo>
                    <a:pt x="266021" y="-4866"/>
                    <a:pt x="298392" y="-5179"/>
                    <a:pt x="318684" y="14726"/>
                  </a:cubicBezTo>
                  <a:close/>
                </a:path>
              </a:pathLst>
            </a:custGeom>
            <a:solidFill>
              <a:srgbClr val="E2954F"/>
            </a:solidFill>
            <a:ln w="519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0B9D2DE1-9759-4FC9-9971-31CEE4B01CC5}"/>
                </a:ext>
              </a:extLst>
            </p:cNvPr>
            <p:cNvSpPr/>
            <p:nvPr/>
          </p:nvSpPr>
          <p:spPr>
            <a:xfrm>
              <a:off x="7405332" y="4285214"/>
              <a:ext cx="111479" cy="111479"/>
            </a:xfrm>
            <a:custGeom>
              <a:avLst/>
              <a:gdLst>
                <a:gd name="connsiteX0" fmla="*/ 58965 w 111478"/>
                <a:gd name="connsiteY0" fmla="*/ 2585 h 111478"/>
                <a:gd name="connsiteX1" fmla="*/ 46739 w 111478"/>
                <a:gd name="connsiteY1" fmla="*/ 2449 h 111478"/>
                <a:gd name="connsiteX2" fmla="*/ 46603 w 111478"/>
                <a:gd name="connsiteY2" fmla="*/ 14674 h 111478"/>
                <a:gd name="connsiteX3" fmla="*/ 46793 w 111478"/>
                <a:gd name="connsiteY3" fmla="*/ 14864 h 111478"/>
                <a:gd name="connsiteX4" fmla="*/ 58828 w 111478"/>
                <a:gd name="connsiteY4" fmla="*/ 14811 h 111478"/>
                <a:gd name="connsiteX5" fmla="*/ 59018 w 111478"/>
                <a:gd name="connsiteY5" fmla="*/ 14616 h 111478"/>
                <a:gd name="connsiteX6" fmla="*/ 58965 w 111478"/>
                <a:gd name="connsiteY6" fmla="*/ 2585 h 111478"/>
                <a:gd name="connsiteX7" fmla="*/ 85810 w 111478"/>
                <a:gd name="connsiteY7" fmla="*/ 30021 h 111478"/>
                <a:gd name="connsiteX8" fmla="*/ 85620 w 111478"/>
                <a:gd name="connsiteY8" fmla="*/ 29831 h 111478"/>
                <a:gd name="connsiteX9" fmla="*/ 73585 w 111478"/>
                <a:gd name="connsiteY9" fmla="*/ 29885 h 111478"/>
                <a:gd name="connsiteX10" fmla="*/ 73395 w 111478"/>
                <a:gd name="connsiteY10" fmla="*/ 30074 h 111478"/>
                <a:gd name="connsiteX11" fmla="*/ 73449 w 111478"/>
                <a:gd name="connsiteY11" fmla="*/ 42110 h 111478"/>
                <a:gd name="connsiteX12" fmla="*/ 73639 w 111478"/>
                <a:gd name="connsiteY12" fmla="*/ 42300 h 111478"/>
                <a:gd name="connsiteX13" fmla="*/ 85674 w 111478"/>
                <a:gd name="connsiteY13" fmla="*/ 42246 h 111478"/>
                <a:gd name="connsiteX14" fmla="*/ 85864 w 111478"/>
                <a:gd name="connsiteY14" fmla="*/ 42057 h 111478"/>
                <a:gd name="connsiteX15" fmla="*/ 85810 w 111478"/>
                <a:gd name="connsiteY15" fmla="*/ 30021 h 111478"/>
                <a:gd name="connsiteX16" fmla="*/ 112656 w 111478"/>
                <a:gd name="connsiteY16" fmla="*/ 57457 h 111478"/>
                <a:gd name="connsiteX17" fmla="*/ 112466 w 111478"/>
                <a:gd name="connsiteY17" fmla="*/ 57267 h 111478"/>
                <a:gd name="connsiteX18" fmla="*/ 100431 w 111478"/>
                <a:gd name="connsiteY18" fmla="*/ 57321 h 111478"/>
                <a:gd name="connsiteX19" fmla="*/ 100241 w 111478"/>
                <a:gd name="connsiteY19" fmla="*/ 57511 h 111478"/>
                <a:gd name="connsiteX20" fmla="*/ 100295 w 111478"/>
                <a:gd name="connsiteY20" fmla="*/ 69546 h 111478"/>
                <a:gd name="connsiteX21" fmla="*/ 100485 w 111478"/>
                <a:gd name="connsiteY21" fmla="*/ 69736 h 111478"/>
                <a:gd name="connsiteX22" fmla="*/ 112520 w 111478"/>
                <a:gd name="connsiteY22" fmla="*/ 69682 h 111478"/>
                <a:gd name="connsiteX23" fmla="*/ 112710 w 111478"/>
                <a:gd name="connsiteY23" fmla="*/ 69492 h 111478"/>
                <a:gd name="connsiteX24" fmla="*/ 112656 w 111478"/>
                <a:gd name="connsiteY24" fmla="*/ 57457 h 111478"/>
                <a:gd name="connsiteX25" fmla="*/ 36884 w 111478"/>
                <a:gd name="connsiteY25" fmla="*/ 24183 h 111478"/>
                <a:gd name="connsiteX26" fmla="*/ 24658 w 111478"/>
                <a:gd name="connsiteY26" fmla="*/ 24055 h 111478"/>
                <a:gd name="connsiteX27" fmla="*/ 24522 w 111478"/>
                <a:gd name="connsiteY27" fmla="*/ 36280 h 111478"/>
                <a:gd name="connsiteX28" fmla="*/ 24716 w 111478"/>
                <a:gd name="connsiteY28" fmla="*/ 36470 h 111478"/>
                <a:gd name="connsiteX29" fmla="*/ 36748 w 111478"/>
                <a:gd name="connsiteY29" fmla="*/ 36408 h 111478"/>
                <a:gd name="connsiteX30" fmla="*/ 36937 w 111478"/>
                <a:gd name="connsiteY30" fmla="*/ 36218 h 111478"/>
                <a:gd name="connsiteX31" fmla="*/ 36884 w 111478"/>
                <a:gd name="connsiteY31" fmla="*/ 24183 h 111478"/>
                <a:gd name="connsiteX32" fmla="*/ 63729 w 111478"/>
                <a:gd name="connsiteY32" fmla="*/ 51627 h 111478"/>
                <a:gd name="connsiteX33" fmla="*/ 63540 w 111478"/>
                <a:gd name="connsiteY33" fmla="*/ 51437 h 111478"/>
                <a:gd name="connsiteX34" fmla="*/ 51504 w 111478"/>
                <a:gd name="connsiteY34" fmla="*/ 51491 h 111478"/>
                <a:gd name="connsiteX35" fmla="*/ 51314 w 111478"/>
                <a:gd name="connsiteY35" fmla="*/ 51681 h 111478"/>
                <a:gd name="connsiteX36" fmla="*/ 51376 w 111478"/>
                <a:gd name="connsiteY36" fmla="*/ 63716 h 111478"/>
                <a:gd name="connsiteX37" fmla="*/ 51566 w 111478"/>
                <a:gd name="connsiteY37" fmla="*/ 63906 h 111478"/>
                <a:gd name="connsiteX38" fmla="*/ 63597 w 111478"/>
                <a:gd name="connsiteY38" fmla="*/ 63853 h 111478"/>
                <a:gd name="connsiteX39" fmla="*/ 63787 w 111478"/>
                <a:gd name="connsiteY39" fmla="*/ 63663 h 111478"/>
                <a:gd name="connsiteX40" fmla="*/ 63729 w 111478"/>
                <a:gd name="connsiteY40" fmla="*/ 51627 h 111478"/>
                <a:gd name="connsiteX41" fmla="*/ 90571 w 111478"/>
                <a:gd name="connsiteY41" fmla="*/ 79063 h 111478"/>
                <a:gd name="connsiteX42" fmla="*/ 90381 w 111478"/>
                <a:gd name="connsiteY42" fmla="*/ 78874 h 111478"/>
                <a:gd name="connsiteX43" fmla="*/ 78346 w 111478"/>
                <a:gd name="connsiteY43" fmla="*/ 78927 h 111478"/>
                <a:gd name="connsiteX44" fmla="*/ 78156 w 111478"/>
                <a:gd name="connsiteY44" fmla="*/ 79117 h 111478"/>
                <a:gd name="connsiteX45" fmla="*/ 78210 w 111478"/>
                <a:gd name="connsiteY45" fmla="*/ 91153 h 111478"/>
                <a:gd name="connsiteX46" fmla="*/ 78404 w 111478"/>
                <a:gd name="connsiteY46" fmla="*/ 91342 h 111478"/>
                <a:gd name="connsiteX47" fmla="*/ 90435 w 111478"/>
                <a:gd name="connsiteY47" fmla="*/ 91289 h 111478"/>
                <a:gd name="connsiteX48" fmla="*/ 90625 w 111478"/>
                <a:gd name="connsiteY48" fmla="*/ 91099 h 111478"/>
                <a:gd name="connsiteX49" fmla="*/ 90571 w 111478"/>
                <a:gd name="connsiteY49" fmla="*/ 79063 h 111478"/>
                <a:gd name="connsiteX50" fmla="*/ 14803 w 111478"/>
                <a:gd name="connsiteY50" fmla="*/ 45789 h 111478"/>
                <a:gd name="connsiteX51" fmla="*/ 2577 w 111478"/>
                <a:gd name="connsiteY51" fmla="*/ 45661 h 111478"/>
                <a:gd name="connsiteX52" fmla="*/ 2449 w 111478"/>
                <a:gd name="connsiteY52" fmla="*/ 57887 h 111478"/>
                <a:gd name="connsiteX53" fmla="*/ 2639 w 111478"/>
                <a:gd name="connsiteY53" fmla="*/ 58076 h 111478"/>
                <a:gd name="connsiteX54" fmla="*/ 14671 w 111478"/>
                <a:gd name="connsiteY54" fmla="*/ 58015 h 111478"/>
                <a:gd name="connsiteX55" fmla="*/ 14861 w 111478"/>
                <a:gd name="connsiteY55" fmla="*/ 57825 h 111478"/>
                <a:gd name="connsiteX56" fmla="*/ 14803 w 111478"/>
                <a:gd name="connsiteY56" fmla="*/ 45789 h 111478"/>
                <a:gd name="connsiteX57" fmla="*/ 41644 w 111478"/>
                <a:gd name="connsiteY57" fmla="*/ 73233 h 111478"/>
                <a:gd name="connsiteX58" fmla="*/ 41455 w 111478"/>
                <a:gd name="connsiteY58" fmla="*/ 73043 h 111478"/>
                <a:gd name="connsiteX59" fmla="*/ 29419 w 111478"/>
                <a:gd name="connsiteY59" fmla="*/ 73097 h 111478"/>
                <a:gd name="connsiteX60" fmla="*/ 29229 w 111478"/>
                <a:gd name="connsiteY60" fmla="*/ 73287 h 111478"/>
                <a:gd name="connsiteX61" fmla="*/ 29291 w 111478"/>
                <a:gd name="connsiteY61" fmla="*/ 85322 h 111478"/>
                <a:gd name="connsiteX62" fmla="*/ 29481 w 111478"/>
                <a:gd name="connsiteY62" fmla="*/ 85512 h 111478"/>
                <a:gd name="connsiteX63" fmla="*/ 41516 w 111478"/>
                <a:gd name="connsiteY63" fmla="*/ 85459 h 111478"/>
                <a:gd name="connsiteX64" fmla="*/ 41698 w 111478"/>
                <a:gd name="connsiteY64" fmla="*/ 85265 h 111478"/>
                <a:gd name="connsiteX65" fmla="*/ 41644 w 111478"/>
                <a:gd name="connsiteY65" fmla="*/ 73233 h 111478"/>
                <a:gd name="connsiteX66" fmla="*/ 68490 w 111478"/>
                <a:gd name="connsiteY66" fmla="*/ 100665 h 111478"/>
                <a:gd name="connsiteX67" fmla="*/ 68300 w 111478"/>
                <a:gd name="connsiteY67" fmla="*/ 100475 h 111478"/>
                <a:gd name="connsiteX68" fmla="*/ 56264 w 111478"/>
                <a:gd name="connsiteY68" fmla="*/ 100529 h 111478"/>
                <a:gd name="connsiteX69" fmla="*/ 56074 w 111478"/>
                <a:gd name="connsiteY69" fmla="*/ 100719 h 111478"/>
                <a:gd name="connsiteX70" fmla="*/ 56128 w 111478"/>
                <a:gd name="connsiteY70" fmla="*/ 112754 h 111478"/>
                <a:gd name="connsiteX71" fmla="*/ 56322 w 111478"/>
                <a:gd name="connsiteY71" fmla="*/ 112944 h 111478"/>
                <a:gd name="connsiteX72" fmla="*/ 68350 w 111478"/>
                <a:gd name="connsiteY72" fmla="*/ 112891 h 111478"/>
                <a:gd name="connsiteX73" fmla="*/ 68540 w 111478"/>
                <a:gd name="connsiteY73" fmla="*/ 112701 h 111478"/>
                <a:gd name="connsiteX74" fmla="*/ 68490 w 111478"/>
                <a:gd name="connsiteY74" fmla="*/ 100665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11478" h="111478">
                  <a:moveTo>
                    <a:pt x="58965" y="2585"/>
                  </a:moveTo>
                  <a:cubicBezTo>
                    <a:pt x="55641" y="-809"/>
                    <a:pt x="50129" y="-867"/>
                    <a:pt x="46739" y="2449"/>
                  </a:cubicBezTo>
                  <a:cubicBezTo>
                    <a:pt x="43345" y="5764"/>
                    <a:pt x="43288" y="11284"/>
                    <a:pt x="46603" y="14674"/>
                  </a:cubicBezTo>
                  <a:lnTo>
                    <a:pt x="46793" y="14864"/>
                  </a:lnTo>
                  <a:cubicBezTo>
                    <a:pt x="50141" y="18081"/>
                    <a:pt x="55517" y="18051"/>
                    <a:pt x="58828" y="14811"/>
                  </a:cubicBezTo>
                  <a:cubicBezTo>
                    <a:pt x="58890" y="14740"/>
                    <a:pt x="58956" y="14682"/>
                    <a:pt x="59018" y="14616"/>
                  </a:cubicBezTo>
                  <a:cubicBezTo>
                    <a:pt x="62235" y="11268"/>
                    <a:pt x="62206" y="5900"/>
                    <a:pt x="58965" y="2585"/>
                  </a:cubicBezTo>
                  <a:close/>
                  <a:moveTo>
                    <a:pt x="85810" y="30021"/>
                  </a:moveTo>
                  <a:cubicBezTo>
                    <a:pt x="85748" y="29951"/>
                    <a:pt x="85682" y="29893"/>
                    <a:pt x="85620" y="29831"/>
                  </a:cubicBezTo>
                  <a:cubicBezTo>
                    <a:pt x="82272" y="26614"/>
                    <a:pt x="76901" y="26635"/>
                    <a:pt x="73585" y="29885"/>
                  </a:cubicBezTo>
                  <a:cubicBezTo>
                    <a:pt x="73519" y="29946"/>
                    <a:pt x="73457" y="30012"/>
                    <a:pt x="73395" y="30074"/>
                  </a:cubicBezTo>
                  <a:cubicBezTo>
                    <a:pt x="70179" y="33423"/>
                    <a:pt x="70199" y="38799"/>
                    <a:pt x="73449" y="42110"/>
                  </a:cubicBezTo>
                  <a:cubicBezTo>
                    <a:pt x="73511" y="42180"/>
                    <a:pt x="73577" y="42238"/>
                    <a:pt x="73639" y="42300"/>
                  </a:cubicBezTo>
                  <a:cubicBezTo>
                    <a:pt x="76987" y="45516"/>
                    <a:pt x="82359" y="45496"/>
                    <a:pt x="85674" y="42246"/>
                  </a:cubicBezTo>
                  <a:cubicBezTo>
                    <a:pt x="85740" y="42176"/>
                    <a:pt x="85802" y="42118"/>
                    <a:pt x="85864" y="42057"/>
                  </a:cubicBezTo>
                  <a:cubicBezTo>
                    <a:pt x="89080" y="38704"/>
                    <a:pt x="89060" y="33336"/>
                    <a:pt x="85810" y="30021"/>
                  </a:cubicBezTo>
                  <a:close/>
                  <a:moveTo>
                    <a:pt x="112656" y="57457"/>
                  </a:moveTo>
                  <a:cubicBezTo>
                    <a:pt x="112586" y="57395"/>
                    <a:pt x="112528" y="57329"/>
                    <a:pt x="112466" y="57267"/>
                  </a:cubicBezTo>
                  <a:cubicBezTo>
                    <a:pt x="109110" y="54051"/>
                    <a:pt x="103742" y="54075"/>
                    <a:pt x="100431" y="57321"/>
                  </a:cubicBezTo>
                  <a:cubicBezTo>
                    <a:pt x="100361" y="57387"/>
                    <a:pt x="100303" y="57449"/>
                    <a:pt x="100241" y="57511"/>
                  </a:cubicBezTo>
                  <a:cubicBezTo>
                    <a:pt x="97025" y="60863"/>
                    <a:pt x="97045" y="66235"/>
                    <a:pt x="100295" y="69546"/>
                  </a:cubicBezTo>
                  <a:cubicBezTo>
                    <a:pt x="100357" y="69616"/>
                    <a:pt x="100423" y="69674"/>
                    <a:pt x="100485" y="69736"/>
                  </a:cubicBezTo>
                  <a:cubicBezTo>
                    <a:pt x="103833" y="72952"/>
                    <a:pt x="109205" y="72932"/>
                    <a:pt x="112520" y="69682"/>
                  </a:cubicBezTo>
                  <a:lnTo>
                    <a:pt x="112710" y="69492"/>
                  </a:lnTo>
                  <a:cubicBezTo>
                    <a:pt x="115926" y="66144"/>
                    <a:pt x="115893" y="60769"/>
                    <a:pt x="112656" y="57457"/>
                  </a:cubicBezTo>
                  <a:close/>
                  <a:moveTo>
                    <a:pt x="36884" y="24183"/>
                  </a:moveTo>
                  <a:cubicBezTo>
                    <a:pt x="33568" y="20797"/>
                    <a:pt x="28048" y="20739"/>
                    <a:pt x="24658" y="24055"/>
                  </a:cubicBezTo>
                  <a:cubicBezTo>
                    <a:pt x="21273" y="27370"/>
                    <a:pt x="21215" y="32890"/>
                    <a:pt x="24522" y="36280"/>
                  </a:cubicBezTo>
                  <a:cubicBezTo>
                    <a:pt x="24592" y="36342"/>
                    <a:pt x="24650" y="36400"/>
                    <a:pt x="24716" y="36470"/>
                  </a:cubicBezTo>
                  <a:cubicBezTo>
                    <a:pt x="28065" y="39678"/>
                    <a:pt x="33428" y="39658"/>
                    <a:pt x="36748" y="36408"/>
                  </a:cubicBezTo>
                  <a:cubicBezTo>
                    <a:pt x="36814" y="36346"/>
                    <a:pt x="36876" y="36288"/>
                    <a:pt x="36937" y="36218"/>
                  </a:cubicBezTo>
                  <a:cubicBezTo>
                    <a:pt x="40154" y="32870"/>
                    <a:pt x="40129" y="27506"/>
                    <a:pt x="36884" y="24183"/>
                  </a:cubicBezTo>
                  <a:close/>
                  <a:moveTo>
                    <a:pt x="63729" y="51627"/>
                  </a:moveTo>
                  <a:cubicBezTo>
                    <a:pt x="63667" y="51557"/>
                    <a:pt x="63610" y="51499"/>
                    <a:pt x="63540" y="51437"/>
                  </a:cubicBezTo>
                  <a:cubicBezTo>
                    <a:pt x="60191" y="48221"/>
                    <a:pt x="54815" y="48241"/>
                    <a:pt x="51504" y="51491"/>
                  </a:cubicBezTo>
                  <a:lnTo>
                    <a:pt x="51314" y="51681"/>
                  </a:lnTo>
                  <a:cubicBezTo>
                    <a:pt x="48098" y="55029"/>
                    <a:pt x="48127" y="60401"/>
                    <a:pt x="51376" y="63716"/>
                  </a:cubicBezTo>
                  <a:cubicBezTo>
                    <a:pt x="51438" y="63778"/>
                    <a:pt x="51496" y="63844"/>
                    <a:pt x="51566" y="63906"/>
                  </a:cubicBezTo>
                  <a:cubicBezTo>
                    <a:pt x="54914" y="67123"/>
                    <a:pt x="60278" y="67094"/>
                    <a:pt x="63597" y="63853"/>
                  </a:cubicBezTo>
                  <a:cubicBezTo>
                    <a:pt x="63663" y="63782"/>
                    <a:pt x="63725" y="63725"/>
                    <a:pt x="63787" y="63663"/>
                  </a:cubicBezTo>
                  <a:cubicBezTo>
                    <a:pt x="66999" y="60310"/>
                    <a:pt x="66975" y="54943"/>
                    <a:pt x="63729" y="51627"/>
                  </a:cubicBezTo>
                  <a:close/>
                  <a:moveTo>
                    <a:pt x="90571" y="79063"/>
                  </a:moveTo>
                  <a:cubicBezTo>
                    <a:pt x="90509" y="78993"/>
                    <a:pt x="90443" y="78935"/>
                    <a:pt x="90381" y="78874"/>
                  </a:cubicBezTo>
                  <a:cubicBezTo>
                    <a:pt x="87033" y="75657"/>
                    <a:pt x="81657" y="75678"/>
                    <a:pt x="78346" y="78927"/>
                  </a:cubicBezTo>
                  <a:lnTo>
                    <a:pt x="78156" y="79117"/>
                  </a:lnTo>
                  <a:cubicBezTo>
                    <a:pt x="74940" y="82466"/>
                    <a:pt x="74968" y="87837"/>
                    <a:pt x="78210" y="91153"/>
                  </a:cubicBezTo>
                  <a:cubicBezTo>
                    <a:pt x="78280" y="91214"/>
                    <a:pt x="78338" y="91281"/>
                    <a:pt x="78404" y="91342"/>
                  </a:cubicBezTo>
                  <a:cubicBezTo>
                    <a:pt x="81752" y="94559"/>
                    <a:pt x="87115" y="94530"/>
                    <a:pt x="90435" y="91289"/>
                  </a:cubicBezTo>
                  <a:lnTo>
                    <a:pt x="90625" y="91099"/>
                  </a:lnTo>
                  <a:cubicBezTo>
                    <a:pt x="93841" y="87742"/>
                    <a:pt x="93821" y="82374"/>
                    <a:pt x="90571" y="79063"/>
                  </a:cubicBezTo>
                  <a:close/>
                  <a:moveTo>
                    <a:pt x="14803" y="45789"/>
                  </a:moveTo>
                  <a:cubicBezTo>
                    <a:pt x="11487" y="42403"/>
                    <a:pt x="5967" y="42345"/>
                    <a:pt x="2577" y="45661"/>
                  </a:cubicBezTo>
                  <a:cubicBezTo>
                    <a:pt x="-808" y="48976"/>
                    <a:pt x="-866" y="54497"/>
                    <a:pt x="2449" y="57887"/>
                  </a:cubicBezTo>
                  <a:lnTo>
                    <a:pt x="2639" y="58076"/>
                  </a:lnTo>
                  <a:cubicBezTo>
                    <a:pt x="5988" y="61285"/>
                    <a:pt x="11351" y="61264"/>
                    <a:pt x="14671" y="58015"/>
                  </a:cubicBezTo>
                  <a:cubicBezTo>
                    <a:pt x="14737" y="57953"/>
                    <a:pt x="14799" y="57895"/>
                    <a:pt x="14861" y="57825"/>
                  </a:cubicBezTo>
                  <a:cubicBezTo>
                    <a:pt x="18073" y="54476"/>
                    <a:pt x="18048" y="49113"/>
                    <a:pt x="14803" y="45789"/>
                  </a:cubicBezTo>
                  <a:close/>
                  <a:moveTo>
                    <a:pt x="41644" y="73233"/>
                  </a:moveTo>
                  <a:cubicBezTo>
                    <a:pt x="41582" y="73163"/>
                    <a:pt x="41525" y="73105"/>
                    <a:pt x="41455" y="73043"/>
                  </a:cubicBezTo>
                  <a:cubicBezTo>
                    <a:pt x="38106" y="69827"/>
                    <a:pt x="32730" y="69848"/>
                    <a:pt x="29419" y="73097"/>
                  </a:cubicBezTo>
                  <a:cubicBezTo>
                    <a:pt x="29357" y="73159"/>
                    <a:pt x="29299" y="73225"/>
                    <a:pt x="29229" y="73287"/>
                  </a:cubicBezTo>
                  <a:cubicBezTo>
                    <a:pt x="26021" y="76636"/>
                    <a:pt x="26042" y="82011"/>
                    <a:pt x="29291" y="85322"/>
                  </a:cubicBezTo>
                  <a:cubicBezTo>
                    <a:pt x="29353" y="85384"/>
                    <a:pt x="29410" y="85450"/>
                    <a:pt x="29481" y="85512"/>
                  </a:cubicBezTo>
                  <a:cubicBezTo>
                    <a:pt x="32829" y="88729"/>
                    <a:pt x="38193" y="88700"/>
                    <a:pt x="41516" y="85459"/>
                  </a:cubicBezTo>
                  <a:cubicBezTo>
                    <a:pt x="41578" y="85389"/>
                    <a:pt x="41636" y="85331"/>
                    <a:pt x="41698" y="85265"/>
                  </a:cubicBezTo>
                  <a:cubicBezTo>
                    <a:pt x="44919" y="81916"/>
                    <a:pt x="44894" y="76549"/>
                    <a:pt x="41644" y="73233"/>
                  </a:cubicBezTo>
                  <a:close/>
                  <a:moveTo>
                    <a:pt x="68490" y="100665"/>
                  </a:moveTo>
                  <a:cubicBezTo>
                    <a:pt x="68428" y="100599"/>
                    <a:pt x="68362" y="100537"/>
                    <a:pt x="68300" y="100475"/>
                  </a:cubicBezTo>
                  <a:cubicBezTo>
                    <a:pt x="64952" y="97259"/>
                    <a:pt x="59576" y="97280"/>
                    <a:pt x="56264" y="100529"/>
                  </a:cubicBezTo>
                  <a:lnTo>
                    <a:pt x="56074" y="100719"/>
                  </a:lnTo>
                  <a:cubicBezTo>
                    <a:pt x="52858" y="104067"/>
                    <a:pt x="52887" y="109443"/>
                    <a:pt x="56128" y="112754"/>
                  </a:cubicBezTo>
                  <a:cubicBezTo>
                    <a:pt x="56194" y="112816"/>
                    <a:pt x="56256" y="112883"/>
                    <a:pt x="56322" y="112944"/>
                  </a:cubicBezTo>
                  <a:cubicBezTo>
                    <a:pt x="59671" y="116161"/>
                    <a:pt x="65034" y="116132"/>
                    <a:pt x="68350" y="112891"/>
                  </a:cubicBezTo>
                  <a:lnTo>
                    <a:pt x="68540" y="112701"/>
                  </a:lnTo>
                  <a:cubicBezTo>
                    <a:pt x="71760" y="109348"/>
                    <a:pt x="71736" y="103981"/>
                    <a:pt x="68490" y="100665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DC7DBE1A-7ED3-43EC-9FFB-94CD198B647B}"/>
                </a:ext>
              </a:extLst>
            </p:cNvPr>
            <p:cNvSpPr/>
            <p:nvPr/>
          </p:nvSpPr>
          <p:spPr>
            <a:xfrm>
              <a:off x="7468088" y="4257454"/>
              <a:ext cx="78448" cy="74319"/>
            </a:xfrm>
            <a:custGeom>
              <a:avLst/>
              <a:gdLst>
                <a:gd name="connsiteX0" fmla="*/ 0 w 78447"/>
                <a:gd name="connsiteY0" fmla="*/ 9593 h 74319"/>
                <a:gd name="connsiteX1" fmla="*/ 9216 w 78447"/>
                <a:gd name="connsiteY1" fmla="*/ 0 h 74319"/>
                <a:gd name="connsiteX2" fmla="*/ 79800 w 78447"/>
                <a:gd name="connsiteY2" fmla="*/ 67813 h 74319"/>
                <a:gd name="connsiteX3" fmla="*/ 70583 w 78447"/>
                <a:gd name="connsiteY3" fmla="*/ 77406 h 7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7" h="74319">
                  <a:moveTo>
                    <a:pt x="0" y="9593"/>
                  </a:moveTo>
                  <a:lnTo>
                    <a:pt x="9216" y="0"/>
                  </a:lnTo>
                  <a:lnTo>
                    <a:pt x="79800" y="67813"/>
                  </a:lnTo>
                  <a:lnTo>
                    <a:pt x="70583" y="77406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6C3A02AF-C1DE-4B8F-B3F1-D6963711891A}"/>
                </a:ext>
              </a:extLst>
            </p:cNvPr>
            <p:cNvSpPr/>
            <p:nvPr/>
          </p:nvSpPr>
          <p:spPr>
            <a:xfrm>
              <a:off x="7379390" y="4350035"/>
              <a:ext cx="78448" cy="74319"/>
            </a:xfrm>
            <a:custGeom>
              <a:avLst/>
              <a:gdLst>
                <a:gd name="connsiteX0" fmla="*/ 0 w 78447"/>
                <a:gd name="connsiteY0" fmla="*/ 9590 h 74319"/>
                <a:gd name="connsiteX1" fmla="*/ 9213 w 78447"/>
                <a:gd name="connsiteY1" fmla="*/ 0 h 74319"/>
                <a:gd name="connsiteX2" fmla="*/ 79799 w 78447"/>
                <a:gd name="connsiteY2" fmla="*/ 67816 h 74319"/>
                <a:gd name="connsiteX3" fmla="*/ 70586 w 78447"/>
                <a:gd name="connsiteY3" fmla="*/ 77406 h 7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47" h="74319">
                  <a:moveTo>
                    <a:pt x="0" y="9590"/>
                  </a:moveTo>
                  <a:lnTo>
                    <a:pt x="9213" y="0"/>
                  </a:lnTo>
                  <a:lnTo>
                    <a:pt x="79799" y="67816"/>
                  </a:lnTo>
                  <a:lnTo>
                    <a:pt x="70586" y="77406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D4ECF8AB-32DE-4AFB-8C7D-5643B2EF02FA}"/>
                </a:ext>
              </a:extLst>
            </p:cNvPr>
            <p:cNvSpPr/>
            <p:nvPr/>
          </p:nvSpPr>
          <p:spPr>
            <a:xfrm>
              <a:off x="7295590" y="4180038"/>
              <a:ext cx="326178" cy="330307"/>
            </a:xfrm>
            <a:custGeom>
              <a:avLst/>
              <a:gdLst>
                <a:gd name="connsiteX0" fmla="*/ 311977 w 326178"/>
                <a:gd name="connsiteY0" fmla="*/ 14448 h 330307"/>
                <a:gd name="connsiteX1" fmla="*/ 312985 w 326178"/>
                <a:gd name="connsiteY1" fmla="*/ 15431 h 330307"/>
                <a:gd name="connsiteX2" fmla="*/ 313674 w 326178"/>
                <a:gd name="connsiteY2" fmla="*/ 86616 h 330307"/>
                <a:gd name="connsiteX3" fmla="*/ 87162 w 326178"/>
                <a:gd name="connsiteY3" fmla="*/ 317992 h 330307"/>
                <a:gd name="connsiteX4" fmla="*/ 16113 w 326178"/>
                <a:gd name="connsiteY4" fmla="*/ 318681 h 330307"/>
                <a:gd name="connsiteX5" fmla="*/ 15106 w 326178"/>
                <a:gd name="connsiteY5" fmla="*/ 317691 h 330307"/>
                <a:gd name="connsiteX6" fmla="*/ 14416 w 326178"/>
                <a:gd name="connsiteY6" fmla="*/ 246505 h 330307"/>
                <a:gd name="connsiteX7" fmla="*/ 240932 w 326178"/>
                <a:gd name="connsiteY7" fmla="*/ 15129 h 330307"/>
                <a:gd name="connsiteX8" fmla="*/ 311977 w 326178"/>
                <a:gd name="connsiteY8" fmla="*/ 14448 h 330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78" h="330307">
                  <a:moveTo>
                    <a:pt x="311977" y="14448"/>
                  </a:moveTo>
                  <a:lnTo>
                    <a:pt x="312985" y="15431"/>
                  </a:lnTo>
                  <a:cubicBezTo>
                    <a:pt x="332857" y="34964"/>
                    <a:pt x="333162" y="66707"/>
                    <a:pt x="313674" y="86616"/>
                  </a:cubicBezTo>
                  <a:lnTo>
                    <a:pt x="87162" y="317992"/>
                  </a:lnTo>
                  <a:cubicBezTo>
                    <a:pt x="67674" y="337901"/>
                    <a:pt x="35985" y="338207"/>
                    <a:pt x="16113" y="318681"/>
                  </a:cubicBezTo>
                  <a:lnTo>
                    <a:pt x="15106" y="317691"/>
                  </a:lnTo>
                  <a:cubicBezTo>
                    <a:pt x="-4766" y="298165"/>
                    <a:pt x="-5068" y="266415"/>
                    <a:pt x="14416" y="246505"/>
                  </a:cubicBezTo>
                  <a:lnTo>
                    <a:pt x="240932" y="15129"/>
                  </a:lnTo>
                  <a:cubicBezTo>
                    <a:pt x="260425" y="-4772"/>
                    <a:pt x="292113" y="-5081"/>
                    <a:pt x="311977" y="14448"/>
                  </a:cubicBezTo>
                  <a:close/>
                </a:path>
              </a:pathLst>
            </a:custGeom>
            <a:noFill/>
            <a:ln w="5194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DC138BCD-EEED-41CF-959A-EA5A7F04DADF}"/>
                </a:ext>
              </a:extLst>
            </p:cNvPr>
            <p:cNvSpPr/>
            <p:nvPr/>
          </p:nvSpPr>
          <p:spPr>
            <a:xfrm>
              <a:off x="7501213" y="4207498"/>
              <a:ext cx="90834" cy="90834"/>
            </a:xfrm>
            <a:custGeom>
              <a:avLst/>
              <a:gdLst>
                <a:gd name="connsiteX0" fmla="*/ 74975 w 90834"/>
                <a:gd name="connsiteY0" fmla="*/ 6807 h 90834"/>
                <a:gd name="connsiteX1" fmla="*/ 71899 w 90834"/>
                <a:gd name="connsiteY1" fmla="*/ 6844 h 90834"/>
                <a:gd name="connsiteX2" fmla="*/ 71779 w 90834"/>
                <a:gd name="connsiteY2" fmla="*/ 10085 h 90834"/>
                <a:gd name="connsiteX3" fmla="*/ 71862 w 90834"/>
                <a:gd name="connsiteY3" fmla="*/ 10168 h 90834"/>
                <a:gd name="connsiteX4" fmla="*/ 75029 w 90834"/>
                <a:gd name="connsiteY4" fmla="*/ 10205 h 90834"/>
                <a:gd name="connsiteX5" fmla="*/ 75140 w 90834"/>
                <a:gd name="connsiteY5" fmla="*/ 6964 h 90834"/>
                <a:gd name="connsiteX6" fmla="*/ 74975 w 90834"/>
                <a:gd name="connsiteY6" fmla="*/ 6807 h 90834"/>
                <a:gd name="connsiteX7" fmla="*/ 84600 w 90834"/>
                <a:gd name="connsiteY7" fmla="*/ 16159 h 90834"/>
                <a:gd name="connsiteX8" fmla="*/ 81367 w 90834"/>
                <a:gd name="connsiteY8" fmla="*/ 16369 h 90834"/>
                <a:gd name="connsiteX9" fmla="*/ 81486 w 90834"/>
                <a:gd name="connsiteY9" fmla="*/ 19524 h 90834"/>
                <a:gd name="connsiteX10" fmla="*/ 81577 w 90834"/>
                <a:gd name="connsiteY10" fmla="*/ 19598 h 90834"/>
                <a:gd name="connsiteX11" fmla="*/ 84810 w 90834"/>
                <a:gd name="connsiteY11" fmla="*/ 19388 h 90834"/>
                <a:gd name="connsiteX12" fmla="*/ 84682 w 90834"/>
                <a:gd name="connsiteY12" fmla="*/ 16233 h 90834"/>
                <a:gd name="connsiteX13" fmla="*/ 84600 w 90834"/>
                <a:gd name="connsiteY13" fmla="*/ 16159 h 90834"/>
                <a:gd name="connsiteX14" fmla="*/ 61577 w 90834"/>
                <a:gd name="connsiteY14" fmla="*/ 3310 h 90834"/>
                <a:gd name="connsiteX15" fmla="*/ 58505 w 90834"/>
                <a:gd name="connsiteY15" fmla="*/ 3355 h 90834"/>
                <a:gd name="connsiteX16" fmla="*/ 58386 w 90834"/>
                <a:gd name="connsiteY16" fmla="*/ 6596 h 90834"/>
                <a:gd name="connsiteX17" fmla="*/ 58468 w 90834"/>
                <a:gd name="connsiteY17" fmla="*/ 6679 h 90834"/>
                <a:gd name="connsiteX18" fmla="*/ 61627 w 90834"/>
                <a:gd name="connsiteY18" fmla="*/ 6708 h 90834"/>
                <a:gd name="connsiteX19" fmla="*/ 61746 w 90834"/>
                <a:gd name="connsiteY19" fmla="*/ 3467 h 90834"/>
                <a:gd name="connsiteX20" fmla="*/ 61577 w 90834"/>
                <a:gd name="connsiteY20" fmla="*/ 3310 h 90834"/>
                <a:gd name="connsiteX21" fmla="*/ 88473 w 90834"/>
                <a:gd name="connsiteY21" fmla="*/ 29449 h 90834"/>
                <a:gd name="connsiteX22" fmla="*/ 85318 w 90834"/>
                <a:gd name="connsiteY22" fmla="*/ 29577 h 90834"/>
                <a:gd name="connsiteX23" fmla="*/ 85244 w 90834"/>
                <a:gd name="connsiteY23" fmla="*/ 29660 h 90834"/>
                <a:gd name="connsiteX24" fmla="*/ 85363 w 90834"/>
                <a:gd name="connsiteY24" fmla="*/ 32815 h 90834"/>
                <a:gd name="connsiteX25" fmla="*/ 85446 w 90834"/>
                <a:gd name="connsiteY25" fmla="*/ 32889 h 90834"/>
                <a:gd name="connsiteX26" fmla="*/ 88687 w 90834"/>
                <a:gd name="connsiteY26" fmla="*/ 32674 h 90834"/>
                <a:gd name="connsiteX27" fmla="*/ 88473 w 90834"/>
                <a:gd name="connsiteY27" fmla="*/ 29449 h 90834"/>
                <a:gd name="connsiteX28" fmla="*/ 48150 w 90834"/>
                <a:gd name="connsiteY28" fmla="*/ 569 h 90834"/>
                <a:gd name="connsiteX29" fmla="*/ 45074 w 90834"/>
                <a:gd name="connsiteY29" fmla="*/ 606 h 90834"/>
                <a:gd name="connsiteX30" fmla="*/ 44962 w 90834"/>
                <a:gd name="connsiteY30" fmla="*/ 3847 h 90834"/>
                <a:gd name="connsiteX31" fmla="*/ 48196 w 90834"/>
                <a:gd name="connsiteY31" fmla="*/ 3967 h 90834"/>
                <a:gd name="connsiteX32" fmla="*/ 48278 w 90834"/>
                <a:gd name="connsiteY32" fmla="*/ 3884 h 90834"/>
                <a:gd name="connsiteX33" fmla="*/ 48315 w 90834"/>
                <a:gd name="connsiteY33" fmla="*/ 730 h 90834"/>
                <a:gd name="connsiteX34" fmla="*/ 48150 w 90834"/>
                <a:gd name="connsiteY34" fmla="*/ 569 h 90834"/>
                <a:gd name="connsiteX35" fmla="*/ 91602 w 90834"/>
                <a:gd name="connsiteY35" fmla="*/ 42798 h 90834"/>
                <a:gd name="connsiteX36" fmla="*/ 88443 w 90834"/>
                <a:gd name="connsiteY36" fmla="*/ 42926 h 90834"/>
                <a:gd name="connsiteX37" fmla="*/ 88361 w 90834"/>
                <a:gd name="connsiteY37" fmla="*/ 43009 h 90834"/>
                <a:gd name="connsiteX38" fmla="*/ 88571 w 90834"/>
                <a:gd name="connsiteY38" fmla="*/ 46242 h 90834"/>
                <a:gd name="connsiteX39" fmla="*/ 91805 w 90834"/>
                <a:gd name="connsiteY39" fmla="*/ 46031 h 90834"/>
                <a:gd name="connsiteX40" fmla="*/ 91602 w 90834"/>
                <a:gd name="connsiteY40" fmla="*/ 42798 h 90834"/>
                <a:gd name="connsiteX41" fmla="*/ 63894 w 90834"/>
                <a:gd name="connsiteY41" fmla="*/ 17117 h 90834"/>
                <a:gd name="connsiteX42" fmla="*/ 60822 w 90834"/>
                <a:gd name="connsiteY42" fmla="*/ 17154 h 90834"/>
                <a:gd name="connsiteX43" fmla="*/ 60702 w 90834"/>
                <a:gd name="connsiteY43" fmla="*/ 20395 h 90834"/>
                <a:gd name="connsiteX44" fmla="*/ 60784 w 90834"/>
                <a:gd name="connsiteY44" fmla="*/ 20478 h 90834"/>
                <a:gd name="connsiteX45" fmla="*/ 63939 w 90834"/>
                <a:gd name="connsiteY45" fmla="*/ 20515 h 90834"/>
                <a:gd name="connsiteX46" fmla="*/ 64022 w 90834"/>
                <a:gd name="connsiteY46" fmla="*/ 20432 h 90834"/>
                <a:gd name="connsiteX47" fmla="*/ 64058 w 90834"/>
                <a:gd name="connsiteY47" fmla="*/ 17265 h 90834"/>
                <a:gd name="connsiteX48" fmla="*/ 63894 w 90834"/>
                <a:gd name="connsiteY48" fmla="*/ 17117 h 90834"/>
                <a:gd name="connsiteX49" fmla="*/ 74612 w 90834"/>
                <a:gd name="connsiteY49" fmla="*/ 27530 h 90834"/>
                <a:gd name="connsiteX50" fmla="*/ 71457 w 90834"/>
                <a:gd name="connsiteY50" fmla="*/ 27658 h 90834"/>
                <a:gd name="connsiteX51" fmla="*/ 71375 w 90834"/>
                <a:gd name="connsiteY51" fmla="*/ 27740 h 90834"/>
                <a:gd name="connsiteX52" fmla="*/ 71503 w 90834"/>
                <a:gd name="connsiteY52" fmla="*/ 30895 h 90834"/>
                <a:gd name="connsiteX53" fmla="*/ 71585 w 90834"/>
                <a:gd name="connsiteY53" fmla="*/ 30977 h 90834"/>
                <a:gd name="connsiteX54" fmla="*/ 74818 w 90834"/>
                <a:gd name="connsiteY54" fmla="*/ 30762 h 90834"/>
                <a:gd name="connsiteX55" fmla="*/ 74612 w 90834"/>
                <a:gd name="connsiteY55" fmla="*/ 27530 h 90834"/>
                <a:gd name="connsiteX56" fmla="*/ 50495 w 90834"/>
                <a:gd name="connsiteY56" fmla="*/ 13620 h 90834"/>
                <a:gd name="connsiteX57" fmla="*/ 47415 w 90834"/>
                <a:gd name="connsiteY57" fmla="*/ 13665 h 90834"/>
                <a:gd name="connsiteX58" fmla="*/ 47296 w 90834"/>
                <a:gd name="connsiteY58" fmla="*/ 16906 h 90834"/>
                <a:gd name="connsiteX59" fmla="*/ 47378 w 90834"/>
                <a:gd name="connsiteY59" fmla="*/ 16989 h 90834"/>
                <a:gd name="connsiteX60" fmla="*/ 50541 w 90834"/>
                <a:gd name="connsiteY60" fmla="*/ 17018 h 90834"/>
                <a:gd name="connsiteX61" fmla="*/ 50623 w 90834"/>
                <a:gd name="connsiteY61" fmla="*/ 16943 h 90834"/>
                <a:gd name="connsiteX62" fmla="*/ 50656 w 90834"/>
                <a:gd name="connsiteY62" fmla="*/ 13777 h 90834"/>
                <a:gd name="connsiteX63" fmla="*/ 50495 w 90834"/>
                <a:gd name="connsiteY63" fmla="*/ 13620 h 90834"/>
                <a:gd name="connsiteX64" fmla="*/ 78481 w 90834"/>
                <a:gd name="connsiteY64" fmla="*/ 40828 h 90834"/>
                <a:gd name="connsiteX65" fmla="*/ 75326 w 90834"/>
                <a:gd name="connsiteY65" fmla="*/ 40956 h 90834"/>
                <a:gd name="connsiteX66" fmla="*/ 75252 w 90834"/>
                <a:gd name="connsiteY66" fmla="*/ 41039 h 90834"/>
                <a:gd name="connsiteX67" fmla="*/ 75371 w 90834"/>
                <a:gd name="connsiteY67" fmla="*/ 44194 h 90834"/>
                <a:gd name="connsiteX68" fmla="*/ 75454 w 90834"/>
                <a:gd name="connsiteY68" fmla="*/ 44268 h 90834"/>
                <a:gd name="connsiteX69" fmla="*/ 78609 w 90834"/>
                <a:gd name="connsiteY69" fmla="*/ 44148 h 90834"/>
                <a:gd name="connsiteX70" fmla="*/ 78691 w 90834"/>
                <a:gd name="connsiteY70" fmla="*/ 44066 h 90834"/>
                <a:gd name="connsiteX71" fmla="*/ 78563 w 90834"/>
                <a:gd name="connsiteY71" fmla="*/ 40911 h 90834"/>
                <a:gd name="connsiteX72" fmla="*/ 78481 w 90834"/>
                <a:gd name="connsiteY72" fmla="*/ 40828 h 90834"/>
                <a:gd name="connsiteX73" fmla="*/ 37064 w 90834"/>
                <a:gd name="connsiteY73" fmla="*/ 10882 h 90834"/>
                <a:gd name="connsiteX74" fmla="*/ 33984 w 90834"/>
                <a:gd name="connsiteY74" fmla="*/ 10919 h 90834"/>
                <a:gd name="connsiteX75" fmla="*/ 33902 w 90834"/>
                <a:gd name="connsiteY75" fmla="*/ 11002 h 90834"/>
                <a:gd name="connsiteX76" fmla="*/ 33873 w 90834"/>
                <a:gd name="connsiteY76" fmla="*/ 14156 h 90834"/>
                <a:gd name="connsiteX77" fmla="*/ 37114 w 90834"/>
                <a:gd name="connsiteY77" fmla="*/ 14276 h 90834"/>
                <a:gd name="connsiteX78" fmla="*/ 37196 w 90834"/>
                <a:gd name="connsiteY78" fmla="*/ 14202 h 90834"/>
                <a:gd name="connsiteX79" fmla="*/ 37225 w 90834"/>
                <a:gd name="connsiteY79" fmla="*/ 11035 h 90834"/>
                <a:gd name="connsiteX80" fmla="*/ 37064 w 90834"/>
                <a:gd name="connsiteY80" fmla="*/ 10882 h 90834"/>
                <a:gd name="connsiteX81" fmla="*/ 81610 w 90834"/>
                <a:gd name="connsiteY81" fmla="*/ 54177 h 90834"/>
                <a:gd name="connsiteX82" fmla="*/ 78443 w 90834"/>
                <a:gd name="connsiteY82" fmla="*/ 54297 h 90834"/>
                <a:gd name="connsiteX83" fmla="*/ 78369 w 90834"/>
                <a:gd name="connsiteY83" fmla="*/ 54388 h 90834"/>
                <a:gd name="connsiteX84" fmla="*/ 78584 w 90834"/>
                <a:gd name="connsiteY84" fmla="*/ 57621 h 90834"/>
                <a:gd name="connsiteX85" fmla="*/ 81738 w 90834"/>
                <a:gd name="connsiteY85" fmla="*/ 57492 h 90834"/>
                <a:gd name="connsiteX86" fmla="*/ 81821 w 90834"/>
                <a:gd name="connsiteY86" fmla="*/ 57410 h 90834"/>
                <a:gd name="connsiteX87" fmla="*/ 81610 w 90834"/>
                <a:gd name="connsiteY87" fmla="*/ 54177 h 90834"/>
                <a:gd name="connsiteX88" fmla="*/ 52811 w 90834"/>
                <a:gd name="connsiteY88" fmla="*/ 27430 h 90834"/>
                <a:gd name="connsiteX89" fmla="*/ 49731 w 90834"/>
                <a:gd name="connsiteY89" fmla="*/ 27468 h 90834"/>
                <a:gd name="connsiteX90" fmla="*/ 49649 w 90834"/>
                <a:gd name="connsiteY90" fmla="*/ 27550 h 90834"/>
                <a:gd name="connsiteX91" fmla="*/ 49620 w 90834"/>
                <a:gd name="connsiteY91" fmla="*/ 30705 h 90834"/>
                <a:gd name="connsiteX92" fmla="*/ 49694 w 90834"/>
                <a:gd name="connsiteY92" fmla="*/ 30788 h 90834"/>
                <a:gd name="connsiteX93" fmla="*/ 52861 w 90834"/>
                <a:gd name="connsiteY93" fmla="*/ 30824 h 90834"/>
                <a:gd name="connsiteX94" fmla="*/ 52943 w 90834"/>
                <a:gd name="connsiteY94" fmla="*/ 30742 h 90834"/>
                <a:gd name="connsiteX95" fmla="*/ 52973 w 90834"/>
                <a:gd name="connsiteY95" fmla="*/ 27575 h 90834"/>
                <a:gd name="connsiteX96" fmla="*/ 52811 w 90834"/>
                <a:gd name="connsiteY96" fmla="*/ 27430 h 90834"/>
                <a:gd name="connsiteX97" fmla="*/ 64620 w 90834"/>
                <a:gd name="connsiteY97" fmla="*/ 38905 h 90834"/>
                <a:gd name="connsiteX98" fmla="*/ 61466 w 90834"/>
                <a:gd name="connsiteY98" fmla="*/ 39025 h 90834"/>
                <a:gd name="connsiteX99" fmla="*/ 61383 w 90834"/>
                <a:gd name="connsiteY99" fmla="*/ 39115 h 90834"/>
                <a:gd name="connsiteX100" fmla="*/ 61511 w 90834"/>
                <a:gd name="connsiteY100" fmla="*/ 42269 h 90834"/>
                <a:gd name="connsiteX101" fmla="*/ 61594 w 90834"/>
                <a:gd name="connsiteY101" fmla="*/ 42344 h 90834"/>
                <a:gd name="connsiteX102" fmla="*/ 64748 w 90834"/>
                <a:gd name="connsiteY102" fmla="*/ 42224 h 90834"/>
                <a:gd name="connsiteX103" fmla="*/ 64830 w 90834"/>
                <a:gd name="connsiteY103" fmla="*/ 42133 h 90834"/>
                <a:gd name="connsiteX104" fmla="*/ 64702 w 90834"/>
                <a:gd name="connsiteY104" fmla="*/ 38975 h 90834"/>
                <a:gd name="connsiteX105" fmla="*/ 64620 w 90834"/>
                <a:gd name="connsiteY105" fmla="*/ 38905 h 90834"/>
                <a:gd name="connsiteX106" fmla="*/ 39401 w 90834"/>
                <a:gd name="connsiteY106" fmla="*/ 23934 h 90834"/>
                <a:gd name="connsiteX107" fmla="*/ 36325 w 90834"/>
                <a:gd name="connsiteY107" fmla="*/ 23979 h 90834"/>
                <a:gd name="connsiteX108" fmla="*/ 36243 w 90834"/>
                <a:gd name="connsiteY108" fmla="*/ 24062 h 90834"/>
                <a:gd name="connsiteX109" fmla="*/ 36205 w 90834"/>
                <a:gd name="connsiteY109" fmla="*/ 27220 h 90834"/>
                <a:gd name="connsiteX110" fmla="*/ 36288 w 90834"/>
                <a:gd name="connsiteY110" fmla="*/ 27302 h 90834"/>
                <a:gd name="connsiteX111" fmla="*/ 39443 w 90834"/>
                <a:gd name="connsiteY111" fmla="*/ 27332 h 90834"/>
                <a:gd name="connsiteX112" fmla="*/ 39525 w 90834"/>
                <a:gd name="connsiteY112" fmla="*/ 27257 h 90834"/>
                <a:gd name="connsiteX113" fmla="*/ 39562 w 90834"/>
                <a:gd name="connsiteY113" fmla="*/ 24090 h 90834"/>
                <a:gd name="connsiteX114" fmla="*/ 39401 w 90834"/>
                <a:gd name="connsiteY114" fmla="*/ 23934 h 90834"/>
                <a:gd name="connsiteX115" fmla="*/ 68489 w 90834"/>
                <a:gd name="connsiteY115" fmla="*/ 52208 h 90834"/>
                <a:gd name="connsiteX116" fmla="*/ 65335 w 90834"/>
                <a:gd name="connsiteY116" fmla="*/ 52327 h 90834"/>
                <a:gd name="connsiteX117" fmla="*/ 65260 w 90834"/>
                <a:gd name="connsiteY117" fmla="*/ 52410 h 90834"/>
                <a:gd name="connsiteX118" fmla="*/ 65380 w 90834"/>
                <a:gd name="connsiteY118" fmla="*/ 55565 h 90834"/>
                <a:gd name="connsiteX119" fmla="*/ 65463 w 90834"/>
                <a:gd name="connsiteY119" fmla="*/ 55647 h 90834"/>
                <a:gd name="connsiteX120" fmla="*/ 68629 w 90834"/>
                <a:gd name="connsiteY120" fmla="*/ 55519 h 90834"/>
                <a:gd name="connsiteX121" fmla="*/ 68703 w 90834"/>
                <a:gd name="connsiteY121" fmla="*/ 55437 h 90834"/>
                <a:gd name="connsiteX122" fmla="*/ 68584 w 90834"/>
                <a:gd name="connsiteY122" fmla="*/ 52282 h 90834"/>
                <a:gd name="connsiteX123" fmla="*/ 68489 w 90834"/>
                <a:gd name="connsiteY123" fmla="*/ 52208 h 90834"/>
                <a:gd name="connsiteX124" fmla="*/ 25974 w 90834"/>
                <a:gd name="connsiteY124" fmla="*/ 21192 h 90834"/>
                <a:gd name="connsiteX125" fmla="*/ 22898 w 90834"/>
                <a:gd name="connsiteY125" fmla="*/ 21229 h 90834"/>
                <a:gd name="connsiteX126" fmla="*/ 22815 w 90834"/>
                <a:gd name="connsiteY126" fmla="*/ 21312 h 90834"/>
                <a:gd name="connsiteX127" fmla="*/ 22787 w 90834"/>
                <a:gd name="connsiteY127" fmla="*/ 24470 h 90834"/>
                <a:gd name="connsiteX128" fmla="*/ 26019 w 90834"/>
                <a:gd name="connsiteY128" fmla="*/ 24590 h 90834"/>
                <a:gd name="connsiteX129" fmla="*/ 26102 w 90834"/>
                <a:gd name="connsiteY129" fmla="*/ 24516 h 90834"/>
                <a:gd name="connsiteX130" fmla="*/ 26139 w 90834"/>
                <a:gd name="connsiteY130" fmla="*/ 21349 h 90834"/>
                <a:gd name="connsiteX131" fmla="*/ 25974 w 90834"/>
                <a:gd name="connsiteY131" fmla="*/ 21192 h 90834"/>
                <a:gd name="connsiteX132" fmla="*/ 71614 w 90834"/>
                <a:gd name="connsiteY132" fmla="*/ 65552 h 90834"/>
                <a:gd name="connsiteX133" fmla="*/ 68460 w 90834"/>
                <a:gd name="connsiteY133" fmla="*/ 65672 h 90834"/>
                <a:gd name="connsiteX134" fmla="*/ 68377 w 90834"/>
                <a:gd name="connsiteY134" fmla="*/ 65755 h 90834"/>
                <a:gd name="connsiteX135" fmla="*/ 68588 w 90834"/>
                <a:gd name="connsiteY135" fmla="*/ 68987 h 90834"/>
                <a:gd name="connsiteX136" fmla="*/ 71746 w 90834"/>
                <a:gd name="connsiteY136" fmla="*/ 68867 h 90834"/>
                <a:gd name="connsiteX137" fmla="*/ 71829 w 90834"/>
                <a:gd name="connsiteY137" fmla="*/ 68785 h 90834"/>
                <a:gd name="connsiteX138" fmla="*/ 71614 w 90834"/>
                <a:gd name="connsiteY138" fmla="*/ 65552 h 90834"/>
                <a:gd name="connsiteX139" fmla="*/ 41722 w 90834"/>
                <a:gd name="connsiteY139" fmla="*/ 37732 h 90834"/>
                <a:gd name="connsiteX140" fmla="*/ 38650 w 90834"/>
                <a:gd name="connsiteY140" fmla="*/ 37778 h 90834"/>
                <a:gd name="connsiteX141" fmla="*/ 38567 w 90834"/>
                <a:gd name="connsiteY141" fmla="*/ 37860 h 90834"/>
                <a:gd name="connsiteX142" fmla="*/ 38530 w 90834"/>
                <a:gd name="connsiteY142" fmla="*/ 41014 h 90834"/>
                <a:gd name="connsiteX143" fmla="*/ 38612 w 90834"/>
                <a:gd name="connsiteY143" fmla="*/ 41097 h 90834"/>
                <a:gd name="connsiteX144" fmla="*/ 41775 w 90834"/>
                <a:gd name="connsiteY144" fmla="*/ 41134 h 90834"/>
                <a:gd name="connsiteX145" fmla="*/ 41858 w 90834"/>
                <a:gd name="connsiteY145" fmla="*/ 41052 h 90834"/>
                <a:gd name="connsiteX146" fmla="*/ 41887 w 90834"/>
                <a:gd name="connsiteY146" fmla="*/ 37897 h 90834"/>
                <a:gd name="connsiteX147" fmla="*/ 41722 w 90834"/>
                <a:gd name="connsiteY147" fmla="*/ 37732 h 90834"/>
                <a:gd name="connsiteX148" fmla="*/ 54628 w 90834"/>
                <a:gd name="connsiteY148" fmla="*/ 50276 h 90834"/>
                <a:gd name="connsiteX149" fmla="*/ 51474 w 90834"/>
                <a:gd name="connsiteY149" fmla="*/ 50404 h 90834"/>
                <a:gd name="connsiteX150" fmla="*/ 51400 w 90834"/>
                <a:gd name="connsiteY150" fmla="*/ 50486 h 90834"/>
                <a:gd name="connsiteX151" fmla="*/ 51519 w 90834"/>
                <a:gd name="connsiteY151" fmla="*/ 53640 h 90834"/>
                <a:gd name="connsiteX152" fmla="*/ 51602 w 90834"/>
                <a:gd name="connsiteY152" fmla="*/ 53723 h 90834"/>
                <a:gd name="connsiteX153" fmla="*/ 54756 w 90834"/>
                <a:gd name="connsiteY153" fmla="*/ 53595 h 90834"/>
                <a:gd name="connsiteX154" fmla="*/ 54839 w 90834"/>
                <a:gd name="connsiteY154" fmla="*/ 53512 h 90834"/>
                <a:gd name="connsiteX155" fmla="*/ 54711 w 90834"/>
                <a:gd name="connsiteY155" fmla="*/ 50358 h 90834"/>
                <a:gd name="connsiteX156" fmla="*/ 54628 w 90834"/>
                <a:gd name="connsiteY156" fmla="*/ 50276 h 90834"/>
                <a:gd name="connsiteX157" fmla="*/ 28319 w 90834"/>
                <a:gd name="connsiteY157" fmla="*/ 34243 h 90834"/>
                <a:gd name="connsiteX158" fmla="*/ 25239 w 90834"/>
                <a:gd name="connsiteY158" fmla="*/ 34288 h 90834"/>
                <a:gd name="connsiteX159" fmla="*/ 25156 w 90834"/>
                <a:gd name="connsiteY159" fmla="*/ 34371 h 90834"/>
                <a:gd name="connsiteX160" fmla="*/ 25128 w 90834"/>
                <a:gd name="connsiteY160" fmla="*/ 37526 h 90834"/>
                <a:gd name="connsiteX161" fmla="*/ 25210 w 90834"/>
                <a:gd name="connsiteY161" fmla="*/ 37608 h 90834"/>
                <a:gd name="connsiteX162" fmla="*/ 28365 w 90834"/>
                <a:gd name="connsiteY162" fmla="*/ 37641 h 90834"/>
                <a:gd name="connsiteX163" fmla="*/ 28447 w 90834"/>
                <a:gd name="connsiteY163" fmla="*/ 37563 h 90834"/>
                <a:gd name="connsiteX164" fmla="*/ 28476 w 90834"/>
                <a:gd name="connsiteY164" fmla="*/ 34396 h 90834"/>
                <a:gd name="connsiteX165" fmla="*/ 28319 w 90834"/>
                <a:gd name="connsiteY165" fmla="*/ 34243 h 90834"/>
                <a:gd name="connsiteX166" fmla="*/ 58505 w 90834"/>
                <a:gd name="connsiteY166" fmla="*/ 63578 h 90834"/>
                <a:gd name="connsiteX167" fmla="*/ 55264 w 90834"/>
                <a:gd name="connsiteY167" fmla="*/ 63793 h 90834"/>
                <a:gd name="connsiteX168" fmla="*/ 55479 w 90834"/>
                <a:gd name="connsiteY168" fmla="*/ 67026 h 90834"/>
                <a:gd name="connsiteX169" fmla="*/ 58633 w 90834"/>
                <a:gd name="connsiteY169" fmla="*/ 66906 h 90834"/>
                <a:gd name="connsiteX170" fmla="*/ 58708 w 90834"/>
                <a:gd name="connsiteY170" fmla="*/ 66824 h 90834"/>
                <a:gd name="connsiteX171" fmla="*/ 58588 w 90834"/>
                <a:gd name="connsiteY171" fmla="*/ 63670 h 90834"/>
                <a:gd name="connsiteX172" fmla="*/ 58505 w 90834"/>
                <a:gd name="connsiteY172" fmla="*/ 63578 h 90834"/>
                <a:gd name="connsiteX173" fmla="*/ 14892 w 90834"/>
                <a:gd name="connsiteY173" fmla="*/ 31502 h 90834"/>
                <a:gd name="connsiteX174" fmla="*/ 11812 w 90834"/>
                <a:gd name="connsiteY174" fmla="*/ 31547 h 90834"/>
                <a:gd name="connsiteX175" fmla="*/ 11701 w 90834"/>
                <a:gd name="connsiteY175" fmla="*/ 34780 h 90834"/>
                <a:gd name="connsiteX176" fmla="*/ 14942 w 90834"/>
                <a:gd name="connsiteY176" fmla="*/ 34900 h 90834"/>
                <a:gd name="connsiteX177" fmla="*/ 15062 w 90834"/>
                <a:gd name="connsiteY177" fmla="*/ 31659 h 90834"/>
                <a:gd name="connsiteX178" fmla="*/ 14892 w 90834"/>
                <a:gd name="connsiteY178" fmla="*/ 31502 h 90834"/>
                <a:gd name="connsiteX179" fmla="*/ 61622 w 90834"/>
                <a:gd name="connsiteY179" fmla="*/ 76927 h 90834"/>
                <a:gd name="connsiteX180" fmla="*/ 58390 w 90834"/>
                <a:gd name="connsiteY180" fmla="*/ 77138 h 90834"/>
                <a:gd name="connsiteX181" fmla="*/ 58596 w 90834"/>
                <a:gd name="connsiteY181" fmla="*/ 80370 h 90834"/>
                <a:gd name="connsiteX182" fmla="*/ 61837 w 90834"/>
                <a:gd name="connsiteY182" fmla="*/ 80164 h 90834"/>
                <a:gd name="connsiteX183" fmla="*/ 61709 w 90834"/>
                <a:gd name="connsiteY183" fmla="*/ 76997 h 90834"/>
                <a:gd name="connsiteX184" fmla="*/ 61622 w 90834"/>
                <a:gd name="connsiteY184" fmla="*/ 76927 h 90834"/>
                <a:gd name="connsiteX185" fmla="*/ 30631 w 90834"/>
                <a:gd name="connsiteY185" fmla="*/ 48050 h 90834"/>
                <a:gd name="connsiteX186" fmla="*/ 27556 w 90834"/>
                <a:gd name="connsiteY186" fmla="*/ 48087 h 90834"/>
                <a:gd name="connsiteX187" fmla="*/ 27473 w 90834"/>
                <a:gd name="connsiteY187" fmla="*/ 48170 h 90834"/>
                <a:gd name="connsiteX188" fmla="*/ 27444 w 90834"/>
                <a:gd name="connsiteY188" fmla="*/ 51337 h 90834"/>
                <a:gd name="connsiteX189" fmla="*/ 30677 w 90834"/>
                <a:gd name="connsiteY189" fmla="*/ 51448 h 90834"/>
                <a:gd name="connsiteX190" fmla="*/ 30797 w 90834"/>
                <a:gd name="connsiteY190" fmla="*/ 48207 h 90834"/>
                <a:gd name="connsiteX191" fmla="*/ 30631 w 90834"/>
                <a:gd name="connsiteY191" fmla="*/ 48050 h 90834"/>
                <a:gd name="connsiteX192" fmla="*/ 44636 w 90834"/>
                <a:gd name="connsiteY192" fmla="*/ 61655 h 90834"/>
                <a:gd name="connsiteX193" fmla="*/ 41404 w 90834"/>
                <a:gd name="connsiteY193" fmla="*/ 61865 h 90834"/>
                <a:gd name="connsiteX194" fmla="*/ 41523 w 90834"/>
                <a:gd name="connsiteY194" fmla="*/ 65024 h 90834"/>
                <a:gd name="connsiteX195" fmla="*/ 41606 w 90834"/>
                <a:gd name="connsiteY195" fmla="*/ 65106 h 90834"/>
                <a:gd name="connsiteX196" fmla="*/ 44847 w 90834"/>
                <a:gd name="connsiteY196" fmla="*/ 64891 h 90834"/>
                <a:gd name="connsiteX197" fmla="*/ 44719 w 90834"/>
                <a:gd name="connsiteY197" fmla="*/ 61737 h 90834"/>
                <a:gd name="connsiteX198" fmla="*/ 44636 w 90834"/>
                <a:gd name="connsiteY198" fmla="*/ 61655 h 90834"/>
                <a:gd name="connsiteX199" fmla="*/ 17229 w 90834"/>
                <a:gd name="connsiteY199" fmla="*/ 44553 h 90834"/>
                <a:gd name="connsiteX200" fmla="*/ 14157 w 90834"/>
                <a:gd name="connsiteY200" fmla="*/ 44598 h 90834"/>
                <a:gd name="connsiteX201" fmla="*/ 14075 w 90834"/>
                <a:gd name="connsiteY201" fmla="*/ 44681 h 90834"/>
                <a:gd name="connsiteX202" fmla="*/ 14038 w 90834"/>
                <a:gd name="connsiteY202" fmla="*/ 47835 h 90834"/>
                <a:gd name="connsiteX203" fmla="*/ 17279 w 90834"/>
                <a:gd name="connsiteY203" fmla="*/ 47951 h 90834"/>
                <a:gd name="connsiteX204" fmla="*/ 17399 w 90834"/>
                <a:gd name="connsiteY204" fmla="*/ 44710 h 90834"/>
                <a:gd name="connsiteX205" fmla="*/ 17229 w 90834"/>
                <a:gd name="connsiteY205" fmla="*/ 44553 h 90834"/>
                <a:gd name="connsiteX206" fmla="*/ 48513 w 90834"/>
                <a:gd name="connsiteY206" fmla="*/ 74958 h 90834"/>
                <a:gd name="connsiteX207" fmla="*/ 45281 w 90834"/>
                <a:gd name="connsiteY207" fmla="*/ 75168 h 90834"/>
                <a:gd name="connsiteX208" fmla="*/ 45400 w 90834"/>
                <a:gd name="connsiteY208" fmla="*/ 78327 h 90834"/>
                <a:gd name="connsiteX209" fmla="*/ 45483 w 90834"/>
                <a:gd name="connsiteY209" fmla="*/ 78401 h 90834"/>
                <a:gd name="connsiteX210" fmla="*/ 48716 w 90834"/>
                <a:gd name="connsiteY210" fmla="*/ 78191 h 90834"/>
                <a:gd name="connsiteX211" fmla="*/ 48596 w 90834"/>
                <a:gd name="connsiteY211" fmla="*/ 75036 h 90834"/>
                <a:gd name="connsiteX212" fmla="*/ 48513 w 90834"/>
                <a:gd name="connsiteY212" fmla="*/ 74958 h 90834"/>
                <a:gd name="connsiteX213" fmla="*/ 3802 w 90834"/>
                <a:gd name="connsiteY213" fmla="*/ 41811 h 90834"/>
                <a:gd name="connsiteX214" fmla="*/ 730 w 90834"/>
                <a:gd name="connsiteY214" fmla="*/ 41857 h 90834"/>
                <a:gd name="connsiteX215" fmla="*/ 611 w 90834"/>
                <a:gd name="connsiteY215" fmla="*/ 45098 h 90834"/>
                <a:gd name="connsiteX216" fmla="*/ 693 w 90834"/>
                <a:gd name="connsiteY216" fmla="*/ 45172 h 90834"/>
                <a:gd name="connsiteX217" fmla="*/ 3847 w 90834"/>
                <a:gd name="connsiteY217" fmla="*/ 45209 h 90834"/>
                <a:gd name="connsiteX218" fmla="*/ 3967 w 90834"/>
                <a:gd name="connsiteY218" fmla="*/ 41968 h 90834"/>
                <a:gd name="connsiteX219" fmla="*/ 3802 w 90834"/>
                <a:gd name="connsiteY219" fmla="*/ 41811 h 90834"/>
                <a:gd name="connsiteX220" fmla="*/ 51631 w 90834"/>
                <a:gd name="connsiteY220" fmla="*/ 88294 h 90834"/>
                <a:gd name="connsiteX221" fmla="*/ 48398 w 90834"/>
                <a:gd name="connsiteY221" fmla="*/ 88505 h 90834"/>
                <a:gd name="connsiteX222" fmla="*/ 48518 w 90834"/>
                <a:gd name="connsiteY222" fmla="*/ 91671 h 90834"/>
                <a:gd name="connsiteX223" fmla="*/ 48608 w 90834"/>
                <a:gd name="connsiteY223" fmla="*/ 91745 h 90834"/>
                <a:gd name="connsiteX224" fmla="*/ 51841 w 90834"/>
                <a:gd name="connsiteY224" fmla="*/ 91535 h 90834"/>
                <a:gd name="connsiteX225" fmla="*/ 51713 w 90834"/>
                <a:gd name="connsiteY225" fmla="*/ 88381 h 90834"/>
                <a:gd name="connsiteX226" fmla="*/ 51631 w 90834"/>
                <a:gd name="connsiteY226" fmla="*/ 88294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90834" h="90834">
                  <a:moveTo>
                    <a:pt x="74975" y="6807"/>
                  </a:moveTo>
                  <a:cubicBezTo>
                    <a:pt x="74096" y="6027"/>
                    <a:pt x="72758" y="6047"/>
                    <a:pt x="71899" y="6844"/>
                  </a:cubicBezTo>
                  <a:cubicBezTo>
                    <a:pt x="70982" y="7699"/>
                    <a:pt x="70920" y="9161"/>
                    <a:pt x="71779" y="10085"/>
                  </a:cubicBezTo>
                  <a:cubicBezTo>
                    <a:pt x="71808" y="10114"/>
                    <a:pt x="71833" y="10147"/>
                    <a:pt x="71862" y="10168"/>
                  </a:cubicBezTo>
                  <a:cubicBezTo>
                    <a:pt x="72733" y="11014"/>
                    <a:pt x="74133" y="11031"/>
                    <a:pt x="75029" y="10205"/>
                  </a:cubicBezTo>
                  <a:cubicBezTo>
                    <a:pt x="75945" y="9350"/>
                    <a:pt x="75999" y="7889"/>
                    <a:pt x="75140" y="6964"/>
                  </a:cubicBezTo>
                  <a:cubicBezTo>
                    <a:pt x="75091" y="6906"/>
                    <a:pt x="75037" y="6852"/>
                    <a:pt x="74975" y="6807"/>
                  </a:cubicBezTo>
                  <a:close/>
                  <a:moveTo>
                    <a:pt x="84600" y="16159"/>
                  </a:moveTo>
                  <a:cubicBezTo>
                    <a:pt x="83654" y="15325"/>
                    <a:pt x="82197" y="15424"/>
                    <a:pt x="81367" y="16369"/>
                  </a:cubicBezTo>
                  <a:cubicBezTo>
                    <a:pt x="80566" y="17278"/>
                    <a:pt x="80619" y="18678"/>
                    <a:pt x="81486" y="19524"/>
                  </a:cubicBezTo>
                  <a:cubicBezTo>
                    <a:pt x="81519" y="19549"/>
                    <a:pt x="81548" y="19578"/>
                    <a:pt x="81577" y="19598"/>
                  </a:cubicBezTo>
                  <a:cubicBezTo>
                    <a:pt x="82523" y="20432"/>
                    <a:pt x="83980" y="20333"/>
                    <a:pt x="84810" y="19388"/>
                  </a:cubicBezTo>
                  <a:cubicBezTo>
                    <a:pt x="85611" y="18479"/>
                    <a:pt x="85553" y="17080"/>
                    <a:pt x="84682" y="16233"/>
                  </a:cubicBezTo>
                  <a:cubicBezTo>
                    <a:pt x="84657" y="16200"/>
                    <a:pt x="84628" y="16179"/>
                    <a:pt x="84600" y="16159"/>
                  </a:cubicBezTo>
                  <a:close/>
                  <a:moveTo>
                    <a:pt x="61577" y="3310"/>
                  </a:moveTo>
                  <a:cubicBezTo>
                    <a:pt x="60698" y="2538"/>
                    <a:pt x="59360" y="2554"/>
                    <a:pt x="58505" y="3355"/>
                  </a:cubicBezTo>
                  <a:cubicBezTo>
                    <a:pt x="57580" y="4210"/>
                    <a:pt x="57527" y="5672"/>
                    <a:pt x="58386" y="6596"/>
                  </a:cubicBezTo>
                  <a:cubicBezTo>
                    <a:pt x="58418" y="6621"/>
                    <a:pt x="58439" y="6650"/>
                    <a:pt x="58468" y="6679"/>
                  </a:cubicBezTo>
                  <a:cubicBezTo>
                    <a:pt x="59339" y="7517"/>
                    <a:pt x="60739" y="7534"/>
                    <a:pt x="61627" y="6708"/>
                  </a:cubicBezTo>
                  <a:cubicBezTo>
                    <a:pt x="62551" y="5853"/>
                    <a:pt x="62605" y="4392"/>
                    <a:pt x="61746" y="3467"/>
                  </a:cubicBezTo>
                  <a:cubicBezTo>
                    <a:pt x="61693" y="3417"/>
                    <a:pt x="61639" y="3364"/>
                    <a:pt x="61577" y="3310"/>
                  </a:cubicBezTo>
                  <a:close/>
                  <a:moveTo>
                    <a:pt x="88473" y="29449"/>
                  </a:moveTo>
                  <a:cubicBezTo>
                    <a:pt x="87564" y="28649"/>
                    <a:pt x="86164" y="28707"/>
                    <a:pt x="85318" y="29577"/>
                  </a:cubicBezTo>
                  <a:cubicBezTo>
                    <a:pt x="85293" y="29602"/>
                    <a:pt x="85264" y="29631"/>
                    <a:pt x="85244" y="29660"/>
                  </a:cubicBezTo>
                  <a:cubicBezTo>
                    <a:pt x="84442" y="30568"/>
                    <a:pt x="84496" y="31968"/>
                    <a:pt x="85363" y="32815"/>
                  </a:cubicBezTo>
                  <a:cubicBezTo>
                    <a:pt x="85392" y="32843"/>
                    <a:pt x="85425" y="32868"/>
                    <a:pt x="85446" y="32889"/>
                  </a:cubicBezTo>
                  <a:cubicBezTo>
                    <a:pt x="86391" y="33723"/>
                    <a:pt x="87853" y="33624"/>
                    <a:pt x="88687" y="32674"/>
                  </a:cubicBezTo>
                  <a:cubicBezTo>
                    <a:pt x="89513" y="31745"/>
                    <a:pt x="89422" y="30284"/>
                    <a:pt x="88473" y="29449"/>
                  </a:cubicBezTo>
                  <a:close/>
                  <a:moveTo>
                    <a:pt x="48150" y="569"/>
                  </a:moveTo>
                  <a:cubicBezTo>
                    <a:pt x="47271" y="-204"/>
                    <a:pt x="45941" y="-187"/>
                    <a:pt x="45074" y="606"/>
                  </a:cubicBezTo>
                  <a:cubicBezTo>
                    <a:pt x="44158" y="1460"/>
                    <a:pt x="44104" y="2922"/>
                    <a:pt x="44962" y="3847"/>
                  </a:cubicBezTo>
                  <a:cubicBezTo>
                    <a:pt x="45817" y="4771"/>
                    <a:pt x="47279" y="4825"/>
                    <a:pt x="48196" y="3967"/>
                  </a:cubicBezTo>
                  <a:cubicBezTo>
                    <a:pt x="48224" y="3934"/>
                    <a:pt x="48258" y="3913"/>
                    <a:pt x="48278" y="3884"/>
                  </a:cubicBezTo>
                  <a:cubicBezTo>
                    <a:pt x="49125" y="3013"/>
                    <a:pt x="49141" y="1613"/>
                    <a:pt x="48315" y="730"/>
                  </a:cubicBezTo>
                  <a:cubicBezTo>
                    <a:pt x="48262" y="668"/>
                    <a:pt x="48208" y="618"/>
                    <a:pt x="48150" y="569"/>
                  </a:cubicBezTo>
                  <a:close/>
                  <a:moveTo>
                    <a:pt x="91602" y="42798"/>
                  </a:moveTo>
                  <a:cubicBezTo>
                    <a:pt x="90686" y="41997"/>
                    <a:pt x="89285" y="42051"/>
                    <a:pt x="88443" y="42926"/>
                  </a:cubicBezTo>
                  <a:cubicBezTo>
                    <a:pt x="88415" y="42951"/>
                    <a:pt x="88390" y="42980"/>
                    <a:pt x="88361" y="43009"/>
                  </a:cubicBezTo>
                  <a:cubicBezTo>
                    <a:pt x="87535" y="43954"/>
                    <a:pt x="87626" y="45407"/>
                    <a:pt x="88571" y="46242"/>
                  </a:cubicBezTo>
                  <a:cubicBezTo>
                    <a:pt x="89517" y="47068"/>
                    <a:pt x="90978" y="46976"/>
                    <a:pt x="91805" y="46031"/>
                  </a:cubicBezTo>
                  <a:cubicBezTo>
                    <a:pt x="92638" y="45081"/>
                    <a:pt x="92539" y="43628"/>
                    <a:pt x="91602" y="42798"/>
                  </a:cubicBezTo>
                  <a:close/>
                  <a:moveTo>
                    <a:pt x="63894" y="17117"/>
                  </a:moveTo>
                  <a:cubicBezTo>
                    <a:pt x="63014" y="16336"/>
                    <a:pt x="61676" y="16361"/>
                    <a:pt x="60822" y="17154"/>
                  </a:cubicBezTo>
                  <a:cubicBezTo>
                    <a:pt x="59897" y="18009"/>
                    <a:pt x="59843" y="19470"/>
                    <a:pt x="60702" y="20395"/>
                  </a:cubicBezTo>
                  <a:cubicBezTo>
                    <a:pt x="60731" y="20424"/>
                    <a:pt x="60756" y="20457"/>
                    <a:pt x="60784" y="20478"/>
                  </a:cubicBezTo>
                  <a:cubicBezTo>
                    <a:pt x="61656" y="21324"/>
                    <a:pt x="63055" y="21340"/>
                    <a:pt x="63939" y="20515"/>
                  </a:cubicBezTo>
                  <a:cubicBezTo>
                    <a:pt x="63968" y="20486"/>
                    <a:pt x="64001" y="20461"/>
                    <a:pt x="64022" y="20432"/>
                  </a:cubicBezTo>
                  <a:cubicBezTo>
                    <a:pt x="64868" y="19561"/>
                    <a:pt x="64884" y="18161"/>
                    <a:pt x="64058" y="17265"/>
                  </a:cubicBezTo>
                  <a:cubicBezTo>
                    <a:pt x="64005" y="17216"/>
                    <a:pt x="63951" y="17162"/>
                    <a:pt x="63894" y="17117"/>
                  </a:cubicBezTo>
                  <a:close/>
                  <a:moveTo>
                    <a:pt x="74612" y="27530"/>
                  </a:moveTo>
                  <a:cubicBezTo>
                    <a:pt x="73695" y="26729"/>
                    <a:pt x="72295" y="26786"/>
                    <a:pt x="71457" y="27658"/>
                  </a:cubicBezTo>
                  <a:cubicBezTo>
                    <a:pt x="71428" y="27682"/>
                    <a:pt x="71404" y="27711"/>
                    <a:pt x="71375" y="27740"/>
                  </a:cubicBezTo>
                  <a:cubicBezTo>
                    <a:pt x="70574" y="28657"/>
                    <a:pt x="70632" y="30048"/>
                    <a:pt x="71503" y="30895"/>
                  </a:cubicBezTo>
                  <a:cubicBezTo>
                    <a:pt x="71528" y="30924"/>
                    <a:pt x="71556" y="30948"/>
                    <a:pt x="71585" y="30977"/>
                  </a:cubicBezTo>
                  <a:cubicBezTo>
                    <a:pt x="72531" y="31803"/>
                    <a:pt x="73984" y="31704"/>
                    <a:pt x="74818" y="30762"/>
                  </a:cubicBezTo>
                  <a:cubicBezTo>
                    <a:pt x="75652" y="29821"/>
                    <a:pt x="75553" y="28360"/>
                    <a:pt x="74612" y="27530"/>
                  </a:cubicBezTo>
                  <a:close/>
                  <a:moveTo>
                    <a:pt x="50495" y="13620"/>
                  </a:moveTo>
                  <a:cubicBezTo>
                    <a:pt x="49612" y="12848"/>
                    <a:pt x="48278" y="12872"/>
                    <a:pt x="47415" y="13665"/>
                  </a:cubicBezTo>
                  <a:cubicBezTo>
                    <a:pt x="46499" y="14520"/>
                    <a:pt x="46445" y="15981"/>
                    <a:pt x="47296" y="16906"/>
                  </a:cubicBezTo>
                  <a:cubicBezTo>
                    <a:pt x="47324" y="16935"/>
                    <a:pt x="47358" y="16960"/>
                    <a:pt x="47378" y="16989"/>
                  </a:cubicBezTo>
                  <a:cubicBezTo>
                    <a:pt x="48249" y="17835"/>
                    <a:pt x="49649" y="17852"/>
                    <a:pt x="50541" y="17018"/>
                  </a:cubicBezTo>
                  <a:cubicBezTo>
                    <a:pt x="50566" y="16993"/>
                    <a:pt x="50594" y="16964"/>
                    <a:pt x="50623" y="16943"/>
                  </a:cubicBezTo>
                  <a:cubicBezTo>
                    <a:pt x="51466" y="16072"/>
                    <a:pt x="51478" y="14672"/>
                    <a:pt x="50656" y="13777"/>
                  </a:cubicBezTo>
                  <a:cubicBezTo>
                    <a:pt x="50603" y="13727"/>
                    <a:pt x="50549" y="13673"/>
                    <a:pt x="50495" y="13620"/>
                  </a:cubicBezTo>
                  <a:close/>
                  <a:moveTo>
                    <a:pt x="78481" y="40828"/>
                  </a:moveTo>
                  <a:cubicBezTo>
                    <a:pt x="77572" y="40028"/>
                    <a:pt x="76173" y="40082"/>
                    <a:pt x="75326" y="40956"/>
                  </a:cubicBezTo>
                  <a:cubicBezTo>
                    <a:pt x="75293" y="40977"/>
                    <a:pt x="75273" y="41010"/>
                    <a:pt x="75252" y="41039"/>
                  </a:cubicBezTo>
                  <a:cubicBezTo>
                    <a:pt x="74451" y="41948"/>
                    <a:pt x="74504" y="43347"/>
                    <a:pt x="75371" y="44194"/>
                  </a:cubicBezTo>
                  <a:cubicBezTo>
                    <a:pt x="75401" y="44218"/>
                    <a:pt x="75425" y="44247"/>
                    <a:pt x="75454" y="44268"/>
                  </a:cubicBezTo>
                  <a:cubicBezTo>
                    <a:pt x="76371" y="45069"/>
                    <a:pt x="77770" y="45015"/>
                    <a:pt x="78609" y="44148"/>
                  </a:cubicBezTo>
                  <a:lnTo>
                    <a:pt x="78691" y="44066"/>
                  </a:lnTo>
                  <a:cubicBezTo>
                    <a:pt x="79492" y="43149"/>
                    <a:pt x="79434" y="41749"/>
                    <a:pt x="78563" y="40911"/>
                  </a:cubicBezTo>
                  <a:cubicBezTo>
                    <a:pt x="78539" y="40882"/>
                    <a:pt x="78509" y="40862"/>
                    <a:pt x="78481" y="40828"/>
                  </a:cubicBezTo>
                  <a:close/>
                  <a:moveTo>
                    <a:pt x="37064" y="10882"/>
                  </a:moveTo>
                  <a:cubicBezTo>
                    <a:pt x="36185" y="10110"/>
                    <a:pt x="34847" y="10127"/>
                    <a:pt x="33984" y="10919"/>
                  </a:cubicBezTo>
                  <a:cubicBezTo>
                    <a:pt x="33959" y="10948"/>
                    <a:pt x="33930" y="10973"/>
                    <a:pt x="33902" y="11002"/>
                  </a:cubicBezTo>
                  <a:cubicBezTo>
                    <a:pt x="33059" y="11873"/>
                    <a:pt x="33047" y="13273"/>
                    <a:pt x="33873" y="14156"/>
                  </a:cubicBezTo>
                  <a:cubicBezTo>
                    <a:pt x="34727" y="15081"/>
                    <a:pt x="36189" y="15135"/>
                    <a:pt x="37114" y="14276"/>
                  </a:cubicBezTo>
                  <a:cubicBezTo>
                    <a:pt x="37139" y="14251"/>
                    <a:pt x="37167" y="14222"/>
                    <a:pt x="37196" y="14202"/>
                  </a:cubicBezTo>
                  <a:cubicBezTo>
                    <a:pt x="38043" y="13322"/>
                    <a:pt x="38051" y="11931"/>
                    <a:pt x="37225" y="11035"/>
                  </a:cubicBezTo>
                  <a:cubicBezTo>
                    <a:pt x="37172" y="10985"/>
                    <a:pt x="37118" y="10932"/>
                    <a:pt x="37064" y="10882"/>
                  </a:cubicBezTo>
                  <a:close/>
                  <a:moveTo>
                    <a:pt x="81610" y="54177"/>
                  </a:moveTo>
                  <a:cubicBezTo>
                    <a:pt x="80694" y="53376"/>
                    <a:pt x="79294" y="53430"/>
                    <a:pt x="78443" y="54297"/>
                  </a:cubicBezTo>
                  <a:cubicBezTo>
                    <a:pt x="78419" y="54326"/>
                    <a:pt x="78390" y="54359"/>
                    <a:pt x="78369" y="54388"/>
                  </a:cubicBezTo>
                  <a:cubicBezTo>
                    <a:pt x="77543" y="55333"/>
                    <a:pt x="77634" y="56787"/>
                    <a:pt x="78584" y="57621"/>
                  </a:cubicBezTo>
                  <a:cubicBezTo>
                    <a:pt x="79500" y="58422"/>
                    <a:pt x="80892" y="58368"/>
                    <a:pt x="81738" y="57492"/>
                  </a:cubicBezTo>
                  <a:cubicBezTo>
                    <a:pt x="81767" y="57468"/>
                    <a:pt x="81792" y="57439"/>
                    <a:pt x="81821" y="57410"/>
                  </a:cubicBezTo>
                  <a:cubicBezTo>
                    <a:pt x="82647" y="56460"/>
                    <a:pt x="82547" y="55007"/>
                    <a:pt x="81610" y="54177"/>
                  </a:cubicBezTo>
                  <a:close/>
                  <a:moveTo>
                    <a:pt x="52811" y="27430"/>
                  </a:moveTo>
                  <a:cubicBezTo>
                    <a:pt x="51932" y="26650"/>
                    <a:pt x="50594" y="26667"/>
                    <a:pt x="49731" y="27468"/>
                  </a:cubicBezTo>
                  <a:lnTo>
                    <a:pt x="49649" y="27550"/>
                  </a:lnTo>
                  <a:cubicBezTo>
                    <a:pt x="48803" y="28422"/>
                    <a:pt x="48786" y="29821"/>
                    <a:pt x="49620" y="30705"/>
                  </a:cubicBezTo>
                  <a:cubicBezTo>
                    <a:pt x="49645" y="30734"/>
                    <a:pt x="49673" y="30767"/>
                    <a:pt x="49694" y="30788"/>
                  </a:cubicBezTo>
                  <a:cubicBezTo>
                    <a:pt x="50566" y="31634"/>
                    <a:pt x="51965" y="31650"/>
                    <a:pt x="52861" y="30824"/>
                  </a:cubicBezTo>
                  <a:lnTo>
                    <a:pt x="52943" y="30742"/>
                  </a:lnTo>
                  <a:cubicBezTo>
                    <a:pt x="53790" y="29871"/>
                    <a:pt x="53807" y="28471"/>
                    <a:pt x="52973" y="27575"/>
                  </a:cubicBezTo>
                  <a:cubicBezTo>
                    <a:pt x="52927" y="27526"/>
                    <a:pt x="52865" y="27472"/>
                    <a:pt x="52811" y="27430"/>
                  </a:cubicBezTo>
                  <a:close/>
                  <a:moveTo>
                    <a:pt x="64620" y="38905"/>
                  </a:moveTo>
                  <a:cubicBezTo>
                    <a:pt x="63704" y="38104"/>
                    <a:pt x="62312" y="38157"/>
                    <a:pt x="61466" y="39025"/>
                  </a:cubicBezTo>
                  <a:cubicBezTo>
                    <a:pt x="61436" y="39053"/>
                    <a:pt x="61412" y="39086"/>
                    <a:pt x="61383" y="39115"/>
                  </a:cubicBezTo>
                  <a:cubicBezTo>
                    <a:pt x="60582" y="40024"/>
                    <a:pt x="60640" y="41423"/>
                    <a:pt x="61511" y="42269"/>
                  </a:cubicBezTo>
                  <a:cubicBezTo>
                    <a:pt x="61536" y="42295"/>
                    <a:pt x="61565" y="42323"/>
                    <a:pt x="61594" y="42344"/>
                  </a:cubicBezTo>
                  <a:cubicBezTo>
                    <a:pt x="62510" y="43145"/>
                    <a:pt x="63902" y="43091"/>
                    <a:pt x="64748" y="42224"/>
                  </a:cubicBezTo>
                  <a:cubicBezTo>
                    <a:pt x="64781" y="42195"/>
                    <a:pt x="64802" y="42162"/>
                    <a:pt x="64830" y="42133"/>
                  </a:cubicBezTo>
                  <a:cubicBezTo>
                    <a:pt x="65632" y="41225"/>
                    <a:pt x="65574" y="39825"/>
                    <a:pt x="64702" y="38975"/>
                  </a:cubicBezTo>
                  <a:cubicBezTo>
                    <a:pt x="64682" y="38959"/>
                    <a:pt x="64653" y="38929"/>
                    <a:pt x="64620" y="38905"/>
                  </a:cubicBezTo>
                  <a:close/>
                  <a:moveTo>
                    <a:pt x="39401" y="23934"/>
                  </a:moveTo>
                  <a:cubicBezTo>
                    <a:pt x="38522" y="23161"/>
                    <a:pt x="37184" y="23178"/>
                    <a:pt x="36325" y="23979"/>
                  </a:cubicBezTo>
                  <a:cubicBezTo>
                    <a:pt x="36296" y="24004"/>
                    <a:pt x="36263" y="24032"/>
                    <a:pt x="36243" y="24062"/>
                  </a:cubicBezTo>
                  <a:cubicBezTo>
                    <a:pt x="35396" y="24933"/>
                    <a:pt x="35380" y="26332"/>
                    <a:pt x="36205" y="27220"/>
                  </a:cubicBezTo>
                  <a:lnTo>
                    <a:pt x="36288" y="27302"/>
                  </a:lnTo>
                  <a:cubicBezTo>
                    <a:pt x="37159" y="28149"/>
                    <a:pt x="38559" y="28166"/>
                    <a:pt x="39443" y="27332"/>
                  </a:cubicBezTo>
                  <a:cubicBezTo>
                    <a:pt x="39475" y="27307"/>
                    <a:pt x="39505" y="27278"/>
                    <a:pt x="39525" y="27257"/>
                  </a:cubicBezTo>
                  <a:cubicBezTo>
                    <a:pt x="40371" y="26386"/>
                    <a:pt x="40388" y="24986"/>
                    <a:pt x="39562" y="24090"/>
                  </a:cubicBezTo>
                  <a:cubicBezTo>
                    <a:pt x="39517" y="24037"/>
                    <a:pt x="39463" y="23983"/>
                    <a:pt x="39401" y="23934"/>
                  </a:cubicBezTo>
                  <a:close/>
                  <a:moveTo>
                    <a:pt x="68489" y="52208"/>
                  </a:moveTo>
                  <a:cubicBezTo>
                    <a:pt x="67580" y="51407"/>
                    <a:pt x="66181" y="51461"/>
                    <a:pt x="65335" y="52327"/>
                  </a:cubicBezTo>
                  <a:cubicBezTo>
                    <a:pt x="65310" y="52357"/>
                    <a:pt x="65281" y="52381"/>
                    <a:pt x="65260" y="52410"/>
                  </a:cubicBezTo>
                  <a:cubicBezTo>
                    <a:pt x="64459" y="53327"/>
                    <a:pt x="64512" y="54726"/>
                    <a:pt x="65380" y="55565"/>
                  </a:cubicBezTo>
                  <a:cubicBezTo>
                    <a:pt x="65409" y="55593"/>
                    <a:pt x="65442" y="55618"/>
                    <a:pt x="65463" y="55647"/>
                  </a:cubicBezTo>
                  <a:cubicBezTo>
                    <a:pt x="66379" y="56448"/>
                    <a:pt x="67778" y="56394"/>
                    <a:pt x="68629" y="55519"/>
                  </a:cubicBezTo>
                  <a:cubicBezTo>
                    <a:pt x="68654" y="55494"/>
                    <a:pt x="68683" y="55465"/>
                    <a:pt x="68703" y="55437"/>
                  </a:cubicBezTo>
                  <a:cubicBezTo>
                    <a:pt x="69505" y="54528"/>
                    <a:pt x="69451" y="53128"/>
                    <a:pt x="68584" y="52282"/>
                  </a:cubicBezTo>
                  <a:cubicBezTo>
                    <a:pt x="68551" y="52249"/>
                    <a:pt x="68518" y="52229"/>
                    <a:pt x="68489" y="52208"/>
                  </a:cubicBezTo>
                  <a:close/>
                  <a:moveTo>
                    <a:pt x="25974" y="21192"/>
                  </a:moveTo>
                  <a:cubicBezTo>
                    <a:pt x="25094" y="20420"/>
                    <a:pt x="23757" y="20436"/>
                    <a:pt x="22898" y="21229"/>
                  </a:cubicBezTo>
                  <a:lnTo>
                    <a:pt x="22815" y="21312"/>
                  </a:lnTo>
                  <a:cubicBezTo>
                    <a:pt x="21969" y="22183"/>
                    <a:pt x="21952" y="23582"/>
                    <a:pt x="22787" y="24470"/>
                  </a:cubicBezTo>
                  <a:cubicBezTo>
                    <a:pt x="23641" y="25395"/>
                    <a:pt x="25103" y="25449"/>
                    <a:pt x="26019" y="24590"/>
                  </a:cubicBezTo>
                  <a:cubicBezTo>
                    <a:pt x="26049" y="24565"/>
                    <a:pt x="26081" y="24536"/>
                    <a:pt x="26102" y="24516"/>
                  </a:cubicBezTo>
                  <a:cubicBezTo>
                    <a:pt x="26949" y="23644"/>
                    <a:pt x="26965" y="22245"/>
                    <a:pt x="26139" y="21349"/>
                  </a:cubicBezTo>
                  <a:cubicBezTo>
                    <a:pt x="26086" y="21295"/>
                    <a:pt x="26032" y="21242"/>
                    <a:pt x="25974" y="21192"/>
                  </a:cubicBezTo>
                  <a:close/>
                  <a:moveTo>
                    <a:pt x="71614" y="65552"/>
                  </a:moveTo>
                  <a:cubicBezTo>
                    <a:pt x="70698" y="64751"/>
                    <a:pt x="69298" y="64805"/>
                    <a:pt x="68460" y="65672"/>
                  </a:cubicBezTo>
                  <a:lnTo>
                    <a:pt x="68377" y="65755"/>
                  </a:lnTo>
                  <a:cubicBezTo>
                    <a:pt x="67552" y="66700"/>
                    <a:pt x="67642" y="68162"/>
                    <a:pt x="68588" y="68987"/>
                  </a:cubicBezTo>
                  <a:cubicBezTo>
                    <a:pt x="69505" y="69788"/>
                    <a:pt x="70904" y="69735"/>
                    <a:pt x="71746" y="68867"/>
                  </a:cubicBezTo>
                  <a:lnTo>
                    <a:pt x="71829" y="68785"/>
                  </a:lnTo>
                  <a:cubicBezTo>
                    <a:pt x="72655" y="67840"/>
                    <a:pt x="72560" y="66378"/>
                    <a:pt x="71614" y="65552"/>
                  </a:cubicBezTo>
                  <a:close/>
                  <a:moveTo>
                    <a:pt x="41722" y="37732"/>
                  </a:moveTo>
                  <a:cubicBezTo>
                    <a:pt x="40842" y="36960"/>
                    <a:pt x="39505" y="36985"/>
                    <a:pt x="38650" y="37778"/>
                  </a:cubicBezTo>
                  <a:cubicBezTo>
                    <a:pt x="38621" y="37806"/>
                    <a:pt x="38588" y="37831"/>
                    <a:pt x="38567" y="37860"/>
                  </a:cubicBezTo>
                  <a:cubicBezTo>
                    <a:pt x="37721" y="38731"/>
                    <a:pt x="37704" y="40131"/>
                    <a:pt x="38530" y="41014"/>
                  </a:cubicBezTo>
                  <a:cubicBezTo>
                    <a:pt x="38559" y="41043"/>
                    <a:pt x="38584" y="41076"/>
                    <a:pt x="38612" y="41097"/>
                  </a:cubicBezTo>
                  <a:cubicBezTo>
                    <a:pt x="39484" y="41943"/>
                    <a:pt x="40884" y="41960"/>
                    <a:pt x="41775" y="41134"/>
                  </a:cubicBezTo>
                  <a:cubicBezTo>
                    <a:pt x="41800" y="41105"/>
                    <a:pt x="41829" y="41080"/>
                    <a:pt x="41858" y="41052"/>
                  </a:cubicBezTo>
                  <a:cubicBezTo>
                    <a:pt x="42700" y="40180"/>
                    <a:pt x="42713" y="38781"/>
                    <a:pt x="41887" y="37897"/>
                  </a:cubicBezTo>
                  <a:cubicBezTo>
                    <a:pt x="41837" y="37835"/>
                    <a:pt x="41784" y="37786"/>
                    <a:pt x="41722" y="37732"/>
                  </a:cubicBezTo>
                  <a:close/>
                  <a:moveTo>
                    <a:pt x="54628" y="50276"/>
                  </a:moveTo>
                  <a:cubicBezTo>
                    <a:pt x="53720" y="49475"/>
                    <a:pt x="52320" y="49536"/>
                    <a:pt x="51474" y="50404"/>
                  </a:cubicBezTo>
                  <a:cubicBezTo>
                    <a:pt x="51441" y="50428"/>
                    <a:pt x="51420" y="50457"/>
                    <a:pt x="51400" y="50486"/>
                  </a:cubicBezTo>
                  <a:cubicBezTo>
                    <a:pt x="50598" y="51403"/>
                    <a:pt x="50652" y="52794"/>
                    <a:pt x="51519" y="53640"/>
                  </a:cubicBezTo>
                  <a:cubicBezTo>
                    <a:pt x="51552" y="53670"/>
                    <a:pt x="51573" y="53694"/>
                    <a:pt x="51602" y="53723"/>
                  </a:cubicBezTo>
                  <a:cubicBezTo>
                    <a:pt x="52519" y="54524"/>
                    <a:pt x="53918" y="54466"/>
                    <a:pt x="54756" y="53595"/>
                  </a:cubicBezTo>
                  <a:cubicBezTo>
                    <a:pt x="54785" y="53570"/>
                    <a:pt x="54810" y="53542"/>
                    <a:pt x="54839" y="53512"/>
                  </a:cubicBezTo>
                  <a:cubicBezTo>
                    <a:pt x="55640" y="52596"/>
                    <a:pt x="55582" y="51204"/>
                    <a:pt x="54711" y="50358"/>
                  </a:cubicBezTo>
                  <a:cubicBezTo>
                    <a:pt x="54686" y="50329"/>
                    <a:pt x="54657" y="50308"/>
                    <a:pt x="54628" y="50276"/>
                  </a:cubicBezTo>
                  <a:close/>
                  <a:moveTo>
                    <a:pt x="28319" y="34243"/>
                  </a:moveTo>
                  <a:cubicBezTo>
                    <a:pt x="27436" y="33471"/>
                    <a:pt x="26102" y="33484"/>
                    <a:pt x="25239" y="34288"/>
                  </a:cubicBezTo>
                  <a:cubicBezTo>
                    <a:pt x="25214" y="34309"/>
                    <a:pt x="25186" y="34342"/>
                    <a:pt x="25156" y="34371"/>
                  </a:cubicBezTo>
                  <a:cubicBezTo>
                    <a:pt x="24310" y="35243"/>
                    <a:pt x="24294" y="36642"/>
                    <a:pt x="25128" y="37526"/>
                  </a:cubicBezTo>
                  <a:cubicBezTo>
                    <a:pt x="25152" y="37554"/>
                    <a:pt x="25181" y="37579"/>
                    <a:pt x="25210" y="37608"/>
                  </a:cubicBezTo>
                  <a:cubicBezTo>
                    <a:pt x="26081" y="38455"/>
                    <a:pt x="27481" y="38471"/>
                    <a:pt x="28365" y="37641"/>
                  </a:cubicBezTo>
                  <a:cubicBezTo>
                    <a:pt x="28394" y="37616"/>
                    <a:pt x="28418" y="37588"/>
                    <a:pt x="28447" y="37563"/>
                  </a:cubicBezTo>
                  <a:cubicBezTo>
                    <a:pt x="29294" y="36692"/>
                    <a:pt x="29310" y="35292"/>
                    <a:pt x="28476" y="34396"/>
                  </a:cubicBezTo>
                  <a:cubicBezTo>
                    <a:pt x="28435" y="34346"/>
                    <a:pt x="28373" y="34293"/>
                    <a:pt x="28319" y="34243"/>
                  </a:cubicBezTo>
                  <a:close/>
                  <a:moveTo>
                    <a:pt x="58505" y="63578"/>
                  </a:moveTo>
                  <a:cubicBezTo>
                    <a:pt x="57560" y="62753"/>
                    <a:pt x="56098" y="62844"/>
                    <a:pt x="55264" y="63793"/>
                  </a:cubicBezTo>
                  <a:cubicBezTo>
                    <a:pt x="54438" y="64739"/>
                    <a:pt x="54529" y="66200"/>
                    <a:pt x="55479" y="67026"/>
                  </a:cubicBezTo>
                  <a:cubicBezTo>
                    <a:pt x="56387" y="67827"/>
                    <a:pt x="57787" y="67773"/>
                    <a:pt x="58633" y="66906"/>
                  </a:cubicBezTo>
                  <a:cubicBezTo>
                    <a:pt x="58654" y="66874"/>
                    <a:pt x="58687" y="66853"/>
                    <a:pt x="58708" y="66824"/>
                  </a:cubicBezTo>
                  <a:cubicBezTo>
                    <a:pt x="59509" y="65907"/>
                    <a:pt x="59455" y="64508"/>
                    <a:pt x="58588" y="63670"/>
                  </a:cubicBezTo>
                  <a:cubicBezTo>
                    <a:pt x="58555" y="63632"/>
                    <a:pt x="58526" y="63612"/>
                    <a:pt x="58505" y="63578"/>
                  </a:cubicBezTo>
                  <a:close/>
                  <a:moveTo>
                    <a:pt x="14892" y="31502"/>
                  </a:moveTo>
                  <a:cubicBezTo>
                    <a:pt x="14009" y="30730"/>
                    <a:pt x="12675" y="30742"/>
                    <a:pt x="11812" y="31547"/>
                  </a:cubicBezTo>
                  <a:cubicBezTo>
                    <a:pt x="10896" y="32402"/>
                    <a:pt x="10842" y="33864"/>
                    <a:pt x="11701" y="34780"/>
                  </a:cubicBezTo>
                  <a:cubicBezTo>
                    <a:pt x="12555" y="35705"/>
                    <a:pt x="14017" y="35759"/>
                    <a:pt x="14942" y="34900"/>
                  </a:cubicBezTo>
                  <a:cubicBezTo>
                    <a:pt x="15858" y="34045"/>
                    <a:pt x="15912" y="32583"/>
                    <a:pt x="15062" y="31659"/>
                  </a:cubicBezTo>
                  <a:cubicBezTo>
                    <a:pt x="15004" y="31609"/>
                    <a:pt x="14946" y="31551"/>
                    <a:pt x="14892" y="31502"/>
                  </a:cubicBezTo>
                  <a:close/>
                  <a:moveTo>
                    <a:pt x="61622" y="76927"/>
                  </a:moveTo>
                  <a:cubicBezTo>
                    <a:pt x="60677" y="76101"/>
                    <a:pt x="59215" y="76192"/>
                    <a:pt x="58390" y="77138"/>
                  </a:cubicBezTo>
                  <a:cubicBezTo>
                    <a:pt x="57564" y="78083"/>
                    <a:pt x="57655" y="79541"/>
                    <a:pt x="58596" y="80370"/>
                  </a:cubicBezTo>
                  <a:cubicBezTo>
                    <a:pt x="59541" y="81197"/>
                    <a:pt x="61003" y="81105"/>
                    <a:pt x="61837" y="80164"/>
                  </a:cubicBezTo>
                  <a:cubicBezTo>
                    <a:pt x="62638" y="79248"/>
                    <a:pt x="62581" y="77848"/>
                    <a:pt x="61709" y="76997"/>
                  </a:cubicBezTo>
                  <a:cubicBezTo>
                    <a:pt x="61684" y="76976"/>
                    <a:pt x="61656" y="76948"/>
                    <a:pt x="61622" y="76927"/>
                  </a:cubicBezTo>
                  <a:close/>
                  <a:moveTo>
                    <a:pt x="30631" y="48050"/>
                  </a:moveTo>
                  <a:cubicBezTo>
                    <a:pt x="29752" y="47270"/>
                    <a:pt x="28414" y="47294"/>
                    <a:pt x="27556" y="48087"/>
                  </a:cubicBezTo>
                  <a:lnTo>
                    <a:pt x="27473" y="48170"/>
                  </a:lnTo>
                  <a:cubicBezTo>
                    <a:pt x="26627" y="49041"/>
                    <a:pt x="26610" y="50440"/>
                    <a:pt x="27444" y="51337"/>
                  </a:cubicBezTo>
                  <a:cubicBezTo>
                    <a:pt x="28298" y="52253"/>
                    <a:pt x="29760" y="52307"/>
                    <a:pt x="30677" y="51448"/>
                  </a:cubicBezTo>
                  <a:cubicBezTo>
                    <a:pt x="31602" y="50594"/>
                    <a:pt x="31656" y="49132"/>
                    <a:pt x="30797" y="48207"/>
                  </a:cubicBezTo>
                  <a:cubicBezTo>
                    <a:pt x="30743" y="48149"/>
                    <a:pt x="30689" y="48095"/>
                    <a:pt x="30631" y="48050"/>
                  </a:cubicBezTo>
                  <a:close/>
                  <a:moveTo>
                    <a:pt x="44636" y="61655"/>
                  </a:moveTo>
                  <a:cubicBezTo>
                    <a:pt x="43691" y="60829"/>
                    <a:pt x="42229" y="60920"/>
                    <a:pt x="41404" y="61865"/>
                  </a:cubicBezTo>
                  <a:cubicBezTo>
                    <a:pt x="40603" y="62782"/>
                    <a:pt x="40656" y="64181"/>
                    <a:pt x="41523" y="65024"/>
                  </a:cubicBezTo>
                  <a:cubicBezTo>
                    <a:pt x="41552" y="65057"/>
                    <a:pt x="41585" y="65077"/>
                    <a:pt x="41606" y="65106"/>
                  </a:cubicBezTo>
                  <a:cubicBezTo>
                    <a:pt x="42551" y="65932"/>
                    <a:pt x="44013" y="65841"/>
                    <a:pt x="44847" y="64891"/>
                  </a:cubicBezTo>
                  <a:cubicBezTo>
                    <a:pt x="45648" y="63975"/>
                    <a:pt x="45590" y="62575"/>
                    <a:pt x="44719" y="61737"/>
                  </a:cubicBezTo>
                  <a:cubicBezTo>
                    <a:pt x="44694" y="61708"/>
                    <a:pt x="44666" y="61683"/>
                    <a:pt x="44636" y="61655"/>
                  </a:cubicBezTo>
                  <a:close/>
                  <a:moveTo>
                    <a:pt x="17229" y="44553"/>
                  </a:moveTo>
                  <a:cubicBezTo>
                    <a:pt x="16350" y="43781"/>
                    <a:pt x="15012" y="43798"/>
                    <a:pt x="14157" y="44598"/>
                  </a:cubicBezTo>
                  <a:cubicBezTo>
                    <a:pt x="14124" y="44623"/>
                    <a:pt x="14104" y="44652"/>
                    <a:pt x="14075" y="44681"/>
                  </a:cubicBezTo>
                  <a:cubicBezTo>
                    <a:pt x="13229" y="45552"/>
                    <a:pt x="13212" y="46952"/>
                    <a:pt x="14038" y="47835"/>
                  </a:cubicBezTo>
                  <a:cubicBezTo>
                    <a:pt x="14900" y="48752"/>
                    <a:pt x="16362" y="48805"/>
                    <a:pt x="17279" y="47951"/>
                  </a:cubicBezTo>
                  <a:cubicBezTo>
                    <a:pt x="18204" y="47096"/>
                    <a:pt x="18257" y="45635"/>
                    <a:pt x="17399" y="44710"/>
                  </a:cubicBezTo>
                  <a:cubicBezTo>
                    <a:pt x="17345" y="44660"/>
                    <a:pt x="17291" y="44607"/>
                    <a:pt x="17229" y="44553"/>
                  </a:cubicBezTo>
                  <a:close/>
                  <a:moveTo>
                    <a:pt x="48513" y="74958"/>
                  </a:moveTo>
                  <a:cubicBezTo>
                    <a:pt x="47568" y="74124"/>
                    <a:pt x="46107" y="74223"/>
                    <a:pt x="45281" y="75168"/>
                  </a:cubicBezTo>
                  <a:cubicBezTo>
                    <a:pt x="44476" y="76077"/>
                    <a:pt x="44529" y="77476"/>
                    <a:pt x="45400" y="78327"/>
                  </a:cubicBezTo>
                  <a:cubicBezTo>
                    <a:pt x="45429" y="78351"/>
                    <a:pt x="45454" y="78381"/>
                    <a:pt x="45483" y="78401"/>
                  </a:cubicBezTo>
                  <a:cubicBezTo>
                    <a:pt x="46429" y="79235"/>
                    <a:pt x="47890" y="79136"/>
                    <a:pt x="48716" y="78191"/>
                  </a:cubicBezTo>
                  <a:cubicBezTo>
                    <a:pt x="49517" y="77282"/>
                    <a:pt x="49463" y="75883"/>
                    <a:pt x="48596" y="75036"/>
                  </a:cubicBezTo>
                  <a:cubicBezTo>
                    <a:pt x="48563" y="74999"/>
                    <a:pt x="48542" y="74979"/>
                    <a:pt x="48513" y="74958"/>
                  </a:cubicBezTo>
                  <a:close/>
                  <a:moveTo>
                    <a:pt x="3802" y="41811"/>
                  </a:moveTo>
                  <a:cubicBezTo>
                    <a:pt x="2923" y="41039"/>
                    <a:pt x="1585" y="41056"/>
                    <a:pt x="730" y="41857"/>
                  </a:cubicBezTo>
                  <a:cubicBezTo>
                    <a:pt x="-195" y="42711"/>
                    <a:pt x="-248" y="44173"/>
                    <a:pt x="611" y="45098"/>
                  </a:cubicBezTo>
                  <a:cubicBezTo>
                    <a:pt x="639" y="45123"/>
                    <a:pt x="664" y="45152"/>
                    <a:pt x="693" y="45172"/>
                  </a:cubicBezTo>
                  <a:cubicBezTo>
                    <a:pt x="1564" y="46019"/>
                    <a:pt x="2964" y="46035"/>
                    <a:pt x="3847" y="45209"/>
                  </a:cubicBezTo>
                  <a:cubicBezTo>
                    <a:pt x="4772" y="44355"/>
                    <a:pt x="4826" y="42893"/>
                    <a:pt x="3967" y="41968"/>
                  </a:cubicBezTo>
                  <a:cubicBezTo>
                    <a:pt x="3913" y="41919"/>
                    <a:pt x="3860" y="41865"/>
                    <a:pt x="3802" y="41811"/>
                  </a:cubicBezTo>
                  <a:close/>
                  <a:moveTo>
                    <a:pt x="51631" y="88294"/>
                  </a:moveTo>
                  <a:cubicBezTo>
                    <a:pt x="50685" y="87468"/>
                    <a:pt x="49232" y="87567"/>
                    <a:pt x="48398" y="88505"/>
                  </a:cubicBezTo>
                  <a:cubicBezTo>
                    <a:pt x="47597" y="89421"/>
                    <a:pt x="47650" y="90821"/>
                    <a:pt x="48518" y="91671"/>
                  </a:cubicBezTo>
                  <a:cubicBezTo>
                    <a:pt x="48546" y="91696"/>
                    <a:pt x="48580" y="91725"/>
                    <a:pt x="48608" y="91745"/>
                  </a:cubicBezTo>
                  <a:cubicBezTo>
                    <a:pt x="49554" y="92571"/>
                    <a:pt x="51007" y="92480"/>
                    <a:pt x="51841" y="91535"/>
                  </a:cubicBezTo>
                  <a:cubicBezTo>
                    <a:pt x="52642" y="90627"/>
                    <a:pt x="52589" y="89227"/>
                    <a:pt x="51713" y="88381"/>
                  </a:cubicBezTo>
                  <a:cubicBezTo>
                    <a:pt x="51688" y="88347"/>
                    <a:pt x="51660" y="88327"/>
                    <a:pt x="51631" y="88294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C2D05E7C-EE18-466A-A808-341A35B13D1A}"/>
                </a:ext>
              </a:extLst>
            </p:cNvPr>
            <p:cNvSpPr/>
            <p:nvPr/>
          </p:nvSpPr>
          <p:spPr>
            <a:xfrm>
              <a:off x="7325930" y="4387674"/>
              <a:ext cx="90834" cy="90834"/>
            </a:xfrm>
            <a:custGeom>
              <a:avLst/>
              <a:gdLst>
                <a:gd name="connsiteX0" fmla="*/ 17392 w 90834"/>
                <a:gd name="connsiteY0" fmla="*/ 85510 h 90834"/>
                <a:gd name="connsiteX1" fmla="*/ 20464 w 90834"/>
                <a:gd name="connsiteY1" fmla="*/ 85472 h 90834"/>
                <a:gd name="connsiteX2" fmla="*/ 20584 w 90834"/>
                <a:gd name="connsiteY2" fmla="*/ 82231 h 90834"/>
                <a:gd name="connsiteX3" fmla="*/ 20501 w 90834"/>
                <a:gd name="connsiteY3" fmla="*/ 82149 h 90834"/>
                <a:gd name="connsiteX4" fmla="*/ 17343 w 90834"/>
                <a:gd name="connsiteY4" fmla="*/ 82112 h 90834"/>
                <a:gd name="connsiteX5" fmla="*/ 17223 w 90834"/>
                <a:gd name="connsiteY5" fmla="*/ 85353 h 90834"/>
                <a:gd name="connsiteX6" fmla="*/ 17392 w 90834"/>
                <a:gd name="connsiteY6" fmla="*/ 85510 h 90834"/>
                <a:gd name="connsiteX7" fmla="*/ 7768 w 90834"/>
                <a:gd name="connsiteY7" fmla="*/ 76158 h 90834"/>
                <a:gd name="connsiteX8" fmla="*/ 11001 w 90834"/>
                <a:gd name="connsiteY8" fmla="*/ 75943 h 90834"/>
                <a:gd name="connsiteX9" fmla="*/ 10881 w 90834"/>
                <a:gd name="connsiteY9" fmla="*/ 72788 h 90834"/>
                <a:gd name="connsiteX10" fmla="*/ 10799 w 90834"/>
                <a:gd name="connsiteY10" fmla="*/ 72714 h 90834"/>
                <a:gd name="connsiteX11" fmla="*/ 7557 w 90834"/>
                <a:gd name="connsiteY11" fmla="*/ 72929 h 90834"/>
                <a:gd name="connsiteX12" fmla="*/ 7768 w 90834"/>
                <a:gd name="connsiteY12" fmla="*/ 76158 h 90834"/>
                <a:gd name="connsiteX13" fmla="*/ 30790 w 90834"/>
                <a:gd name="connsiteY13" fmla="*/ 89006 h 90834"/>
                <a:gd name="connsiteX14" fmla="*/ 33866 w 90834"/>
                <a:gd name="connsiteY14" fmla="*/ 88961 h 90834"/>
                <a:gd name="connsiteX15" fmla="*/ 33986 w 90834"/>
                <a:gd name="connsiteY15" fmla="*/ 85720 h 90834"/>
                <a:gd name="connsiteX16" fmla="*/ 33903 w 90834"/>
                <a:gd name="connsiteY16" fmla="*/ 85638 h 90834"/>
                <a:gd name="connsiteX17" fmla="*/ 30745 w 90834"/>
                <a:gd name="connsiteY17" fmla="*/ 85608 h 90834"/>
                <a:gd name="connsiteX18" fmla="*/ 30625 w 90834"/>
                <a:gd name="connsiteY18" fmla="*/ 88850 h 90834"/>
                <a:gd name="connsiteX19" fmla="*/ 30790 w 90834"/>
                <a:gd name="connsiteY19" fmla="*/ 89006 h 90834"/>
                <a:gd name="connsiteX20" fmla="*/ 3891 w 90834"/>
                <a:gd name="connsiteY20" fmla="*/ 62867 h 90834"/>
                <a:gd name="connsiteX21" fmla="*/ 7045 w 90834"/>
                <a:gd name="connsiteY21" fmla="*/ 62739 h 90834"/>
                <a:gd name="connsiteX22" fmla="*/ 7120 w 90834"/>
                <a:gd name="connsiteY22" fmla="*/ 62656 h 90834"/>
                <a:gd name="connsiteX23" fmla="*/ 7000 w 90834"/>
                <a:gd name="connsiteY23" fmla="*/ 59502 h 90834"/>
                <a:gd name="connsiteX24" fmla="*/ 6917 w 90834"/>
                <a:gd name="connsiteY24" fmla="*/ 59420 h 90834"/>
                <a:gd name="connsiteX25" fmla="*/ 3685 w 90834"/>
                <a:gd name="connsiteY25" fmla="*/ 59630 h 90834"/>
                <a:gd name="connsiteX26" fmla="*/ 3891 w 90834"/>
                <a:gd name="connsiteY26" fmla="*/ 62867 h 90834"/>
                <a:gd name="connsiteX27" fmla="*/ 44222 w 90834"/>
                <a:gd name="connsiteY27" fmla="*/ 91748 h 90834"/>
                <a:gd name="connsiteX28" fmla="*/ 47293 w 90834"/>
                <a:gd name="connsiteY28" fmla="*/ 91703 h 90834"/>
                <a:gd name="connsiteX29" fmla="*/ 47413 w 90834"/>
                <a:gd name="connsiteY29" fmla="*/ 88462 h 90834"/>
                <a:gd name="connsiteX30" fmla="*/ 47330 w 90834"/>
                <a:gd name="connsiteY30" fmla="*/ 88379 h 90834"/>
                <a:gd name="connsiteX31" fmla="*/ 44176 w 90834"/>
                <a:gd name="connsiteY31" fmla="*/ 88350 h 90834"/>
                <a:gd name="connsiteX32" fmla="*/ 44093 w 90834"/>
                <a:gd name="connsiteY32" fmla="*/ 88433 h 90834"/>
                <a:gd name="connsiteX33" fmla="*/ 44056 w 90834"/>
                <a:gd name="connsiteY33" fmla="*/ 91592 h 90834"/>
                <a:gd name="connsiteX34" fmla="*/ 44222 w 90834"/>
                <a:gd name="connsiteY34" fmla="*/ 91748 h 90834"/>
                <a:gd name="connsiteX35" fmla="*/ 765 w 90834"/>
                <a:gd name="connsiteY35" fmla="*/ 49518 h 90834"/>
                <a:gd name="connsiteX36" fmla="*/ 3932 w 90834"/>
                <a:gd name="connsiteY36" fmla="*/ 49390 h 90834"/>
                <a:gd name="connsiteX37" fmla="*/ 4007 w 90834"/>
                <a:gd name="connsiteY37" fmla="*/ 49308 h 90834"/>
                <a:gd name="connsiteX38" fmla="*/ 3887 w 90834"/>
                <a:gd name="connsiteY38" fmla="*/ 46149 h 90834"/>
                <a:gd name="connsiteX39" fmla="*/ 3796 w 90834"/>
                <a:gd name="connsiteY39" fmla="*/ 46075 h 90834"/>
                <a:gd name="connsiteX40" fmla="*/ 563 w 90834"/>
                <a:gd name="connsiteY40" fmla="*/ 46290 h 90834"/>
                <a:gd name="connsiteX41" fmla="*/ 765 w 90834"/>
                <a:gd name="connsiteY41" fmla="*/ 49518 h 90834"/>
                <a:gd name="connsiteX42" fmla="*/ 28474 w 90834"/>
                <a:gd name="connsiteY42" fmla="*/ 75196 h 90834"/>
                <a:gd name="connsiteX43" fmla="*/ 31546 w 90834"/>
                <a:gd name="connsiteY43" fmla="*/ 75158 h 90834"/>
                <a:gd name="connsiteX44" fmla="*/ 31666 w 90834"/>
                <a:gd name="connsiteY44" fmla="*/ 71918 h 90834"/>
                <a:gd name="connsiteX45" fmla="*/ 28424 w 90834"/>
                <a:gd name="connsiteY45" fmla="*/ 71798 h 90834"/>
                <a:gd name="connsiteX46" fmla="*/ 28342 w 90834"/>
                <a:gd name="connsiteY46" fmla="*/ 71880 h 90834"/>
                <a:gd name="connsiteX47" fmla="*/ 28313 w 90834"/>
                <a:gd name="connsiteY47" fmla="*/ 75039 h 90834"/>
                <a:gd name="connsiteX48" fmla="*/ 28474 w 90834"/>
                <a:gd name="connsiteY48" fmla="*/ 75196 h 90834"/>
                <a:gd name="connsiteX49" fmla="*/ 17764 w 90834"/>
                <a:gd name="connsiteY49" fmla="*/ 64779 h 90834"/>
                <a:gd name="connsiteX50" fmla="*/ 20922 w 90834"/>
                <a:gd name="connsiteY50" fmla="*/ 64659 h 90834"/>
                <a:gd name="connsiteX51" fmla="*/ 20997 w 90834"/>
                <a:gd name="connsiteY51" fmla="*/ 64568 h 90834"/>
                <a:gd name="connsiteX52" fmla="*/ 20782 w 90834"/>
                <a:gd name="connsiteY52" fmla="*/ 61335 h 90834"/>
                <a:gd name="connsiteX53" fmla="*/ 17549 w 90834"/>
                <a:gd name="connsiteY53" fmla="*/ 61546 h 90834"/>
                <a:gd name="connsiteX54" fmla="*/ 17764 w 90834"/>
                <a:gd name="connsiteY54" fmla="*/ 64779 h 90834"/>
                <a:gd name="connsiteX55" fmla="*/ 41880 w 90834"/>
                <a:gd name="connsiteY55" fmla="*/ 78697 h 90834"/>
                <a:gd name="connsiteX56" fmla="*/ 44956 w 90834"/>
                <a:gd name="connsiteY56" fmla="*/ 78652 h 90834"/>
                <a:gd name="connsiteX57" fmla="*/ 45076 w 90834"/>
                <a:gd name="connsiteY57" fmla="*/ 75410 h 90834"/>
                <a:gd name="connsiteX58" fmla="*/ 44994 w 90834"/>
                <a:gd name="connsiteY58" fmla="*/ 75328 h 90834"/>
                <a:gd name="connsiteX59" fmla="*/ 41839 w 90834"/>
                <a:gd name="connsiteY59" fmla="*/ 75291 h 90834"/>
                <a:gd name="connsiteX60" fmla="*/ 41719 w 90834"/>
                <a:gd name="connsiteY60" fmla="*/ 78532 h 90834"/>
                <a:gd name="connsiteX61" fmla="*/ 41880 w 90834"/>
                <a:gd name="connsiteY61" fmla="*/ 78697 h 90834"/>
                <a:gd name="connsiteX62" fmla="*/ 13726 w 90834"/>
                <a:gd name="connsiteY62" fmla="*/ 51327 h 90834"/>
                <a:gd name="connsiteX63" fmla="*/ 13883 w 90834"/>
                <a:gd name="connsiteY63" fmla="*/ 51480 h 90834"/>
                <a:gd name="connsiteX64" fmla="*/ 17124 w 90834"/>
                <a:gd name="connsiteY64" fmla="*/ 51273 h 90834"/>
                <a:gd name="connsiteX65" fmla="*/ 16996 w 90834"/>
                <a:gd name="connsiteY65" fmla="*/ 48119 h 90834"/>
                <a:gd name="connsiteX66" fmla="*/ 16913 w 90834"/>
                <a:gd name="connsiteY66" fmla="*/ 48045 h 90834"/>
                <a:gd name="connsiteX67" fmla="*/ 13759 w 90834"/>
                <a:gd name="connsiteY67" fmla="*/ 48164 h 90834"/>
                <a:gd name="connsiteX68" fmla="*/ 13676 w 90834"/>
                <a:gd name="connsiteY68" fmla="*/ 48247 h 90834"/>
                <a:gd name="connsiteX69" fmla="*/ 13726 w 90834"/>
                <a:gd name="connsiteY69" fmla="*/ 51327 h 90834"/>
                <a:gd name="connsiteX70" fmla="*/ 55312 w 90834"/>
                <a:gd name="connsiteY70" fmla="*/ 81434 h 90834"/>
                <a:gd name="connsiteX71" fmla="*/ 58388 w 90834"/>
                <a:gd name="connsiteY71" fmla="*/ 81389 h 90834"/>
                <a:gd name="connsiteX72" fmla="*/ 58470 w 90834"/>
                <a:gd name="connsiteY72" fmla="*/ 81306 h 90834"/>
                <a:gd name="connsiteX73" fmla="*/ 58507 w 90834"/>
                <a:gd name="connsiteY73" fmla="*/ 78148 h 90834"/>
                <a:gd name="connsiteX74" fmla="*/ 58424 w 90834"/>
                <a:gd name="connsiteY74" fmla="*/ 78065 h 90834"/>
                <a:gd name="connsiteX75" fmla="*/ 55258 w 90834"/>
                <a:gd name="connsiteY75" fmla="*/ 78036 h 90834"/>
                <a:gd name="connsiteX76" fmla="*/ 55184 w 90834"/>
                <a:gd name="connsiteY76" fmla="*/ 78111 h 90834"/>
                <a:gd name="connsiteX77" fmla="*/ 55146 w 90834"/>
                <a:gd name="connsiteY77" fmla="*/ 81278 h 90834"/>
                <a:gd name="connsiteX78" fmla="*/ 55312 w 90834"/>
                <a:gd name="connsiteY78" fmla="*/ 81434 h 90834"/>
                <a:gd name="connsiteX79" fmla="*/ 10765 w 90834"/>
                <a:gd name="connsiteY79" fmla="*/ 38139 h 90834"/>
                <a:gd name="connsiteX80" fmla="*/ 13920 w 90834"/>
                <a:gd name="connsiteY80" fmla="*/ 38011 h 90834"/>
                <a:gd name="connsiteX81" fmla="*/ 13994 w 90834"/>
                <a:gd name="connsiteY81" fmla="*/ 37929 h 90834"/>
                <a:gd name="connsiteX82" fmla="*/ 13875 w 90834"/>
                <a:gd name="connsiteY82" fmla="*/ 34775 h 90834"/>
                <a:gd name="connsiteX83" fmla="*/ 13792 w 90834"/>
                <a:gd name="connsiteY83" fmla="*/ 34700 h 90834"/>
                <a:gd name="connsiteX84" fmla="*/ 10625 w 90834"/>
                <a:gd name="connsiteY84" fmla="*/ 34820 h 90834"/>
                <a:gd name="connsiteX85" fmla="*/ 10551 w 90834"/>
                <a:gd name="connsiteY85" fmla="*/ 34902 h 90834"/>
                <a:gd name="connsiteX86" fmla="*/ 10671 w 90834"/>
                <a:gd name="connsiteY86" fmla="*/ 38057 h 90834"/>
                <a:gd name="connsiteX87" fmla="*/ 10765 w 90834"/>
                <a:gd name="connsiteY87" fmla="*/ 38139 h 90834"/>
                <a:gd name="connsiteX88" fmla="*/ 39564 w 90834"/>
                <a:gd name="connsiteY88" fmla="*/ 64886 h 90834"/>
                <a:gd name="connsiteX89" fmla="*/ 42640 w 90834"/>
                <a:gd name="connsiteY89" fmla="*/ 64849 h 90834"/>
                <a:gd name="connsiteX90" fmla="*/ 42723 w 90834"/>
                <a:gd name="connsiteY90" fmla="*/ 64766 h 90834"/>
                <a:gd name="connsiteX91" fmla="*/ 42760 w 90834"/>
                <a:gd name="connsiteY91" fmla="*/ 61608 h 90834"/>
                <a:gd name="connsiteX92" fmla="*/ 39519 w 90834"/>
                <a:gd name="connsiteY92" fmla="*/ 61488 h 90834"/>
                <a:gd name="connsiteX93" fmla="*/ 39436 w 90834"/>
                <a:gd name="connsiteY93" fmla="*/ 61571 h 90834"/>
                <a:gd name="connsiteX94" fmla="*/ 39399 w 90834"/>
                <a:gd name="connsiteY94" fmla="*/ 64725 h 90834"/>
                <a:gd name="connsiteX95" fmla="*/ 39564 w 90834"/>
                <a:gd name="connsiteY95" fmla="*/ 64886 h 90834"/>
                <a:gd name="connsiteX96" fmla="*/ 27756 w 90834"/>
                <a:gd name="connsiteY96" fmla="*/ 53408 h 90834"/>
                <a:gd name="connsiteX97" fmla="*/ 30914 w 90834"/>
                <a:gd name="connsiteY97" fmla="*/ 53280 h 90834"/>
                <a:gd name="connsiteX98" fmla="*/ 30988 w 90834"/>
                <a:gd name="connsiteY98" fmla="*/ 53197 h 90834"/>
                <a:gd name="connsiteX99" fmla="*/ 30778 w 90834"/>
                <a:gd name="connsiteY99" fmla="*/ 49964 h 90834"/>
                <a:gd name="connsiteX100" fmla="*/ 27623 w 90834"/>
                <a:gd name="connsiteY100" fmla="*/ 50084 h 90834"/>
                <a:gd name="connsiteX101" fmla="*/ 27549 w 90834"/>
                <a:gd name="connsiteY101" fmla="*/ 50167 h 90834"/>
                <a:gd name="connsiteX102" fmla="*/ 27756 w 90834"/>
                <a:gd name="connsiteY102" fmla="*/ 53408 h 90834"/>
                <a:gd name="connsiteX103" fmla="*/ 52962 w 90834"/>
                <a:gd name="connsiteY103" fmla="*/ 68379 h 90834"/>
                <a:gd name="connsiteX104" fmla="*/ 56043 w 90834"/>
                <a:gd name="connsiteY104" fmla="*/ 68342 h 90834"/>
                <a:gd name="connsiteX105" fmla="*/ 56125 w 90834"/>
                <a:gd name="connsiteY105" fmla="*/ 68259 h 90834"/>
                <a:gd name="connsiteX106" fmla="*/ 56154 w 90834"/>
                <a:gd name="connsiteY106" fmla="*/ 65105 h 90834"/>
                <a:gd name="connsiteX107" fmla="*/ 56071 w 90834"/>
                <a:gd name="connsiteY107" fmla="*/ 65022 h 90834"/>
                <a:gd name="connsiteX108" fmla="*/ 52917 w 90834"/>
                <a:gd name="connsiteY108" fmla="*/ 64985 h 90834"/>
                <a:gd name="connsiteX109" fmla="*/ 52801 w 90834"/>
                <a:gd name="connsiteY109" fmla="*/ 68226 h 90834"/>
                <a:gd name="connsiteX110" fmla="*/ 52962 w 90834"/>
                <a:gd name="connsiteY110" fmla="*/ 68379 h 90834"/>
                <a:gd name="connsiteX111" fmla="*/ 23879 w 90834"/>
                <a:gd name="connsiteY111" fmla="*/ 40109 h 90834"/>
                <a:gd name="connsiteX112" fmla="*/ 27111 w 90834"/>
                <a:gd name="connsiteY112" fmla="*/ 39902 h 90834"/>
                <a:gd name="connsiteX113" fmla="*/ 26992 w 90834"/>
                <a:gd name="connsiteY113" fmla="*/ 36736 h 90834"/>
                <a:gd name="connsiteX114" fmla="*/ 26909 w 90834"/>
                <a:gd name="connsiteY114" fmla="*/ 36661 h 90834"/>
                <a:gd name="connsiteX115" fmla="*/ 23755 w 90834"/>
                <a:gd name="connsiteY115" fmla="*/ 36781 h 90834"/>
                <a:gd name="connsiteX116" fmla="*/ 23672 w 90834"/>
                <a:gd name="connsiteY116" fmla="*/ 36872 h 90834"/>
                <a:gd name="connsiteX117" fmla="*/ 23879 w 90834"/>
                <a:gd name="connsiteY117" fmla="*/ 40109 h 90834"/>
                <a:gd name="connsiteX118" fmla="*/ 66393 w 90834"/>
                <a:gd name="connsiteY118" fmla="*/ 71125 h 90834"/>
                <a:gd name="connsiteX119" fmla="*/ 69473 w 90834"/>
                <a:gd name="connsiteY119" fmla="*/ 71079 h 90834"/>
                <a:gd name="connsiteX120" fmla="*/ 69548 w 90834"/>
                <a:gd name="connsiteY120" fmla="*/ 70997 h 90834"/>
                <a:gd name="connsiteX121" fmla="*/ 69585 w 90834"/>
                <a:gd name="connsiteY121" fmla="*/ 67842 h 90834"/>
                <a:gd name="connsiteX122" fmla="*/ 69502 w 90834"/>
                <a:gd name="connsiteY122" fmla="*/ 67759 h 90834"/>
                <a:gd name="connsiteX123" fmla="*/ 66348 w 90834"/>
                <a:gd name="connsiteY123" fmla="*/ 67731 h 90834"/>
                <a:gd name="connsiteX124" fmla="*/ 66265 w 90834"/>
                <a:gd name="connsiteY124" fmla="*/ 67805 h 90834"/>
                <a:gd name="connsiteX125" fmla="*/ 66228 w 90834"/>
                <a:gd name="connsiteY125" fmla="*/ 70972 h 90834"/>
                <a:gd name="connsiteX126" fmla="*/ 66393 w 90834"/>
                <a:gd name="connsiteY126" fmla="*/ 71125 h 90834"/>
                <a:gd name="connsiteX127" fmla="*/ 20753 w 90834"/>
                <a:gd name="connsiteY127" fmla="*/ 26764 h 90834"/>
                <a:gd name="connsiteX128" fmla="*/ 23920 w 90834"/>
                <a:gd name="connsiteY128" fmla="*/ 26644 h 90834"/>
                <a:gd name="connsiteX129" fmla="*/ 23994 w 90834"/>
                <a:gd name="connsiteY129" fmla="*/ 26562 h 90834"/>
                <a:gd name="connsiteX130" fmla="*/ 23875 w 90834"/>
                <a:gd name="connsiteY130" fmla="*/ 23408 h 90834"/>
                <a:gd name="connsiteX131" fmla="*/ 23783 w 90834"/>
                <a:gd name="connsiteY131" fmla="*/ 23325 h 90834"/>
                <a:gd name="connsiteX132" fmla="*/ 20625 w 90834"/>
                <a:gd name="connsiteY132" fmla="*/ 23453 h 90834"/>
                <a:gd name="connsiteX133" fmla="*/ 20551 w 90834"/>
                <a:gd name="connsiteY133" fmla="*/ 23536 h 90834"/>
                <a:gd name="connsiteX134" fmla="*/ 20671 w 90834"/>
                <a:gd name="connsiteY134" fmla="*/ 26690 h 90834"/>
                <a:gd name="connsiteX135" fmla="*/ 20753 w 90834"/>
                <a:gd name="connsiteY135" fmla="*/ 26764 h 90834"/>
                <a:gd name="connsiteX136" fmla="*/ 50646 w 90834"/>
                <a:gd name="connsiteY136" fmla="*/ 54576 h 90834"/>
                <a:gd name="connsiteX137" fmla="*/ 53718 w 90834"/>
                <a:gd name="connsiteY137" fmla="*/ 54539 h 90834"/>
                <a:gd name="connsiteX138" fmla="*/ 53800 w 90834"/>
                <a:gd name="connsiteY138" fmla="*/ 54457 h 90834"/>
                <a:gd name="connsiteX139" fmla="*/ 53837 w 90834"/>
                <a:gd name="connsiteY139" fmla="*/ 51302 h 90834"/>
                <a:gd name="connsiteX140" fmla="*/ 50596 w 90834"/>
                <a:gd name="connsiteY140" fmla="*/ 51183 h 90834"/>
                <a:gd name="connsiteX141" fmla="*/ 50514 w 90834"/>
                <a:gd name="connsiteY141" fmla="*/ 51265 h 90834"/>
                <a:gd name="connsiteX142" fmla="*/ 50481 w 90834"/>
                <a:gd name="connsiteY142" fmla="*/ 54419 h 90834"/>
                <a:gd name="connsiteX143" fmla="*/ 50646 w 90834"/>
                <a:gd name="connsiteY143" fmla="*/ 54576 h 90834"/>
                <a:gd name="connsiteX144" fmla="*/ 37739 w 90834"/>
                <a:gd name="connsiteY144" fmla="*/ 42033 h 90834"/>
                <a:gd name="connsiteX145" fmla="*/ 40906 w 90834"/>
                <a:gd name="connsiteY145" fmla="*/ 41913 h 90834"/>
                <a:gd name="connsiteX146" fmla="*/ 40980 w 90834"/>
                <a:gd name="connsiteY146" fmla="*/ 41822 h 90834"/>
                <a:gd name="connsiteX147" fmla="*/ 40770 w 90834"/>
                <a:gd name="connsiteY147" fmla="*/ 38589 h 90834"/>
                <a:gd name="connsiteX148" fmla="*/ 37611 w 90834"/>
                <a:gd name="connsiteY148" fmla="*/ 38718 h 90834"/>
                <a:gd name="connsiteX149" fmla="*/ 37529 w 90834"/>
                <a:gd name="connsiteY149" fmla="*/ 38800 h 90834"/>
                <a:gd name="connsiteX150" fmla="*/ 37739 w 90834"/>
                <a:gd name="connsiteY150" fmla="*/ 42033 h 90834"/>
                <a:gd name="connsiteX151" fmla="*/ 64056 w 90834"/>
                <a:gd name="connsiteY151" fmla="*/ 58065 h 90834"/>
                <a:gd name="connsiteX152" fmla="*/ 67128 w 90834"/>
                <a:gd name="connsiteY152" fmla="*/ 58028 h 90834"/>
                <a:gd name="connsiteX153" fmla="*/ 67211 w 90834"/>
                <a:gd name="connsiteY153" fmla="*/ 57945 h 90834"/>
                <a:gd name="connsiteX154" fmla="*/ 67240 w 90834"/>
                <a:gd name="connsiteY154" fmla="*/ 54787 h 90834"/>
                <a:gd name="connsiteX155" fmla="*/ 64007 w 90834"/>
                <a:gd name="connsiteY155" fmla="*/ 54667 h 90834"/>
                <a:gd name="connsiteX156" fmla="*/ 63924 w 90834"/>
                <a:gd name="connsiteY156" fmla="*/ 54750 h 90834"/>
                <a:gd name="connsiteX157" fmla="*/ 63887 w 90834"/>
                <a:gd name="connsiteY157" fmla="*/ 57904 h 90834"/>
                <a:gd name="connsiteX158" fmla="*/ 64056 w 90834"/>
                <a:gd name="connsiteY158" fmla="*/ 58065 h 90834"/>
                <a:gd name="connsiteX159" fmla="*/ 33870 w 90834"/>
                <a:gd name="connsiteY159" fmla="*/ 28730 h 90834"/>
                <a:gd name="connsiteX160" fmla="*/ 37103 w 90834"/>
                <a:gd name="connsiteY160" fmla="*/ 28519 h 90834"/>
                <a:gd name="connsiteX161" fmla="*/ 36897 w 90834"/>
                <a:gd name="connsiteY161" fmla="*/ 25295 h 90834"/>
                <a:gd name="connsiteX162" fmla="*/ 33730 w 90834"/>
                <a:gd name="connsiteY162" fmla="*/ 25414 h 90834"/>
                <a:gd name="connsiteX163" fmla="*/ 33655 w 90834"/>
                <a:gd name="connsiteY163" fmla="*/ 25497 h 90834"/>
                <a:gd name="connsiteX164" fmla="*/ 33870 w 90834"/>
                <a:gd name="connsiteY164" fmla="*/ 28730 h 90834"/>
                <a:gd name="connsiteX165" fmla="*/ 77484 w 90834"/>
                <a:gd name="connsiteY165" fmla="*/ 60815 h 90834"/>
                <a:gd name="connsiteX166" fmla="*/ 80555 w 90834"/>
                <a:gd name="connsiteY166" fmla="*/ 60769 h 90834"/>
                <a:gd name="connsiteX167" fmla="*/ 80638 w 90834"/>
                <a:gd name="connsiteY167" fmla="*/ 60687 h 90834"/>
                <a:gd name="connsiteX168" fmla="*/ 80667 w 90834"/>
                <a:gd name="connsiteY168" fmla="*/ 57533 h 90834"/>
                <a:gd name="connsiteX169" fmla="*/ 77434 w 90834"/>
                <a:gd name="connsiteY169" fmla="*/ 57417 h 90834"/>
                <a:gd name="connsiteX170" fmla="*/ 77314 w 90834"/>
                <a:gd name="connsiteY170" fmla="*/ 60658 h 90834"/>
                <a:gd name="connsiteX171" fmla="*/ 77484 w 90834"/>
                <a:gd name="connsiteY171" fmla="*/ 60815 h 90834"/>
                <a:gd name="connsiteX172" fmla="*/ 30745 w 90834"/>
                <a:gd name="connsiteY172" fmla="*/ 15394 h 90834"/>
                <a:gd name="connsiteX173" fmla="*/ 33978 w 90834"/>
                <a:gd name="connsiteY173" fmla="*/ 15179 h 90834"/>
                <a:gd name="connsiteX174" fmla="*/ 33771 w 90834"/>
                <a:gd name="connsiteY174" fmla="*/ 11946 h 90834"/>
                <a:gd name="connsiteX175" fmla="*/ 30617 w 90834"/>
                <a:gd name="connsiteY175" fmla="*/ 12066 h 90834"/>
                <a:gd name="connsiteX176" fmla="*/ 30543 w 90834"/>
                <a:gd name="connsiteY176" fmla="*/ 12148 h 90834"/>
                <a:gd name="connsiteX177" fmla="*/ 30662 w 90834"/>
                <a:gd name="connsiteY177" fmla="*/ 15303 h 90834"/>
                <a:gd name="connsiteX178" fmla="*/ 30745 w 90834"/>
                <a:gd name="connsiteY178" fmla="*/ 15394 h 90834"/>
                <a:gd name="connsiteX179" fmla="*/ 61736 w 90834"/>
                <a:gd name="connsiteY179" fmla="*/ 44267 h 90834"/>
                <a:gd name="connsiteX180" fmla="*/ 64808 w 90834"/>
                <a:gd name="connsiteY180" fmla="*/ 44221 h 90834"/>
                <a:gd name="connsiteX181" fmla="*/ 64928 w 90834"/>
                <a:gd name="connsiteY181" fmla="*/ 40980 h 90834"/>
                <a:gd name="connsiteX182" fmla="*/ 61686 w 90834"/>
                <a:gd name="connsiteY182" fmla="*/ 40869 h 90834"/>
                <a:gd name="connsiteX183" fmla="*/ 61566 w 90834"/>
                <a:gd name="connsiteY183" fmla="*/ 44110 h 90834"/>
                <a:gd name="connsiteX184" fmla="*/ 61736 w 90834"/>
                <a:gd name="connsiteY184" fmla="*/ 44267 h 90834"/>
                <a:gd name="connsiteX185" fmla="*/ 47744 w 90834"/>
                <a:gd name="connsiteY185" fmla="*/ 30654 h 90834"/>
                <a:gd name="connsiteX186" fmla="*/ 50976 w 90834"/>
                <a:gd name="connsiteY186" fmla="*/ 30443 h 90834"/>
                <a:gd name="connsiteX187" fmla="*/ 50762 w 90834"/>
                <a:gd name="connsiteY187" fmla="*/ 27210 h 90834"/>
                <a:gd name="connsiteX188" fmla="*/ 47529 w 90834"/>
                <a:gd name="connsiteY188" fmla="*/ 27421 h 90834"/>
                <a:gd name="connsiteX189" fmla="*/ 47648 w 90834"/>
                <a:gd name="connsiteY189" fmla="*/ 30575 h 90834"/>
                <a:gd name="connsiteX190" fmla="*/ 47744 w 90834"/>
                <a:gd name="connsiteY190" fmla="*/ 30654 h 90834"/>
                <a:gd name="connsiteX191" fmla="*/ 75138 w 90834"/>
                <a:gd name="connsiteY191" fmla="*/ 47755 h 90834"/>
                <a:gd name="connsiteX192" fmla="*/ 78210 w 90834"/>
                <a:gd name="connsiteY192" fmla="*/ 47718 h 90834"/>
                <a:gd name="connsiteX193" fmla="*/ 78292 w 90834"/>
                <a:gd name="connsiteY193" fmla="*/ 47636 h 90834"/>
                <a:gd name="connsiteX194" fmla="*/ 78330 w 90834"/>
                <a:gd name="connsiteY194" fmla="*/ 44481 h 90834"/>
                <a:gd name="connsiteX195" fmla="*/ 75089 w 90834"/>
                <a:gd name="connsiteY195" fmla="*/ 44361 h 90834"/>
                <a:gd name="connsiteX196" fmla="*/ 74969 w 90834"/>
                <a:gd name="connsiteY196" fmla="*/ 47603 h 90834"/>
                <a:gd name="connsiteX197" fmla="*/ 75138 w 90834"/>
                <a:gd name="connsiteY197" fmla="*/ 47755 h 90834"/>
                <a:gd name="connsiteX198" fmla="*/ 43866 w 90834"/>
                <a:gd name="connsiteY198" fmla="*/ 17359 h 90834"/>
                <a:gd name="connsiteX199" fmla="*/ 47099 w 90834"/>
                <a:gd name="connsiteY199" fmla="*/ 17148 h 90834"/>
                <a:gd name="connsiteX200" fmla="*/ 46885 w 90834"/>
                <a:gd name="connsiteY200" fmla="*/ 13916 h 90834"/>
                <a:gd name="connsiteX201" fmla="*/ 43651 w 90834"/>
                <a:gd name="connsiteY201" fmla="*/ 14126 h 90834"/>
                <a:gd name="connsiteX202" fmla="*/ 43866 w 90834"/>
                <a:gd name="connsiteY202" fmla="*/ 17359 h 90834"/>
                <a:gd name="connsiteX203" fmla="*/ 88569 w 90834"/>
                <a:gd name="connsiteY203" fmla="*/ 50501 h 90834"/>
                <a:gd name="connsiteX204" fmla="*/ 91641 w 90834"/>
                <a:gd name="connsiteY204" fmla="*/ 50456 h 90834"/>
                <a:gd name="connsiteX205" fmla="*/ 91761 w 90834"/>
                <a:gd name="connsiteY205" fmla="*/ 47215 h 90834"/>
                <a:gd name="connsiteX206" fmla="*/ 91678 w 90834"/>
                <a:gd name="connsiteY206" fmla="*/ 47132 h 90834"/>
                <a:gd name="connsiteX207" fmla="*/ 88520 w 90834"/>
                <a:gd name="connsiteY207" fmla="*/ 47103 h 90834"/>
                <a:gd name="connsiteX208" fmla="*/ 88400 w 90834"/>
                <a:gd name="connsiteY208" fmla="*/ 50344 h 90834"/>
                <a:gd name="connsiteX209" fmla="*/ 88569 w 90834"/>
                <a:gd name="connsiteY209" fmla="*/ 50501 h 90834"/>
                <a:gd name="connsiteX210" fmla="*/ 40737 w 90834"/>
                <a:gd name="connsiteY210" fmla="*/ 4015 h 90834"/>
                <a:gd name="connsiteX211" fmla="*/ 43970 w 90834"/>
                <a:gd name="connsiteY211" fmla="*/ 3800 h 90834"/>
                <a:gd name="connsiteX212" fmla="*/ 43850 w 90834"/>
                <a:gd name="connsiteY212" fmla="*/ 641 h 90834"/>
                <a:gd name="connsiteX213" fmla="*/ 43767 w 90834"/>
                <a:gd name="connsiteY213" fmla="*/ 567 h 90834"/>
                <a:gd name="connsiteX214" fmla="*/ 40526 w 90834"/>
                <a:gd name="connsiteY214" fmla="*/ 778 h 90834"/>
                <a:gd name="connsiteX215" fmla="*/ 40654 w 90834"/>
                <a:gd name="connsiteY215" fmla="*/ 3932 h 90834"/>
                <a:gd name="connsiteX216" fmla="*/ 40737 w 90834"/>
                <a:gd name="connsiteY216" fmla="*/ 4015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90834" h="90834">
                  <a:moveTo>
                    <a:pt x="17392" y="85510"/>
                  </a:moveTo>
                  <a:cubicBezTo>
                    <a:pt x="18272" y="86282"/>
                    <a:pt x="19609" y="86265"/>
                    <a:pt x="20464" y="85472"/>
                  </a:cubicBezTo>
                  <a:cubicBezTo>
                    <a:pt x="21389" y="84618"/>
                    <a:pt x="21443" y="83148"/>
                    <a:pt x="20584" y="82231"/>
                  </a:cubicBezTo>
                  <a:cubicBezTo>
                    <a:pt x="20555" y="82202"/>
                    <a:pt x="20530" y="82169"/>
                    <a:pt x="20501" y="82149"/>
                  </a:cubicBezTo>
                  <a:cubicBezTo>
                    <a:pt x="19630" y="81302"/>
                    <a:pt x="18230" y="81286"/>
                    <a:pt x="17343" y="82112"/>
                  </a:cubicBezTo>
                  <a:cubicBezTo>
                    <a:pt x="16418" y="82966"/>
                    <a:pt x="16364" y="84428"/>
                    <a:pt x="17223" y="85353"/>
                  </a:cubicBezTo>
                  <a:cubicBezTo>
                    <a:pt x="17277" y="85402"/>
                    <a:pt x="17330" y="85456"/>
                    <a:pt x="17392" y="85510"/>
                  </a:cubicBezTo>
                  <a:close/>
                  <a:moveTo>
                    <a:pt x="7768" y="76158"/>
                  </a:moveTo>
                  <a:cubicBezTo>
                    <a:pt x="8714" y="76983"/>
                    <a:pt x="10175" y="76893"/>
                    <a:pt x="11001" y="75943"/>
                  </a:cubicBezTo>
                  <a:cubicBezTo>
                    <a:pt x="11802" y="75035"/>
                    <a:pt x="11748" y="73635"/>
                    <a:pt x="10881" y="72788"/>
                  </a:cubicBezTo>
                  <a:cubicBezTo>
                    <a:pt x="10852" y="72764"/>
                    <a:pt x="10819" y="72735"/>
                    <a:pt x="10799" y="72714"/>
                  </a:cubicBezTo>
                  <a:cubicBezTo>
                    <a:pt x="9853" y="71880"/>
                    <a:pt x="8392" y="71980"/>
                    <a:pt x="7557" y="72929"/>
                  </a:cubicBezTo>
                  <a:cubicBezTo>
                    <a:pt x="6731" y="73875"/>
                    <a:pt x="6827" y="75328"/>
                    <a:pt x="7768" y="76158"/>
                  </a:cubicBezTo>
                  <a:close/>
                  <a:moveTo>
                    <a:pt x="30790" y="89006"/>
                  </a:moveTo>
                  <a:cubicBezTo>
                    <a:pt x="31670" y="89779"/>
                    <a:pt x="33012" y="89762"/>
                    <a:pt x="33866" y="88961"/>
                  </a:cubicBezTo>
                  <a:cubicBezTo>
                    <a:pt x="34791" y="88107"/>
                    <a:pt x="34845" y="86645"/>
                    <a:pt x="33986" y="85720"/>
                  </a:cubicBezTo>
                  <a:lnTo>
                    <a:pt x="33903" y="85638"/>
                  </a:lnTo>
                  <a:cubicBezTo>
                    <a:pt x="33032" y="84795"/>
                    <a:pt x="31632" y="84783"/>
                    <a:pt x="30745" y="85608"/>
                  </a:cubicBezTo>
                  <a:cubicBezTo>
                    <a:pt x="29820" y="86463"/>
                    <a:pt x="29767" y="87925"/>
                    <a:pt x="30625" y="88850"/>
                  </a:cubicBezTo>
                  <a:cubicBezTo>
                    <a:pt x="30679" y="88899"/>
                    <a:pt x="30733" y="88953"/>
                    <a:pt x="30790" y="89006"/>
                  </a:cubicBezTo>
                  <a:close/>
                  <a:moveTo>
                    <a:pt x="3891" y="62867"/>
                  </a:moveTo>
                  <a:cubicBezTo>
                    <a:pt x="4799" y="63668"/>
                    <a:pt x="6199" y="63610"/>
                    <a:pt x="7045" y="62739"/>
                  </a:cubicBezTo>
                  <a:cubicBezTo>
                    <a:pt x="7074" y="62714"/>
                    <a:pt x="7099" y="62685"/>
                    <a:pt x="7120" y="62656"/>
                  </a:cubicBezTo>
                  <a:cubicBezTo>
                    <a:pt x="7921" y="61740"/>
                    <a:pt x="7867" y="60349"/>
                    <a:pt x="7000" y="59502"/>
                  </a:cubicBezTo>
                  <a:lnTo>
                    <a:pt x="6917" y="59420"/>
                  </a:lnTo>
                  <a:cubicBezTo>
                    <a:pt x="5972" y="58594"/>
                    <a:pt x="4510" y="58693"/>
                    <a:pt x="3685" y="59630"/>
                  </a:cubicBezTo>
                  <a:cubicBezTo>
                    <a:pt x="2854" y="60571"/>
                    <a:pt x="2950" y="62033"/>
                    <a:pt x="3891" y="62867"/>
                  </a:cubicBezTo>
                  <a:close/>
                  <a:moveTo>
                    <a:pt x="44222" y="91748"/>
                  </a:moveTo>
                  <a:cubicBezTo>
                    <a:pt x="45101" y="92520"/>
                    <a:pt x="46439" y="92504"/>
                    <a:pt x="47293" y="91703"/>
                  </a:cubicBezTo>
                  <a:cubicBezTo>
                    <a:pt x="48218" y="90848"/>
                    <a:pt x="48272" y="89387"/>
                    <a:pt x="47413" y="88462"/>
                  </a:cubicBezTo>
                  <a:cubicBezTo>
                    <a:pt x="47384" y="88437"/>
                    <a:pt x="47359" y="88408"/>
                    <a:pt x="47330" y="88379"/>
                  </a:cubicBezTo>
                  <a:cubicBezTo>
                    <a:pt x="46459" y="87537"/>
                    <a:pt x="45060" y="87524"/>
                    <a:pt x="44176" y="88350"/>
                  </a:cubicBezTo>
                  <a:cubicBezTo>
                    <a:pt x="44147" y="88375"/>
                    <a:pt x="44114" y="88404"/>
                    <a:pt x="44093" y="88433"/>
                  </a:cubicBezTo>
                  <a:cubicBezTo>
                    <a:pt x="43247" y="89304"/>
                    <a:pt x="43231" y="90703"/>
                    <a:pt x="44056" y="91592"/>
                  </a:cubicBezTo>
                  <a:cubicBezTo>
                    <a:pt x="44106" y="91641"/>
                    <a:pt x="44160" y="91694"/>
                    <a:pt x="44222" y="91748"/>
                  </a:cubicBezTo>
                  <a:close/>
                  <a:moveTo>
                    <a:pt x="765" y="49518"/>
                  </a:moveTo>
                  <a:cubicBezTo>
                    <a:pt x="1682" y="50319"/>
                    <a:pt x="3082" y="50262"/>
                    <a:pt x="3932" y="49390"/>
                  </a:cubicBezTo>
                  <a:cubicBezTo>
                    <a:pt x="3957" y="49366"/>
                    <a:pt x="3986" y="49337"/>
                    <a:pt x="4007" y="49308"/>
                  </a:cubicBezTo>
                  <a:cubicBezTo>
                    <a:pt x="4808" y="48400"/>
                    <a:pt x="4754" y="47000"/>
                    <a:pt x="3887" y="46149"/>
                  </a:cubicBezTo>
                  <a:cubicBezTo>
                    <a:pt x="3854" y="46120"/>
                    <a:pt x="3825" y="46096"/>
                    <a:pt x="3796" y="46075"/>
                  </a:cubicBezTo>
                  <a:cubicBezTo>
                    <a:pt x="2850" y="45241"/>
                    <a:pt x="1393" y="45340"/>
                    <a:pt x="563" y="46290"/>
                  </a:cubicBezTo>
                  <a:cubicBezTo>
                    <a:pt x="-263" y="47227"/>
                    <a:pt x="-168" y="48689"/>
                    <a:pt x="765" y="49518"/>
                  </a:cubicBezTo>
                  <a:close/>
                  <a:moveTo>
                    <a:pt x="28474" y="75196"/>
                  </a:moveTo>
                  <a:cubicBezTo>
                    <a:pt x="29353" y="75968"/>
                    <a:pt x="30691" y="75956"/>
                    <a:pt x="31546" y="75158"/>
                  </a:cubicBezTo>
                  <a:cubicBezTo>
                    <a:pt x="32471" y="74304"/>
                    <a:pt x="32524" y="72834"/>
                    <a:pt x="31666" y="71918"/>
                  </a:cubicBezTo>
                  <a:cubicBezTo>
                    <a:pt x="30811" y="70993"/>
                    <a:pt x="29349" y="70939"/>
                    <a:pt x="28424" y="71798"/>
                  </a:cubicBezTo>
                  <a:cubicBezTo>
                    <a:pt x="28400" y="71818"/>
                    <a:pt x="28371" y="71852"/>
                    <a:pt x="28342" y="71880"/>
                  </a:cubicBezTo>
                  <a:cubicBezTo>
                    <a:pt x="27500" y="72752"/>
                    <a:pt x="27487" y="74151"/>
                    <a:pt x="28313" y="75039"/>
                  </a:cubicBezTo>
                  <a:cubicBezTo>
                    <a:pt x="28367" y="75088"/>
                    <a:pt x="28420" y="75142"/>
                    <a:pt x="28474" y="75196"/>
                  </a:cubicBezTo>
                  <a:close/>
                  <a:moveTo>
                    <a:pt x="17764" y="64779"/>
                  </a:moveTo>
                  <a:cubicBezTo>
                    <a:pt x="18672" y="65580"/>
                    <a:pt x="20072" y="65526"/>
                    <a:pt x="20922" y="64659"/>
                  </a:cubicBezTo>
                  <a:cubicBezTo>
                    <a:pt x="20951" y="64630"/>
                    <a:pt x="20976" y="64597"/>
                    <a:pt x="20997" y="64568"/>
                  </a:cubicBezTo>
                  <a:cubicBezTo>
                    <a:pt x="21831" y="63627"/>
                    <a:pt x="21732" y="62165"/>
                    <a:pt x="20782" y="61335"/>
                  </a:cubicBezTo>
                  <a:cubicBezTo>
                    <a:pt x="19837" y="60509"/>
                    <a:pt x="18383" y="60600"/>
                    <a:pt x="17549" y="61546"/>
                  </a:cubicBezTo>
                  <a:cubicBezTo>
                    <a:pt x="16723" y="62496"/>
                    <a:pt x="16814" y="63953"/>
                    <a:pt x="17764" y="64779"/>
                  </a:cubicBezTo>
                  <a:close/>
                  <a:moveTo>
                    <a:pt x="41880" y="78697"/>
                  </a:moveTo>
                  <a:cubicBezTo>
                    <a:pt x="42760" y="79469"/>
                    <a:pt x="44098" y="79444"/>
                    <a:pt x="44956" y="78652"/>
                  </a:cubicBezTo>
                  <a:cubicBezTo>
                    <a:pt x="45881" y="77797"/>
                    <a:pt x="45935" y="76335"/>
                    <a:pt x="45076" y="75410"/>
                  </a:cubicBezTo>
                  <a:lnTo>
                    <a:pt x="44994" y="75328"/>
                  </a:lnTo>
                  <a:cubicBezTo>
                    <a:pt x="44122" y="74481"/>
                    <a:pt x="42723" y="74465"/>
                    <a:pt x="41839" y="75291"/>
                  </a:cubicBezTo>
                  <a:cubicBezTo>
                    <a:pt x="40914" y="76154"/>
                    <a:pt x="40861" y="77615"/>
                    <a:pt x="41719" y="78532"/>
                  </a:cubicBezTo>
                  <a:cubicBezTo>
                    <a:pt x="41769" y="78590"/>
                    <a:pt x="41822" y="78644"/>
                    <a:pt x="41880" y="78697"/>
                  </a:cubicBezTo>
                  <a:close/>
                  <a:moveTo>
                    <a:pt x="13726" y="51327"/>
                  </a:moveTo>
                  <a:cubicBezTo>
                    <a:pt x="13779" y="51381"/>
                    <a:pt x="13833" y="51434"/>
                    <a:pt x="13883" y="51480"/>
                  </a:cubicBezTo>
                  <a:cubicBezTo>
                    <a:pt x="14828" y="52314"/>
                    <a:pt x="16290" y="52223"/>
                    <a:pt x="17124" y="51273"/>
                  </a:cubicBezTo>
                  <a:cubicBezTo>
                    <a:pt x="17925" y="50365"/>
                    <a:pt x="17867" y="48965"/>
                    <a:pt x="16996" y="48119"/>
                  </a:cubicBezTo>
                  <a:cubicBezTo>
                    <a:pt x="16971" y="48090"/>
                    <a:pt x="16942" y="48065"/>
                    <a:pt x="16913" y="48045"/>
                  </a:cubicBezTo>
                  <a:cubicBezTo>
                    <a:pt x="16005" y="47239"/>
                    <a:pt x="14605" y="47293"/>
                    <a:pt x="13759" y="48164"/>
                  </a:cubicBezTo>
                  <a:cubicBezTo>
                    <a:pt x="13726" y="48193"/>
                    <a:pt x="13705" y="48218"/>
                    <a:pt x="13676" y="48247"/>
                  </a:cubicBezTo>
                  <a:cubicBezTo>
                    <a:pt x="12900" y="49130"/>
                    <a:pt x="12925" y="50472"/>
                    <a:pt x="13726" y="51327"/>
                  </a:cubicBezTo>
                  <a:close/>
                  <a:moveTo>
                    <a:pt x="55312" y="81434"/>
                  </a:moveTo>
                  <a:cubicBezTo>
                    <a:pt x="56191" y="82206"/>
                    <a:pt x="57529" y="82190"/>
                    <a:pt x="58388" y="81389"/>
                  </a:cubicBezTo>
                  <a:cubicBezTo>
                    <a:pt x="58416" y="81364"/>
                    <a:pt x="58449" y="81335"/>
                    <a:pt x="58470" y="81306"/>
                  </a:cubicBezTo>
                  <a:cubicBezTo>
                    <a:pt x="59317" y="80435"/>
                    <a:pt x="59333" y="79036"/>
                    <a:pt x="58507" y="78148"/>
                  </a:cubicBezTo>
                  <a:cubicBezTo>
                    <a:pt x="58474" y="78119"/>
                    <a:pt x="58454" y="78094"/>
                    <a:pt x="58424" y="78065"/>
                  </a:cubicBezTo>
                  <a:cubicBezTo>
                    <a:pt x="57554" y="77219"/>
                    <a:pt x="56154" y="77202"/>
                    <a:pt x="55258" y="78036"/>
                  </a:cubicBezTo>
                  <a:lnTo>
                    <a:pt x="55184" y="78111"/>
                  </a:lnTo>
                  <a:cubicBezTo>
                    <a:pt x="54337" y="78982"/>
                    <a:pt x="54320" y="80381"/>
                    <a:pt x="55146" y="81278"/>
                  </a:cubicBezTo>
                  <a:cubicBezTo>
                    <a:pt x="55196" y="81331"/>
                    <a:pt x="55250" y="81385"/>
                    <a:pt x="55312" y="81434"/>
                  </a:cubicBezTo>
                  <a:close/>
                  <a:moveTo>
                    <a:pt x="10765" y="38139"/>
                  </a:moveTo>
                  <a:cubicBezTo>
                    <a:pt x="11674" y="38940"/>
                    <a:pt x="13073" y="38887"/>
                    <a:pt x="13920" y="38011"/>
                  </a:cubicBezTo>
                  <a:cubicBezTo>
                    <a:pt x="13945" y="37987"/>
                    <a:pt x="13973" y="37958"/>
                    <a:pt x="13994" y="37929"/>
                  </a:cubicBezTo>
                  <a:cubicBezTo>
                    <a:pt x="14800" y="37021"/>
                    <a:pt x="14742" y="35621"/>
                    <a:pt x="13875" y="34775"/>
                  </a:cubicBezTo>
                  <a:cubicBezTo>
                    <a:pt x="13841" y="34749"/>
                    <a:pt x="13813" y="34721"/>
                    <a:pt x="13792" y="34700"/>
                  </a:cubicBezTo>
                  <a:cubicBezTo>
                    <a:pt x="12875" y="33899"/>
                    <a:pt x="11476" y="33953"/>
                    <a:pt x="10625" y="34820"/>
                  </a:cubicBezTo>
                  <a:cubicBezTo>
                    <a:pt x="10600" y="34849"/>
                    <a:pt x="10571" y="34873"/>
                    <a:pt x="10551" y="34902"/>
                  </a:cubicBezTo>
                  <a:cubicBezTo>
                    <a:pt x="9750" y="35819"/>
                    <a:pt x="9803" y="37219"/>
                    <a:pt x="10671" y="38057"/>
                  </a:cubicBezTo>
                  <a:cubicBezTo>
                    <a:pt x="10703" y="38085"/>
                    <a:pt x="10737" y="38111"/>
                    <a:pt x="10765" y="38139"/>
                  </a:cubicBezTo>
                  <a:close/>
                  <a:moveTo>
                    <a:pt x="39564" y="64886"/>
                  </a:moveTo>
                  <a:cubicBezTo>
                    <a:pt x="40443" y="65658"/>
                    <a:pt x="41781" y="65642"/>
                    <a:pt x="42640" y="64849"/>
                  </a:cubicBezTo>
                  <a:lnTo>
                    <a:pt x="42723" y="64766"/>
                  </a:lnTo>
                  <a:cubicBezTo>
                    <a:pt x="43569" y="63895"/>
                    <a:pt x="43585" y="62496"/>
                    <a:pt x="42760" y="61608"/>
                  </a:cubicBezTo>
                  <a:cubicBezTo>
                    <a:pt x="41897" y="60683"/>
                    <a:pt x="40435" y="60629"/>
                    <a:pt x="39519" y="61488"/>
                  </a:cubicBezTo>
                  <a:cubicBezTo>
                    <a:pt x="39490" y="61513"/>
                    <a:pt x="39457" y="61542"/>
                    <a:pt x="39436" y="61571"/>
                  </a:cubicBezTo>
                  <a:cubicBezTo>
                    <a:pt x="38590" y="62442"/>
                    <a:pt x="38573" y="63841"/>
                    <a:pt x="39399" y="64725"/>
                  </a:cubicBezTo>
                  <a:cubicBezTo>
                    <a:pt x="39449" y="64779"/>
                    <a:pt x="39502" y="64836"/>
                    <a:pt x="39564" y="64886"/>
                  </a:cubicBezTo>
                  <a:close/>
                  <a:moveTo>
                    <a:pt x="27756" y="53408"/>
                  </a:moveTo>
                  <a:cubicBezTo>
                    <a:pt x="28664" y="54209"/>
                    <a:pt x="30063" y="54151"/>
                    <a:pt x="30914" y="53280"/>
                  </a:cubicBezTo>
                  <a:cubicBezTo>
                    <a:pt x="30939" y="53255"/>
                    <a:pt x="30968" y="53226"/>
                    <a:pt x="30988" y="53197"/>
                  </a:cubicBezTo>
                  <a:cubicBezTo>
                    <a:pt x="31822" y="52252"/>
                    <a:pt x="31724" y="50790"/>
                    <a:pt x="30778" y="49964"/>
                  </a:cubicBezTo>
                  <a:cubicBezTo>
                    <a:pt x="29869" y="49164"/>
                    <a:pt x="28470" y="49217"/>
                    <a:pt x="27623" y="50084"/>
                  </a:cubicBezTo>
                  <a:cubicBezTo>
                    <a:pt x="27595" y="50113"/>
                    <a:pt x="27570" y="50146"/>
                    <a:pt x="27549" y="50167"/>
                  </a:cubicBezTo>
                  <a:cubicBezTo>
                    <a:pt x="26711" y="51116"/>
                    <a:pt x="26806" y="52578"/>
                    <a:pt x="27756" y="53408"/>
                  </a:cubicBezTo>
                  <a:close/>
                  <a:moveTo>
                    <a:pt x="52962" y="68379"/>
                  </a:moveTo>
                  <a:cubicBezTo>
                    <a:pt x="53842" y="69159"/>
                    <a:pt x="55179" y="69134"/>
                    <a:pt x="56043" y="68342"/>
                  </a:cubicBezTo>
                  <a:lnTo>
                    <a:pt x="56125" y="68259"/>
                  </a:lnTo>
                  <a:cubicBezTo>
                    <a:pt x="56967" y="67388"/>
                    <a:pt x="56979" y="65988"/>
                    <a:pt x="56154" y="65105"/>
                  </a:cubicBezTo>
                  <a:cubicBezTo>
                    <a:pt x="56133" y="65076"/>
                    <a:pt x="56100" y="65051"/>
                    <a:pt x="56071" y="65022"/>
                  </a:cubicBezTo>
                  <a:cubicBezTo>
                    <a:pt x="55200" y="64176"/>
                    <a:pt x="53800" y="64159"/>
                    <a:pt x="52917" y="64985"/>
                  </a:cubicBezTo>
                  <a:cubicBezTo>
                    <a:pt x="52000" y="65848"/>
                    <a:pt x="51946" y="67309"/>
                    <a:pt x="52801" y="68226"/>
                  </a:cubicBezTo>
                  <a:cubicBezTo>
                    <a:pt x="52859" y="68284"/>
                    <a:pt x="52913" y="68334"/>
                    <a:pt x="52962" y="68379"/>
                  </a:cubicBezTo>
                  <a:close/>
                  <a:moveTo>
                    <a:pt x="23879" y="40109"/>
                  </a:moveTo>
                  <a:cubicBezTo>
                    <a:pt x="24824" y="40943"/>
                    <a:pt x="26286" y="40844"/>
                    <a:pt x="27111" y="39902"/>
                  </a:cubicBezTo>
                  <a:cubicBezTo>
                    <a:pt x="27912" y="38986"/>
                    <a:pt x="27859" y="37586"/>
                    <a:pt x="26992" y="36736"/>
                  </a:cubicBezTo>
                  <a:cubicBezTo>
                    <a:pt x="26959" y="36711"/>
                    <a:pt x="26938" y="36682"/>
                    <a:pt x="26909" y="36661"/>
                  </a:cubicBezTo>
                  <a:cubicBezTo>
                    <a:pt x="25993" y="35860"/>
                    <a:pt x="24593" y="35914"/>
                    <a:pt x="23755" y="36781"/>
                  </a:cubicBezTo>
                  <a:cubicBezTo>
                    <a:pt x="23726" y="36810"/>
                    <a:pt x="23701" y="36843"/>
                    <a:pt x="23672" y="36872"/>
                  </a:cubicBezTo>
                  <a:cubicBezTo>
                    <a:pt x="22842" y="37821"/>
                    <a:pt x="22933" y="39275"/>
                    <a:pt x="23879" y="40109"/>
                  </a:cubicBezTo>
                  <a:close/>
                  <a:moveTo>
                    <a:pt x="66393" y="71125"/>
                  </a:moveTo>
                  <a:cubicBezTo>
                    <a:pt x="67273" y="71897"/>
                    <a:pt x="68610" y="71884"/>
                    <a:pt x="69473" y="71079"/>
                  </a:cubicBezTo>
                  <a:cubicBezTo>
                    <a:pt x="69494" y="71055"/>
                    <a:pt x="69527" y="71025"/>
                    <a:pt x="69548" y="70997"/>
                  </a:cubicBezTo>
                  <a:cubicBezTo>
                    <a:pt x="70394" y="70125"/>
                    <a:pt x="70411" y="68726"/>
                    <a:pt x="69585" y="67842"/>
                  </a:cubicBezTo>
                  <a:lnTo>
                    <a:pt x="69502" y="67759"/>
                  </a:lnTo>
                  <a:cubicBezTo>
                    <a:pt x="68631" y="66913"/>
                    <a:pt x="67232" y="66897"/>
                    <a:pt x="66348" y="67731"/>
                  </a:cubicBezTo>
                  <a:cubicBezTo>
                    <a:pt x="66319" y="67755"/>
                    <a:pt x="66286" y="67785"/>
                    <a:pt x="66265" y="67805"/>
                  </a:cubicBezTo>
                  <a:cubicBezTo>
                    <a:pt x="65419" y="68676"/>
                    <a:pt x="65402" y="70076"/>
                    <a:pt x="66228" y="70972"/>
                  </a:cubicBezTo>
                  <a:cubicBezTo>
                    <a:pt x="66282" y="71021"/>
                    <a:pt x="66344" y="71075"/>
                    <a:pt x="66393" y="71125"/>
                  </a:cubicBezTo>
                  <a:close/>
                  <a:moveTo>
                    <a:pt x="20753" y="26764"/>
                  </a:moveTo>
                  <a:cubicBezTo>
                    <a:pt x="21670" y="27565"/>
                    <a:pt x="23069" y="27512"/>
                    <a:pt x="23920" y="26644"/>
                  </a:cubicBezTo>
                  <a:cubicBezTo>
                    <a:pt x="23945" y="26616"/>
                    <a:pt x="23973" y="26591"/>
                    <a:pt x="23994" y="26562"/>
                  </a:cubicBezTo>
                  <a:cubicBezTo>
                    <a:pt x="24795" y="25646"/>
                    <a:pt x="24742" y="24246"/>
                    <a:pt x="23875" y="23408"/>
                  </a:cubicBezTo>
                  <a:cubicBezTo>
                    <a:pt x="23845" y="23374"/>
                    <a:pt x="23813" y="23354"/>
                    <a:pt x="23783" y="23325"/>
                  </a:cubicBezTo>
                  <a:cubicBezTo>
                    <a:pt x="22875" y="22524"/>
                    <a:pt x="21476" y="22578"/>
                    <a:pt x="20625" y="23453"/>
                  </a:cubicBezTo>
                  <a:cubicBezTo>
                    <a:pt x="20600" y="23478"/>
                    <a:pt x="20571" y="23507"/>
                    <a:pt x="20551" y="23536"/>
                  </a:cubicBezTo>
                  <a:cubicBezTo>
                    <a:pt x="19750" y="24444"/>
                    <a:pt x="19803" y="25844"/>
                    <a:pt x="20671" y="26690"/>
                  </a:cubicBezTo>
                  <a:cubicBezTo>
                    <a:pt x="20703" y="26719"/>
                    <a:pt x="20733" y="26740"/>
                    <a:pt x="20753" y="26764"/>
                  </a:cubicBezTo>
                  <a:close/>
                  <a:moveTo>
                    <a:pt x="50646" y="54576"/>
                  </a:moveTo>
                  <a:cubicBezTo>
                    <a:pt x="51530" y="55348"/>
                    <a:pt x="52863" y="55336"/>
                    <a:pt x="53718" y="54539"/>
                  </a:cubicBezTo>
                  <a:cubicBezTo>
                    <a:pt x="53747" y="54510"/>
                    <a:pt x="53780" y="54485"/>
                    <a:pt x="53800" y="54457"/>
                  </a:cubicBezTo>
                  <a:cubicBezTo>
                    <a:pt x="54647" y="53585"/>
                    <a:pt x="54663" y="52186"/>
                    <a:pt x="53837" y="51302"/>
                  </a:cubicBezTo>
                  <a:cubicBezTo>
                    <a:pt x="52983" y="50377"/>
                    <a:pt x="51521" y="50324"/>
                    <a:pt x="50596" y="51183"/>
                  </a:cubicBezTo>
                  <a:cubicBezTo>
                    <a:pt x="50567" y="51207"/>
                    <a:pt x="50543" y="51236"/>
                    <a:pt x="50514" y="51265"/>
                  </a:cubicBezTo>
                  <a:cubicBezTo>
                    <a:pt x="49667" y="52136"/>
                    <a:pt x="49651" y="53536"/>
                    <a:pt x="50481" y="54419"/>
                  </a:cubicBezTo>
                  <a:cubicBezTo>
                    <a:pt x="50530" y="54469"/>
                    <a:pt x="50592" y="54531"/>
                    <a:pt x="50646" y="54576"/>
                  </a:cubicBezTo>
                  <a:close/>
                  <a:moveTo>
                    <a:pt x="37739" y="42033"/>
                  </a:moveTo>
                  <a:cubicBezTo>
                    <a:pt x="38656" y="42834"/>
                    <a:pt x="40055" y="42780"/>
                    <a:pt x="40906" y="41913"/>
                  </a:cubicBezTo>
                  <a:cubicBezTo>
                    <a:pt x="40931" y="41884"/>
                    <a:pt x="40960" y="41851"/>
                    <a:pt x="40980" y="41822"/>
                  </a:cubicBezTo>
                  <a:cubicBezTo>
                    <a:pt x="41806" y="40885"/>
                    <a:pt x="41715" y="39424"/>
                    <a:pt x="40770" y="38589"/>
                  </a:cubicBezTo>
                  <a:cubicBezTo>
                    <a:pt x="39853" y="37789"/>
                    <a:pt x="38462" y="37846"/>
                    <a:pt x="37611" y="38718"/>
                  </a:cubicBezTo>
                  <a:cubicBezTo>
                    <a:pt x="37582" y="38742"/>
                    <a:pt x="37558" y="38771"/>
                    <a:pt x="37529" y="38800"/>
                  </a:cubicBezTo>
                  <a:cubicBezTo>
                    <a:pt x="36703" y="39750"/>
                    <a:pt x="36802" y="41207"/>
                    <a:pt x="37739" y="42033"/>
                  </a:cubicBezTo>
                  <a:close/>
                  <a:moveTo>
                    <a:pt x="64056" y="58065"/>
                  </a:moveTo>
                  <a:cubicBezTo>
                    <a:pt x="64936" y="58846"/>
                    <a:pt x="66273" y="58825"/>
                    <a:pt x="67128" y="58028"/>
                  </a:cubicBezTo>
                  <a:cubicBezTo>
                    <a:pt x="67157" y="58003"/>
                    <a:pt x="67182" y="57974"/>
                    <a:pt x="67211" y="57945"/>
                  </a:cubicBezTo>
                  <a:cubicBezTo>
                    <a:pt x="68057" y="57074"/>
                    <a:pt x="68074" y="55674"/>
                    <a:pt x="67240" y="54787"/>
                  </a:cubicBezTo>
                  <a:cubicBezTo>
                    <a:pt x="66385" y="53862"/>
                    <a:pt x="64924" y="53809"/>
                    <a:pt x="64007" y="54667"/>
                  </a:cubicBezTo>
                  <a:cubicBezTo>
                    <a:pt x="63978" y="54696"/>
                    <a:pt x="63945" y="54721"/>
                    <a:pt x="63924" y="54750"/>
                  </a:cubicBezTo>
                  <a:cubicBezTo>
                    <a:pt x="63078" y="55621"/>
                    <a:pt x="63061" y="57021"/>
                    <a:pt x="63887" y="57904"/>
                  </a:cubicBezTo>
                  <a:cubicBezTo>
                    <a:pt x="63941" y="57970"/>
                    <a:pt x="63994" y="58024"/>
                    <a:pt x="64056" y="58065"/>
                  </a:cubicBezTo>
                  <a:close/>
                  <a:moveTo>
                    <a:pt x="33870" y="28730"/>
                  </a:moveTo>
                  <a:cubicBezTo>
                    <a:pt x="34816" y="29564"/>
                    <a:pt x="36277" y="29465"/>
                    <a:pt x="37103" y="28519"/>
                  </a:cubicBezTo>
                  <a:cubicBezTo>
                    <a:pt x="37929" y="27578"/>
                    <a:pt x="37838" y="26116"/>
                    <a:pt x="36897" y="25295"/>
                  </a:cubicBezTo>
                  <a:cubicBezTo>
                    <a:pt x="35980" y="24493"/>
                    <a:pt x="34580" y="24547"/>
                    <a:pt x="33730" y="25414"/>
                  </a:cubicBezTo>
                  <a:cubicBezTo>
                    <a:pt x="33705" y="25443"/>
                    <a:pt x="33676" y="25468"/>
                    <a:pt x="33655" y="25497"/>
                  </a:cubicBezTo>
                  <a:cubicBezTo>
                    <a:pt x="32830" y="26442"/>
                    <a:pt x="32921" y="27904"/>
                    <a:pt x="33870" y="28730"/>
                  </a:cubicBezTo>
                  <a:close/>
                  <a:moveTo>
                    <a:pt x="77484" y="60815"/>
                  </a:moveTo>
                  <a:cubicBezTo>
                    <a:pt x="78363" y="61587"/>
                    <a:pt x="79701" y="61571"/>
                    <a:pt x="80555" y="60769"/>
                  </a:cubicBezTo>
                  <a:cubicBezTo>
                    <a:pt x="80584" y="60745"/>
                    <a:pt x="80609" y="60716"/>
                    <a:pt x="80638" y="60687"/>
                  </a:cubicBezTo>
                  <a:cubicBezTo>
                    <a:pt x="81484" y="59816"/>
                    <a:pt x="81500" y="58416"/>
                    <a:pt x="80667" y="57533"/>
                  </a:cubicBezTo>
                  <a:cubicBezTo>
                    <a:pt x="79812" y="56616"/>
                    <a:pt x="78350" y="56562"/>
                    <a:pt x="77434" y="57417"/>
                  </a:cubicBezTo>
                  <a:cubicBezTo>
                    <a:pt x="76509" y="58272"/>
                    <a:pt x="76455" y="59733"/>
                    <a:pt x="77314" y="60658"/>
                  </a:cubicBezTo>
                  <a:cubicBezTo>
                    <a:pt x="77372" y="60712"/>
                    <a:pt x="77426" y="60765"/>
                    <a:pt x="77484" y="60815"/>
                  </a:cubicBezTo>
                  <a:close/>
                  <a:moveTo>
                    <a:pt x="30745" y="15394"/>
                  </a:moveTo>
                  <a:cubicBezTo>
                    <a:pt x="31690" y="16220"/>
                    <a:pt x="33152" y="16128"/>
                    <a:pt x="33978" y="15179"/>
                  </a:cubicBezTo>
                  <a:cubicBezTo>
                    <a:pt x="34812" y="14233"/>
                    <a:pt x="34717" y="12772"/>
                    <a:pt x="33771" y="11946"/>
                  </a:cubicBezTo>
                  <a:cubicBezTo>
                    <a:pt x="32863" y="11145"/>
                    <a:pt x="31464" y="11199"/>
                    <a:pt x="30617" y="12066"/>
                  </a:cubicBezTo>
                  <a:cubicBezTo>
                    <a:pt x="30588" y="12095"/>
                    <a:pt x="30563" y="12119"/>
                    <a:pt x="30543" y="12148"/>
                  </a:cubicBezTo>
                  <a:cubicBezTo>
                    <a:pt x="29741" y="13065"/>
                    <a:pt x="29795" y="14465"/>
                    <a:pt x="30662" y="15303"/>
                  </a:cubicBezTo>
                  <a:cubicBezTo>
                    <a:pt x="30691" y="15340"/>
                    <a:pt x="30712" y="15369"/>
                    <a:pt x="30745" y="15394"/>
                  </a:cubicBezTo>
                  <a:close/>
                  <a:moveTo>
                    <a:pt x="61736" y="44267"/>
                  </a:moveTo>
                  <a:cubicBezTo>
                    <a:pt x="62615" y="45039"/>
                    <a:pt x="63953" y="45022"/>
                    <a:pt x="64808" y="44221"/>
                  </a:cubicBezTo>
                  <a:cubicBezTo>
                    <a:pt x="65733" y="43366"/>
                    <a:pt x="65787" y="41905"/>
                    <a:pt x="64928" y="40980"/>
                  </a:cubicBezTo>
                  <a:cubicBezTo>
                    <a:pt x="64065" y="40063"/>
                    <a:pt x="62611" y="40010"/>
                    <a:pt x="61686" y="40869"/>
                  </a:cubicBezTo>
                  <a:cubicBezTo>
                    <a:pt x="60762" y="41723"/>
                    <a:pt x="60708" y="43185"/>
                    <a:pt x="61566" y="44110"/>
                  </a:cubicBezTo>
                  <a:cubicBezTo>
                    <a:pt x="61620" y="44159"/>
                    <a:pt x="61678" y="44213"/>
                    <a:pt x="61736" y="44267"/>
                  </a:cubicBezTo>
                  <a:close/>
                  <a:moveTo>
                    <a:pt x="47744" y="30654"/>
                  </a:moveTo>
                  <a:cubicBezTo>
                    <a:pt x="48680" y="31488"/>
                    <a:pt x="50142" y="31389"/>
                    <a:pt x="50976" y="30443"/>
                  </a:cubicBezTo>
                  <a:cubicBezTo>
                    <a:pt x="51802" y="29498"/>
                    <a:pt x="51711" y="28045"/>
                    <a:pt x="50762" y="27210"/>
                  </a:cubicBezTo>
                  <a:cubicBezTo>
                    <a:pt x="49816" y="26384"/>
                    <a:pt x="48362" y="26476"/>
                    <a:pt x="47529" y="27421"/>
                  </a:cubicBezTo>
                  <a:cubicBezTo>
                    <a:pt x="46727" y="28329"/>
                    <a:pt x="46781" y="29729"/>
                    <a:pt x="47648" y="30575"/>
                  </a:cubicBezTo>
                  <a:cubicBezTo>
                    <a:pt x="47682" y="30600"/>
                    <a:pt x="47710" y="30629"/>
                    <a:pt x="47744" y="30654"/>
                  </a:cubicBezTo>
                  <a:close/>
                  <a:moveTo>
                    <a:pt x="75138" y="47755"/>
                  </a:moveTo>
                  <a:cubicBezTo>
                    <a:pt x="76017" y="48536"/>
                    <a:pt x="77356" y="48511"/>
                    <a:pt x="78210" y="47718"/>
                  </a:cubicBezTo>
                  <a:cubicBezTo>
                    <a:pt x="78239" y="47697"/>
                    <a:pt x="78272" y="47665"/>
                    <a:pt x="78292" y="47636"/>
                  </a:cubicBezTo>
                  <a:cubicBezTo>
                    <a:pt x="79139" y="46765"/>
                    <a:pt x="79155" y="45365"/>
                    <a:pt x="78330" y="44481"/>
                  </a:cubicBezTo>
                  <a:cubicBezTo>
                    <a:pt x="77475" y="43565"/>
                    <a:pt x="76013" y="43511"/>
                    <a:pt x="75089" y="44361"/>
                  </a:cubicBezTo>
                  <a:cubicBezTo>
                    <a:pt x="74172" y="45216"/>
                    <a:pt x="74118" y="46686"/>
                    <a:pt x="74969" y="47603"/>
                  </a:cubicBezTo>
                  <a:cubicBezTo>
                    <a:pt x="75022" y="47661"/>
                    <a:pt x="75084" y="47714"/>
                    <a:pt x="75138" y="47755"/>
                  </a:cubicBezTo>
                  <a:close/>
                  <a:moveTo>
                    <a:pt x="43866" y="17359"/>
                  </a:moveTo>
                  <a:cubicBezTo>
                    <a:pt x="44812" y="18185"/>
                    <a:pt x="46265" y="18094"/>
                    <a:pt x="47099" y="17148"/>
                  </a:cubicBezTo>
                  <a:cubicBezTo>
                    <a:pt x="47925" y="16203"/>
                    <a:pt x="47834" y="14741"/>
                    <a:pt x="46885" y="13916"/>
                  </a:cubicBezTo>
                  <a:cubicBezTo>
                    <a:pt x="45939" y="13082"/>
                    <a:pt x="44478" y="13180"/>
                    <a:pt x="43651" y="14126"/>
                  </a:cubicBezTo>
                  <a:cubicBezTo>
                    <a:pt x="42818" y="15075"/>
                    <a:pt x="42921" y="16529"/>
                    <a:pt x="43866" y="17359"/>
                  </a:cubicBezTo>
                  <a:close/>
                  <a:moveTo>
                    <a:pt x="88569" y="50501"/>
                  </a:moveTo>
                  <a:cubicBezTo>
                    <a:pt x="89449" y="51273"/>
                    <a:pt x="90786" y="51261"/>
                    <a:pt x="91641" y="50456"/>
                  </a:cubicBezTo>
                  <a:cubicBezTo>
                    <a:pt x="92566" y="49601"/>
                    <a:pt x="92619" y="48139"/>
                    <a:pt x="91761" y="47215"/>
                  </a:cubicBezTo>
                  <a:lnTo>
                    <a:pt x="91678" y="47132"/>
                  </a:lnTo>
                  <a:cubicBezTo>
                    <a:pt x="90807" y="46290"/>
                    <a:pt x="89407" y="46277"/>
                    <a:pt x="88520" y="47103"/>
                  </a:cubicBezTo>
                  <a:cubicBezTo>
                    <a:pt x="87595" y="47958"/>
                    <a:pt x="87541" y="49420"/>
                    <a:pt x="88400" y="50344"/>
                  </a:cubicBezTo>
                  <a:cubicBezTo>
                    <a:pt x="88454" y="50398"/>
                    <a:pt x="88507" y="50452"/>
                    <a:pt x="88569" y="50501"/>
                  </a:cubicBezTo>
                  <a:close/>
                  <a:moveTo>
                    <a:pt x="40737" y="4015"/>
                  </a:moveTo>
                  <a:cubicBezTo>
                    <a:pt x="41682" y="4849"/>
                    <a:pt x="43144" y="4749"/>
                    <a:pt x="43970" y="3800"/>
                  </a:cubicBezTo>
                  <a:cubicBezTo>
                    <a:pt x="44775" y="2892"/>
                    <a:pt x="44721" y="1492"/>
                    <a:pt x="43850" y="641"/>
                  </a:cubicBezTo>
                  <a:cubicBezTo>
                    <a:pt x="43821" y="616"/>
                    <a:pt x="43788" y="588"/>
                    <a:pt x="43767" y="567"/>
                  </a:cubicBezTo>
                  <a:cubicBezTo>
                    <a:pt x="42822" y="-267"/>
                    <a:pt x="41360" y="-168"/>
                    <a:pt x="40526" y="778"/>
                  </a:cubicBezTo>
                  <a:cubicBezTo>
                    <a:pt x="39725" y="1686"/>
                    <a:pt x="39783" y="3086"/>
                    <a:pt x="40654" y="3932"/>
                  </a:cubicBezTo>
                  <a:cubicBezTo>
                    <a:pt x="40679" y="3969"/>
                    <a:pt x="40708" y="3990"/>
                    <a:pt x="40737" y="4015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DA271106-5677-4DB8-A4FB-E2E361FE984D}"/>
                </a:ext>
              </a:extLst>
            </p:cNvPr>
            <p:cNvSpPr/>
            <p:nvPr/>
          </p:nvSpPr>
          <p:spPr>
            <a:xfrm>
              <a:off x="7287080" y="4174727"/>
              <a:ext cx="342694" cy="338565"/>
            </a:xfrm>
            <a:custGeom>
              <a:avLst/>
              <a:gdLst>
                <a:gd name="connsiteX0" fmla="*/ 332048 w 342693"/>
                <a:gd name="connsiteY0" fmla="*/ 318688 h 338564"/>
                <a:gd name="connsiteX1" fmla="*/ 323919 w 342693"/>
                <a:gd name="connsiteY1" fmla="*/ 326987 h 338564"/>
                <a:gd name="connsiteX2" fmla="*/ 251342 w 342693"/>
                <a:gd name="connsiteY2" fmla="*/ 327692 h 338564"/>
                <a:gd name="connsiteX3" fmla="*/ 15432 w 342693"/>
                <a:gd name="connsiteY3" fmla="*/ 96308 h 338564"/>
                <a:gd name="connsiteX4" fmla="*/ 14730 w 342693"/>
                <a:gd name="connsiteY4" fmla="*/ 23731 h 338564"/>
                <a:gd name="connsiteX5" fmla="*/ 22860 w 342693"/>
                <a:gd name="connsiteY5" fmla="*/ 15432 h 338564"/>
                <a:gd name="connsiteX6" fmla="*/ 95437 w 342693"/>
                <a:gd name="connsiteY6" fmla="*/ 14731 h 338564"/>
                <a:gd name="connsiteX7" fmla="*/ 331346 w 342693"/>
                <a:gd name="connsiteY7" fmla="*/ 246111 h 338564"/>
                <a:gd name="connsiteX8" fmla="*/ 332048 w 342693"/>
                <a:gd name="connsiteY8" fmla="*/ 318688 h 33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693" h="338564">
                  <a:moveTo>
                    <a:pt x="332048" y="318688"/>
                  </a:moveTo>
                  <a:lnTo>
                    <a:pt x="323919" y="326987"/>
                  </a:lnTo>
                  <a:cubicBezTo>
                    <a:pt x="304005" y="347283"/>
                    <a:pt x="271635" y="347593"/>
                    <a:pt x="251342" y="327692"/>
                  </a:cubicBezTo>
                  <a:lnTo>
                    <a:pt x="15432" y="96308"/>
                  </a:lnTo>
                  <a:cubicBezTo>
                    <a:pt x="-4865" y="76394"/>
                    <a:pt x="-5183" y="44025"/>
                    <a:pt x="14730" y="23731"/>
                  </a:cubicBezTo>
                  <a:lnTo>
                    <a:pt x="22860" y="15432"/>
                  </a:lnTo>
                  <a:cubicBezTo>
                    <a:pt x="42770" y="-4865"/>
                    <a:pt x="75139" y="-5183"/>
                    <a:pt x="95437" y="14731"/>
                  </a:cubicBezTo>
                  <a:lnTo>
                    <a:pt x="331346" y="246111"/>
                  </a:lnTo>
                  <a:cubicBezTo>
                    <a:pt x="351648" y="266020"/>
                    <a:pt x="351962" y="298390"/>
                    <a:pt x="332048" y="318688"/>
                  </a:cubicBezTo>
                  <a:close/>
                </a:path>
              </a:pathLst>
            </a:custGeom>
            <a:solidFill>
              <a:srgbClr val="E2954F"/>
            </a:solidFill>
            <a:ln w="519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DC8F471A-87E5-416E-9F8A-36F09DB27030}"/>
                </a:ext>
              </a:extLst>
            </p:cNvPr>
            <p:cNvSpPr/>
            <p:nvPr/>
          </p:nvSpPr>
          <p:spPr>
            <a:xfrm>
              <a:off x="7405630" y="4291176"/>
              <a:ext cx="111479" cy="111479"/>
            </a:xfrm>
            <a:custGeom>
              <a:avLst/>
              <a:gdLst>
                <a:gd name="connsiteX0" fmla="*/ 112755 w 111478"/>
                <a:gd name="connsiteY0" fmla="*/ 58968 h 111478"/>
                <a:gd name="connsiteX1" fmla="*/ 112891 w 111478"/>
                <a:gd name="connsiteY1" fmla="*/ 46751 h 111478"/>
                <a:gd name="connsiteX2" fmla="*/ 100665 w 111478"/>
                <a:gd name="connsiteY2" fmla="*/ 46615 h 111478"/>
                <a:gd name="connsiteX3" fmla="*/ 100475 w 111478"/>
                <a:gd name="connsiteY3" fmla="*/ 46805 h 111478"/>
                <a:gd name="connsiteX4" fmla="*/ 100529 w 111478"/>
                <a:gd name="connsiteY4" fmla="*/ 58840 h 111478"/>
                <a:gd name="connsiteX5" fmla="*/ 100727 w 111478"/>
                <a:gd name="connsiteY5" fmla="*/ 59030 h 111478"/>
                <a:gd name="connsiteX6" fmla="*/ 112755 w 111478"/>
                <a:gd name="connsiteY6" fmla="*/ 58968 h 111478"/>
                <a:gd name="connsiteX7" fmla="*/ 85318 w 111478"/>
                <a:gd name="connsiteY7" fmla="*/ 85814 h 111478"/>
                <a:gd name="connsiteX8" fmla="*/ 85508 w 111478"/>
                <a:gd name="connsiteY8" fmla="*/ 85624 h 111478"/>
                <a:gd name="connsiteX9" fmla="*/ 85454 w 111478"/>
                <a:gd name="connsiteY9" fmla="*/ 73588 h 111478"/>
                <a:gd name="connsiteX10" fmla="*/ 85265 w 111478"/>
                <a:gd name="connsiteY10" fmla="*/ 73407 h 111478"/>
                <a:gd name="connsiteX11" fmla="*/ 73229 w 111478"/>
                <a:gd name="connsiteY11" fmla="*/ 73460 h 111478"/>
                <a:gd name="connsiteX12" fmla="*/ 73039 w 111478"/>
                <a:gd name="connsiteY12" fmla="*/ 73650 h 111478"/>
                <a:gd name="connsiteX13" fmla="*/ 73093 w 111478"/>
                <a:gd name="connsiteY13" fmla="*/ 85686 h 111478"/>
                <a:gd name="connsiteX14" fmla="*/ 73283 w 111478"/>
                <a:gd name="connsiteY14" fmla="*/ 85876 h 111478"/>
                <a:gd name="connsiteX15" fmla="*/ 85318 w 111478"/>
                <a:gd name="connsiteY15" fmla="*/ 85814 h 111478"/>
                <a:gd name="connsiteX16" fmla="*/ 57882 w 111478"/>
                <a:gd name="connsiteY16" fmla="*/ 112660 h 111478"/>
                <a:gd name="connsiteX17" fmla="*/ 58072 w 111478"/>
                <a:gd name="connsiteY17" fmla="*/ 112470 h 111478"/>
                <a:gd name="connsiteX18" fmla="*/ 58019 w 111478"/>
                <a:gd name="connsiteY18" fmla="*/ 100434 h 111478"/>
                <a:gd name="connsiteX19" fmla="*/ 57829 w 111478"/>
                <a:gd name="connsiteY19" fmla="*/ 100244 h 111478"/>
                <a:gd name="connsiteX20" fmla="*/ 45793 w 111478"/>
                <a:gd name="connsiteY20" fmla="*/ 100306 h 111478"/>
                <a:gd name="connsiteX21" fmla="*/ 45603 w 111478"/>
                <a:gd name="connsiteY21" fmla="*/ 100496 h 111478"/>
                <a:gd name="connsiteX22" fmla="*/ 45657 w 111478"/>
                <a:gd name="connsiteY22" fmla="*/ 112532 h 111478"/>
                <a:gd name="connsiteX23" fmla="*/ 45847 w 111478"/>
                <a:gd name="connsiteY23" fmla="*/ 112722 h 111478"/>
                <a:gd name="connsiteX24" fmla="*/ 57882 w 111478"/>
                <a:gd name="connsiteY24" fmla="*/ 112660 h 111478"/>
                <a:gd name="connsiteX25" fmla="*/ 91157 w 111478"/>
                <a:gd name="connsiteY25" fmla="*/ 36895 h 111478"/>
                <a:gd name="connsiteX26" fmla="*/ 91285 w 111478"/>
                <a:gd name="connsiteY26" fmla="*/ 24670 h 111478"/>
                <a:gd name="connsiteX27" fmla="*/ 79059 w 111478"/>
                <a:gd name="connsiteY27" fmla="*/ 24534 h 111478"/>
                <a:gd name="connsiteX28" fmla="*/ 78869 w 111478"/>
                <a:gd name="connsiteY28" fmla="*/ 24724 h 111478"/>
                <a:gd name="connsiteX29" fmla="*/ 78931 w 111478"/>
                <a:gd name="connsiteY29" fmla="*/ 36759 h 111478"/>
                <a:gd name="connsiteX30" fmla="*/ 79121 w 111478"/>
                <a:gd name="connsiteY30" fmla="*/ 36949 h 111478"/>
                <a:gd name="connsiteX31" fmla="*/ 91157 w 111478"/>
                <a:gd name="connsiteY31" fmla="*/ 36895 h 111478"/>
                <a:gd name="connsiteX32" fmla="*/ 63712 w 111478"/>
                <a:gd name="connsiteY32" fmla="*/ 63741 h 111478"/>
                <a:gd name="connsiteX33" fmla="*/ 63902 w 111478"/>
                <a:gd name="connsiteY33" fmla="*/ 63551 h 111478"/>
                <a:gd name="connsiteX34" fmla="*/ 63849 w 111478"/>
                <a:gd name="connsiteY34" fmla="*/ 51516 h 111478"/>
                <a:gd name="connsiteX35" fmla="*/ 63659 w 111478"/>
                <a:gd name="connsiteY35" fmla="*/ 51326 h 111478"/>
                <a:gd name="connsiteX36" fmla="*/ 51623 w 111478"/>
                <a:gd name="connsiteY36" fmla="*/ 51379 h 111478"/>
                <a:gd name="connsiteX37" fmla="*/ 51433 w 111478"/>
                <a:gd name="connsiteY37" fmla="*/ 51569 h 111478"/>
                <a:gd name="connsiteX38" fmla="*/ 51487 w 111478"/>
                <a:gd name="connsiteY38" fmla="*/ 63605 h 111478"/>
                <a:gd name="connsiteX39" fmla="*/ 51677 w 111478"/>
                <a:gd name="connsiteY39" fmla="*/ 63795 h 111478"/>
                <a:gd name="connsiteX40" fmla="*/ 63712 w 111478"/>
                <a:gd name="connsiteY40" fmla="*/ 63741 h 111478"/>
                <a:gd name="connsiteX41" fmla="*/ 36276 w 111478"/>
                <a:gd name="connsiteY41" fmla="*/ 90582 h 111478"/>
                <a:gd name="connsiteX42" fmla="*/ 36466 w 111478"/>
                <a:gd name="connsiteY42" fmla="*/ 90393 h 111478"/>
                <a:gd name="connsiteX43" fmla="*/ 36412 w 111478"/>
                <a:gd name="connsiteY43" fmla="*/ 78357 h 111478"/>
                <a:gd name="connsiteX44" fmla="*/ 36222 w 111478"/>
                <a:gd name="connsiteY44" fmla="*/ 78167 h 111478"/>
                <a:gd name="connsiteX45" fmla="*/ 24187 w 111478"/>
                <a:gd name="connsiteY45" fmla="*/ 78221 h 111478"/>
                <a:gd name="connsiteX46" fmla="*/ 23997 w 111478"/>
                <a:gd name="connsiteY46" fmla="*/ 78411 h 111478"/>
                <a:gd name="connsiteX47" fmla="*/ 24051 w 111478"/>
                <a:gd name="connsiteY47" fmla="*/ 90446 h 111478"/>
                <a:gd name="connsiteX48" fmla="*/ 24241 w 111478"/>
                <a:gd name="connsiteY48" fmla="*/ 90636 h 111478"/>
                <a:gd name="connsiteX49" fmla="*/ 36276 w 111478"/>
                <a:gd name="connsiteY49" fmla="*/ 90582 h 111478"/>
                <a:gd name="connsiteX50" fmla="*/ 69550 w 111478"/>
                <a:gd name="connsiteY50" fmla="*/ 14810 h 111478"/>
                <a:gd name="connsiteX51" fmla="*/ 69678 w 111478"/>
                <a:gd name="connsiteY51" fmla="*/ 2585 h 111478"/>
                <a:gd name="connsiteX52" fmla="*/ 57453 w 111478"/>
                <a:gd name="connsiteY52" fmla="*/ 2448 h 111478"/>
                <a:gd name="connsiteX53" fmla="*/ 57263 w 111478"/>
                <a:gd name="connsiteY53" fmla="*/ 2639 h 111478"/>
                <a:gd name="connsiteX54" fmla="*/ 57325 w 111478"/>
                <a:gd name="connsiteY54" fmla="*/ 14674 h 111478"/>
                <a:gd name="connsiteX55" fmla="*/ 57515 w 111478"/>
                <a:gd name="connsiteY55" fmla="*/ 14864 h 111478"/>
                <a:gd name="connsiteX56" fmla="*/ 69550 w 111478"/>
                <a:gd name="connsiteY56" fmla="*/ 14810 h 111478"/>
                <a:gd name="connsiteX57" fmla="*/ 42106 w 111478"/>
                <a:gd name="connsiteY57" fmla="*/ 41656 h 111478"/>
                <a:gd name="connsiteX58" fmla="*/ 42296 w 111478"/>
                <a:gd name="connsiteY58" fmla="*/ 41466 h 111478"/>
                <a:gd name="connsiteX59" fmla="*/ 42242 w 111478"/>
                <a:gd name="connsiteY59" fmla="*/ 29431 h 111478"/>
                <a:gd name="connsiteX60" fmla="*/ 42052 w 111478"/>
                <a:gd name="connsiteY60" fmla="*/ 29241 h 111478"/>
                <a:gd name="connsiteX61" fmla="*/ 30017 w 111478"/>
                <a:gd name="connsiteY61" fmla="*/ 29294 h 111478"/>
                <a:gd name="connsiteX62" fmla="*/ 29827 w 111478"/>
                <a:gd name="connsiteY62" fmla="*/ 29484 h 111478"/>
                <a:gd name="connsiteX63" fmla="*/ 29880 w 111478"/>
                <a:gd name="connsiteY63" fmla="*/ 41520 h 111478"/>
                <a:gd name="connsiteX64" fmla="*/ 30074 w 111478"/>
                <a:gd name="connsiteY64" fmla="*/ 41710 h 111478"/>
                <a:gd name="connsiteX65" fmla="*/ 42106 w 111478"/>
                <a:gd name="connsiteY65" fmla="*/ 41656 h 111478"/>
                <a:gd name="connsiteX66" fmla="*/ 14674 w 111478"/>
                <a:gd name="connsiteY66" fmla="*/ 68502 h 111478"/>
                <a:gd name="connsiteX67" fmla="*/ 14864 w 111478"/>
                <a:gd name="connsiteY67" fmla="*/ 68312 h 111478"/>
                <a:gd name="connsiteX68" fmla="*/ 14810 w 111478"/>
                <a:gd name="connsiteY68" fmla="*/ 56276 h 111478"/>
                <a:gd name="connsiteX69" fmla="*/ 14621 w 111478"/>
                <a:gd name="connsiteY69" fmla="*/ 56086 h 111478"/>
                <a:gd name="connsiteX70" fmla="*/ 2585 w 111478"/>
                <a:gd name="connsiteY70" fmla="*/ 56140 h 111478"/>
                <a:gd name="connsiteX71" fmla="*/ 2395 w 111478"/>
                <a:gd name="connsiteY71" fmla="*/ 56330 h 111478"/>
                <a:gd name="connsiteX72" fmla="*/ 2449 w 111478"/>
                <a:gd name="connsiteY72" fmla="*/ 68365 h 111478"/>
                <a:gd name="connsiteX73" fmla="*/ 2638 w 111478"/>
                <a:gd name="connsiteY73" fmla="*/ 68555 h 111478"/>
                <a:gd name="connsiteX74" fmla="*/ 14674 w 111478"/>
                <a:gd name="connsiteY74" fmla="*/ 68502 h 11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11478" h="111478">
                  <a:moveTo>
                    <a:pt x="112755" y="58968"/>
                  </a:moveTo>
                  <a:cubicBezTo>
                    <a:pt x="116145" y="55653"/>
                    <a:pt x="116207" y="50132"/>
                    <a:pt x="112891" y="46751"/>
                  </a:cubicBezTo>
                  <a:cubicBezTo>
                    <a:pt x="109575" y="43361"/>
                    <a:pt x="104055" y="43299"/>
                    <a:pt x="100665" y="46615"/>
                  </a:cubicBezTo>
                  <a:cubicBezTo>
                    <a:pt x="100603" y="46677"/>
                    <a:pt x="100537" y="46734"/>
                    <a:pt x="100475" y="46805"/>
                  </a:cubicBezTo>
                  <a:cubicBezTo>
                    <a:pt x="97259" y="50153"/>
                    <a:pt x="97288" y="55517"/>
                    <a:pt x="100529" y="58840"/>
                  </a:cubicBezTo>
                  <a:cubicBezTo>
                    <a:pt x="100599" y="58902"/>
                    <a:pt x="100657" y="58960"/>
                    <a:pt x="100727" y="59030"/>
                  </a:cubicBezTo>
                  <a:cubicBezTo>
                    <a:pt x="104072" y="62238"/>
                    <a:pt x="109439" y="62213"/>
                    <a:pt x="112755" y="58968"/>
                  </a:cubicBezTo>
                  <a:close/>
                  <a:moveTo>
                    <a:pt x="85318" y="85814"/>
                  </a:moveTo>
                  <a:cubicBezTo>
                    <a:pt x="85388" y="85752"/>
                    <a:pt x="85446" y="85694"/>
                    <a:pt x="85508" y="85624"/>
                  </a:cubicBezTo>
                  <a:cubicBezTo>
                    <a:pt x="88725" y="82275"/>
                    <a:pt x="88704" y="76912"/>
                    <a:pt x="85454" y="73588"/>
                  </a:cubicBezTo>
                  <a:cubicBezTo>
                    <a:pt x="85388" y="73526"/>
                    <a:pt x="85327" y="73469"/>
                    <a:pt x="85265" y="73407"/>
                  </a:cubicBezTo>
                  <a:cubicBezTo>
                    <a:pt x="81908" y="70190"/>
                    <a:pt x="76541" y="70211"/>
                    <a:pt x="73229" y="73460"/>
                  </a:cubicBezTo>
                  <a:cubicBezTo>
                    <a:pt x="73159" y="73522"/>
                    <a:pt x="73101" y="73580"/>
                    <a:pt x="73039" y="73650"/>
                  </a:cubicBezTo>
                  <a:cubicBezTo>
                    <a:pt x="69823" y="76999"/>
                    <a:pt x="69848" y="82375"/>
                    <a:pt x="73093" y="85686"/>
                  </a:cubicBezTo>
                  <a:cubicBezTo>
                    <a:pt x="73163" y="85748"/>
                    <a:pt x="73221" y="85805"/>
                    <a:pt x="73283" y="85876"/>
                  </a:cubicBezTo>
                  <a:cubicBezTo>
                    <a:pt x="76635" y="89084"/>
                    <a:pt x="82003" y="89063"/>
                    <a:pt x="85318" y="85814"/>
                  </a:cubicBezTo>
                  <a:close/>
                  <a:moveTo>
                    <a:pt x="57882" y="112660"/>
                  </a:moveTo>
                  <a:cubicBezTo>
                    <a:pt x="57944" y="112598"/>
                    <a:pt x="58010" y="112540"/>
                    <a:pt x="58072" y="112470"/>
                  </a:cubicBezTo>
                  <a:cubicBezTo>
                    <a:pt x="61289" y="109121"/>
                    <a:pt x="61260" y="103758"/>
                    <a:pt x="58019" y="100434"/>
                  </a:cubicBezTo>
                  <a:cubicBezTo>
                    <a:pt x="57953" y="100372"/>
                    <a:pt x="57891" y="100314"/>
                    <a:pt x="57829" y="100244"/>
                  </a:cubicBezTo>
                  <a:cubicBezTo>
                    <a:pt x="54472" y="97032"/>
                    <a:pt x="49104" y="97056"/>
                    <a:pt x="45793" y="100306"/>
                  </a:cubicBezTo>
                  <a:cubicBezTo>
                    <a:pt x="45723" y="100368"/>
                    <a:pt x="45665" y="100426"/>
                    <a:pt x="45603" y="100496"/>
                  </a:cubicBezTo>
                  <a:cubicBezTo>
                    <a:pt x="42387" y="103844"/>
                    <a:pt x="42408" y="109208"/>
                    <a:pt x="45657" y="112532"/>
                  </a:cubicBezTo>
                  <a:cubicBezTo>
                    <a:pt x="45719" y="112594"/>
                    <a:pt x="45785" y="112651"/>
                    <a:pt x="45847" y="112722"/>
                  </a:cubicBezTo>
                  <a:cubicBezTo>
                    <a:pt x="49195" y="115930"/>
                    <a:pt x="54571" y="115909"/>
                    <a:pt x="57882" y="112660"/>
                  </a:cubicBezTo>
                  <a:close/>
                  <a:moveTo>
                    <a:pt x="91157" y="36895"/>
                  </a:moveTo>
                  <a:cubicBezTo>
                    <a:pt x="94542" y="33572"/>
                    <a:pt x="94600" y="28060"/>
                    <a:pt x="91285" y="24670"/>
                  </a:cubicBezTo>
                  <a:cubicBezTo>
                    <a:pt x="87969" y="21276"/>
                    <a:pt x="82449" y="21218"/>
                    <a:pt x="79059" y="24534"/>
                  </a:cubicBezTo>
                  <a:cubicBezTo>
                    <a:pt x="78997" y="24596"/>
                    <a:pt x="78940" y="24662"/>
                    <a:pt x="78869" y="24724"/>
                  </a:cubicBezTo>
                  <a:cubicBezTo>
                    <a:pt x="75657" y="28072"/>
                    <a:pt x="75682" y="33448"/>
                    <a:pt x="78931" y="36759"/>
                  </a:cubicBezTo>
                  <a:cubicBezTo>
                    <a:pt x="78993" y="36821"/>
                    <a:pt x="79051" y="36887"/>
                    <a:pt x="79121" y="36949"/>
                  </a:cubicBezTo>
                  <a:cubicBezTo>
                    <a:pt x="82470" y="40165"/>
                    <a:pt x="87833" y="40132"/>
                    <a:pt x="91157" y="36895"/>
                  </a:cubicBezTo>
                  <a:close/>
                  <a:moveTo>
                    <a:pt x="63712" y="63741"/>
                  </a:moveTo>
                  <a:cubicBezTo>
                    <a:pt x="63783" y="63679"/>
                    <a:pt x="63840" y="63613"/>
                    <a:pt x="63902" y="63551"/>
                  </a:cubicBezTo>
                  <a:cubicBezTo>
                    <a:pt x="67119" y="60203"/>
                    <a:pt x="67098" y="54831"/>
                    <a:pt x="63849" y="51516"/>
                  </a:cubicBezTo>
                  <a:cubicBezTo>
                    <a:pt x="63787" y="51450"/>
                    <a:pt x="63721" y="51388"/>
                    <a:pt x="63659" y="51326"/>
                  </a:cubicBezTo>
                  <a:cubicBezTo>
                    <a:pt x="60310" y="48109"/>
                    <a:pt x="54938" y="48130"/>
                    <a:pt x="51623" y="51379"/>
                  </a:cubicBezTo>
                  <a:lnTo>
                    <a:pt x="51433" y="51569"/>
                  </a:lnTo>
                  <a:cubicBezTo>
                    <a:pt x="48217" y="54918"/>
                    <a:pt x="48246" y="60290"/>
                    <a:pt x="51487" y="63605"/>
                  </a:cubicBezTo>
                  <a:lnTo>
                    <a:pt x="51677" y="63795"/>
                  </a:lnTo>
                  <a:cubicBezTo>
                    <a:pt x="55029" y="67007"/>
                    <a:pt x="60397" y="66986"/>
                    <a:pt x="63712" y="63741"/>
                  </a:cubicBezTo>
                  <a:close/>
                  <a:moveTo>
                    <a:pt x="36276" y="90582"/>
                  </a:moveTo>
                  <a:lnTo>
                    <a:pt x="36466" y="90393"/>
                  </a:lnTo>
                  <a:cubicBezTo>
                    <a:pt x="39682" y="87040"/>
                    <a:pt x="39662" y="81669"/>
                    <a:pt x="36412" y="78357"/>
                  </a:cubicBezTo>
                  <a:cubicBezTo>
                    <a:pt x="36350" y="78287"/>
                    <a:pt x="36284" y="78229"/>
                    <a:pt x="36222" y="78167"/>
                  </a:cubicBezTo>
                  <a:cubicBezTo>
                    <a:pt x="32874" y="74951"/>
                    <a:pt x="27503" y="74971"/>
                    <a:pt x="24187" y="78221"/>
                  </a:cubicBezTo>
                  <a:lnTo>
                    <a:pt x="23997" y="78411"/>
                  </a:lnTo>
                  <a:cubicBezTo>
                    <a:pt x="20781" y="81759"/>
                    <a:pt x="20809" y="87131"/>
                    <a:pt x="24051" y="90446"/>
                  </a:cubicBezTo>
                  <a:cubicBezTo>
                    <a:pt x="24117" y="90508"/>
                    <a:pt x="24179" y="90574"/>
                    <a:pt x="24241" y="90636"/>
                  </a:cubicBezTo>
                  <a:cubicBezTo>
                    <a:pt x="27597" y="93852"/>
                    <a:pt x="32965" y="93824"/>
                    <a:pt x="36276" y="90582"/>
                  </a:cubicBezTo>
                  <a:close/>
                  <a:moveTo>
                    <a:pt x="69550" y="14810"/>
                  </a:moveTo>
                  <a:cubicBezTo>
                    <a:pt x="72936" y="11486"/>
                    <a:pt x="72994" y="5975"/>
                    <a:pt x="69678" y="2585"/>
                  </a:cubicBezTo>
                  <a:cubicBezTo>
                    <a:pt x="66363" y="-809"/>
                    <a:pt x="60843" y="-867"/>
                    <a:pt x="57453" y="2448"/>
                  </a:cubicBezTo>
                  <a:cubicBezTo>
                    <a:pt x="57391" y="2510"/>
                    <a:pt x="57333" y="2577"/>
                    <a:pt x="57263" y="2639"/>
                  </a:cubicBezTo>
                  <a:cubicBezTo>
                    <a:pt x="54055" y="5987"/>
                    <a:pt x="54075" y="11358"/>
                    <a:pt x="57325" y="14674"/>
                  </a:cubicBezTo>
                  <a:cubicBezTo>
                    <a:pt x="57387" y="14736"/>
                    <a:pt x="57445" y="14802"/>
                    <a:pt x="57515" y="14864"/>
                  </a:cubicBezTo>
                  <a:cubicBezTo>
                    <a:pt x="60863" y="18080"/>
                    <a:pt x="66227" y="18060"/>
                    <a:pt x="69550" y="14810"/>
                  </a:cubicBezTo>
                  <a:close/>
                  <a:moveTo>
                    <a:pt x="42106" y="41656"/>
                  </a:moveTo>
                  <a:cubicBezTo>
                    <a:pt x="42172" y="41594"/>
                    <a:pt x="42234" y="41528"/>
                    <a:pt x="42296" y="41466"/>
                  </a:cubicBezTo>
                  <a:cubicBezTo>
                    <a:pt x="45512" y="38118"/>
                    <a:pt x="45492" y="32742"/>
                    <a:pt x="42242" y="29431"/>
                  </a:cubicBezTo>
                  <a:cubicBezTo>
                    <a:pt x="42180" y="29360"/>
                    <a:pt x="42114" y="29303"/>
                    <a:pt x="42052" y="29241"/>
                  </a:cubicBezTo>
                  <a:cubicBezTo>
                    <a:pt x="38704" y="26024"/>
                    <a:pt x="33328" y="26045"/>
                    <a:pt x="30017" y="29294"/>
                  </a:cubicBezTo>
                  <a:cubicBezTo>
                    <a:pt x="29955" y="29365"/>
                    <a:pt x="29889" y="29422"/>
                    <a:pt x="29827" y="29484"/>
                  </a:cubicBezTo>
                  <a:cubicBezTo>
                    <a:pt x="26610" y="32837"/>
                    <a:pt x="26639" y="38204"/>
                    <a:pt x="29880" y="41520"/>
                  </a:cubicBezTo>
                  <a:cubicBezTo>
                    <a:pt x="29950" y="41586"/>
                    <a:pt x="30008" y="41648"/>
                    <a:pt x="30074" y="41710"/>
                  </a:cubicBezTo>
                  <a:cubicBezTo>
                    <a:pt x="33423" y="44926"/>
                    <a:pt x="38791" y="44901"/>
                    <a:pt x="42106" y="41656"/>
                  </a:cubicBezTo>
                  <a:close/>
                  <a:moveTo>
                    <a:pt x="14674" y="68502"/>
                  </a:moveTo>
                  <a:lnTo>
                    <a:pt x="14864" y="68312"/>
                  </a:lnTo>
                  <a:cubicBezTo>
                    <a:pt x="18080" y="64959"/>
                    <a:pt x="18059" y="59587"/>
                    <a:pt x="14810" y="56276"/>
                  </a:cubicBezTo>
                  <a:cubicBezTo>
                    <a:pt x="14748" y="56206"/>
                    <a:pt x="14682" y="56148"/>
                    <a:pt x="14621" y="56086"/>
                  </a:cubicBezTo>
                  <a:cubicBezTo>
                    <a:pt x="11272" y="52870"/>
                    <a:pt x="5896" y="52891"/>
                    <a:pt x="2585" y="56140"/>
                  </a:cubicBezTo>
                  <a:lnTo>
                    <a:pt x="2395" y="56330"/>
                  </a:lnTo>
                  <a:cubicBezTo>
                    <a:pt x="-822" y="59678"/>
                    <a:pt x="-793" y="65054"/>
                    <a:pt x="2449" y="68365"/>
                  </a:cubicBezTo>
                  <a:cubicBezTo>
                    <a:pt x="2519" y="68427"/>
                    <a:pt x="2576" y="68493"/>
                    <a:pt x="2638" y="68555"/>
                  </a:cubicBezTo>
                  <a:cubicBezTo>
                    <a:pt x="5991" y="71772"/>
                    <a:pt x="11359" y="71739"/>
                    <a:pt x="14674" y="68502"/>
                  </a:cubicBezTo>
                  <a:close/>
                </a:path>
              </a:pathLst>
            </a:custGeom>
            <a:solidFill>
              <a:srgbClr val="FFFFFF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B9B3236-ACAB-44A7-B72F-6EAB753F4780}"/>
                </a:ext>
              </a:extLst>
            </p:cNvPr>
            <p:cNvSpPr/>
            <p:nvPr/>
          </p:nvSpPr>
          <p:spPr>
            <a:xfrm>
              <a:off x="7471512" y="4353733"/>
              <a:ext cx="74319" cy="78448"/>
            </a:xfrm>
            <a:custGeom>
              <a:avLst/>
              <a:gdLst>
                <a:gd name="connsiteX0" fmla="*/ 0 w 74319"/>
                <a:gd name="connsiteY0" fmla="*/ 70580 h 78447"/>
                <a:gd name="connsiteX1" fmla="*/ 67820 w 74319"/>
                <a:gd name="connsiteY1" fmla="*/ 0 h 78447"/>
                <a:gd name="connsiteX2" fmla="*/ 77410 w 74319"/>
                <a:gd name="connsiteY2" fmla="*/ 9215 h 78447"/>
                <a:gd name="connsiteX3" fmla="*/ 9590 w 74319"/>
                <a:gd name="connsiteY3" fmla="*/ 79795 h 7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319" h="78447">
                  <a:moveTo>
                    <a:pt x="0" y="70580"/>
                  </a:moveTo>
                  <a:lnTo>
                    <a:pt x="67820" y="0"/>
                  </a:lnTo>
                  <a:lnTo>
                    <a:pt x="77410" y="9215"/>
                  </a:lnTo>
                  <a:lnTo>
                    <a:pt x="9590" y="79795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CB4A8AD-E3C5-415C-BF70-7C8CE7AF7DB9}"/>
                </a:ext>
              </a:extLst>
            </p:cNvPr>
            <p:cNvSpPr/>
            <p:nvPr/>
          </p:nvSpPr>
          <p:spPr>
            <a:xfrm>
              <a:off x="7378581" y="4265171"/>
              <a:ext cx="74319" cy="78448"/>
            </a:xfrm>
            <a:custGeom>
              <a:avLst/>
              <a:gdLst>
                <a:gd name="connsiteX0" fmla="*/ 0 w 74319"/>
                <a:gd name="connsiteY0" fmla="*/ 70583 h 78447"/>
                <a:gd name="connsiteX1" fmla="*/ 67813 w 74319"/>
                <a:gd name="connsiteY1" fmla="*/ 0 h 78447"/>
                <a:gd name="connsiteX2" fmla="*/ 77406 w 74319"/>
                <a:gd name="connsiteY2" fmla="*/ 9217 h 78447"/>
                <a:gd name="connsiteX3" fmla="*/ 9593 w 74319"/>
                <a:gd name="connsiteY3" fmla="*/ 79800 h 7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319" h="78447">
                  <a:moveTo>
                    <a:pt x="0" y="70583"/>
                  </a:moveTo>
                  <a:lnTo>
                    <a:pt x="67813" y="0"/>
                  </a:lnTo>
                  <a:lnTo>
                    <a:pt x="77406" y="9217"/>
                  </a:lnTo>
                  <a:lnTo>
                    <a:pt x="9593" y="79800"/>
                  </a:lnTo>
                  <a:close/>
                </a:path>
              </a:pathLst>
            </a:custGeom>
            <a:solidFill>
              <a:srgbClr val="E18A3A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F9384378-CD69-49DD-A7F0-9213DE386B1D}"/>
                </a:ext>
              </a:extLst>
            </p:cNvPr>
            <p:cNvSpPr/>
            <p:nvPr/>
          </p:nvSpPr>
          <p:spPr>
            <a:xfrm>
              <a:off x="7293018" y="4181024"/>
              <a:ext cx="330307" cy="326178"/>
            </a:xfrm>
            <a:custGeom>
              <a:avLst/>
              <a:gdLst>
                <a:gd name="connsiteX0" fmla="*/ 318679 w 330307"/>
                <a:gd name="connsiteY0" fmla="*/ 311977 h 326178"/>
                <a:gd name="connsiteX1" fmla="*/ 317696 w 330307"/>
                <a:gd name="connsiteY1" fmla="*/ 312985 h 326178"/>
                <a:gd name="connsiteX2" fmla="*/ 246511 w 330307"/>
                <a:gd name="connsiteY2" fmla="*/ 313674 h 326178"/>
                <a:gd name="connsiteX3" fmla="*/ 15135 w 330307"/>
                <a:gd name="connsiteY3" fmla="*/ 87162 h 326178"/>
                <a:gd name="connsiteX4" fmla="*/ 14446 w 330307"/>
                <a:gd name="connsiteY4" fmla="*/ 16113 h 326178"/>
                <a:gd name="connsiteX5" fmla="*/ 15436 w 330307"/>
                <a:gd name="connsiteY5" fmla="*/ 15106 h 326178"/>
                <a:gd name="connsiteX6" fmla="*/ 86622 w 330307"/>
                <a:gd name="connsiteY6" fmla="*/ 14416 h 326178"/>
                <a:gd name="connsiteX7" fmla="*/ 317998 w 330307"/>
                <a:gd name="connsiteY7" fmla="*/ 240933 h 326178"/>
                <a:gd name="connsiteX8" fmla="*/ 318679 w 330307"/>
                <a:gd name="connsiteY8" fmla="*/ 311977 h 32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307" h="326178">
                  <a:moveTo>
                    <a:pt x="318679" y="311977"/>
                  </a:moveTo>
                  <a:lnTo>
                    <a:pt x="317696" y="312985"/>
                  </a:lnTo>
                  <a:cubicBezTo>
                    <a:pt x="298163" y="332857"/>
                    <a:pt x="266420" y="333158"/>
                    <a:pt x="246511" y="313674"/>
                  </a:cubicBezTo>
                  <a:lnTo>
                    <a:pt x="15135" y="87162"/>
                  </a:lnTo>
                  <a:cubicBezTo>
                    <a:pt x="-4774" y="67670"/>
                    <a:pt x="-5080" y="35977"/>
                    <a:pt x="14446" y="16113"/>
                  </a:cubicBezTo>
                  <a:lnTo>
                    <a:pt x="15436" y="15106"/>
                  </a:lnTo>
                  <a:cubicBezTo>
                    <a:pt x="34962" y="-4766"/>
                    <a:pt x="66712" y="-5068"/>
                    <a:pt x="86622" y="14416"/>
                  </a:cubicBezTo>
                  <a:lnTo>
                    <a:pt x="317998" y="240933"/>
                  </a:lnTo>
                  <a:cubicBezTo>
                    <a:pt x="337899" y="260421"/>
                    <a:pt x="338208" y="292105"/>
                    <a:pt x="318679" y="311977"/>
                  </a:cubicBezTo>
                  <a:close/>
                </a:path>
              </a:pathLst>
            </a:custGeom>
            <a:noFill/>
            <a:ln w="5194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1BA9F231-7643-4C7E-8816-B66169DF9D41}"/>
                </a:ext>
              </a:extLst>
            </p:cNvPr>
            <p:cNvSpPr/>
            <p:nvPr/>
          </p:nvSpPr>
          <p:spPr>
            <a:xfrm>
              <a:off x="7506372" y="4386643"/>
              <a:ext cx="90834" cy="90834"/>
            </a:xfrm>
            <a:custGeom>
              <a:avLst/>
              <a:gdLst>
                <a:gd name="connsiteX0" fmla="*/ 85507 w 90834"/>
                <a:gd name="connsiteY0" fmla="*/ 74979 h 90834"/>
                <a:gd name="connsiteX1" fmla="*/ 85469 w 90834"/>
                <a:gd name="connsiteY1" fmla="*/ 71907 h 90834"/>
                <a:gd name="connsiteX2" fmla="*/ 82228 w 90834"/>
                <a:gd name="connsiteY2" fmla="*/ 71788 h 90834"/>
                <a:gd name="connsiteX3" fmla="*/ 82145 w 90834"/>
                <a:gd name="connsiteY3" fmla="*/ 71870 h 90834"/>
                <a:gd name="connsiteX4" fmla="*/ 82109 w 90834"/>
                <a:gd name="connsiteY4" fmla="*/ 75025 h 90834"/>
                <a:gd name="connsiteX5" fmla="*/ 85349 w 90834"/>
                <a:gd name="connsiteY5" fmla="*/ 75145 h 90834"/>
                <a:gd name="connsiteX6" fmla="*/ 85507 w 90834"/>
                <a:gd name="connsiteY6" fmla="*/ 74979 h 90834"/>
                <a:gd name="connsiteX7" fmla="*/ 76155 w 90834"/>
                <a:gd name="connsiteY7" fmla="*/ 84604 h 90834"/>
                <a:gd name="connsiteX8" fmla="*/ 75944 w 90834"/>
                <a:gd name="connsiteY8" fmla="*/ 81371 h 90834"/>
                <a:gd name="connsiteX9" fmla="*/ 72789 w 90834"/>
                <a:gd name="connsiteY9" fmla="*/ 81490 h 90834"/>
                <a:gd name="connsiteX10" fmla="*/ 72715 w 90834"/>
                <a:gd name="connsiteY10" fmla="*/ 81573 h 90834"/>
                <a:gd name="connsiteX11" fmla="*/ 72926 w 90834"/>
                <a:gd name="connsiteY11" fmla="*/ 84806 h 90834"/>
                <a:gd name="connsiteX12" fmla="*/ 76080 w 90834"/>
                <a:gd name="connsiteY12" fmla="*/ 84686 h 90834"/>
                <a:gd name="connsiteX13" fmla="*/ 76155 w 90834"/>
                <a:gd name="connsiteY13" fmla="*/ 84604 h 90834"/>
                <a:gd name="connsiteX14" fmla="*/ 89003 w 90834"/>
                <a:gd name="connsiteY14" fmla="*/ 61581 h 90834"/>
                <a:gd name="connsiteX15" fmla="*/ 88958 w 90834"/>
                <a:gd name="connsiteY15" fmla="*/ 58505 h 90834"/>
                <a:gd name="connsiteX16" fmla="*/ 85717 w 90834"/>
                <a:gd name="connsiteY16" fmla="*/ 58386 h 90834"/>
                <a:gd name="connsiteX17" fmla="*/ 85635 w 90834"/>
                <a:gd name="connsiteY17" fmla="*/ 58468 h 90834"/>
                <a:gd name="connsiteX18" fmla="*/ 85605 w 90834"/>
                <a:gd name="connsiteY18" fmla="*/ 61622 h 90834"/>
                <a:gd name="connsiteX19" fmla="*/ 88847 w 90834"/>
                <a:gd name="connsiteY19" fmla="*/ 61742 h 90834"/>
                <a:gd name="connsiteX20" fmla="*/ 89003 w 90834"/>
                <a:gd name="connsiteY20" fmla="*/ 61581 h 90834"/>
                <a:gd name="connsiteX21" fmla="*/ 62864 w 90834"/>
                <a:gd name="connsiteY21" fmla="*/ 88481 h 90834"/>
                <a:gd name="connsiteX22" fmla="*/ 62736 w 90834"/>
                <a:gd name="connsiteY22" fmla="*/ 85326 h 90834"/>
                <a:gd name="connsiteX23" fmla="*/ 62653 w 90834"/>
                <a:gd name="connsiteY23" fmla="*/ 85244 h 90834"/>
                <a:gd name="connsiteX24" fmla="*/ 59499 w 90834"/>
                <a:gd name="connsiteY24" fmla="*/ 85371 h 90834"/>
                <a:gd name="connsiteX25" fmla="*/ 59416 w 90834"/>
                <a:gd name="connsiteY25" fmla="*/ 85454 h 90834"/>
                <a:gd name="connsiteX26" fmla="*/ 59635 w 90834"/>
                <a:gd name="connsiteY26" fmla="*/ 88687 h 90834"/>
                <a:gd name="connsiteX27" fmla="*/ 62864 w 90834"/>
                <a:gd name="connsiteY27" fmla="*/ 88481 h 90834"/>
                <a:gd name="connsiteX28" fmla="*/ 91745 w 90834"/>
                <a:gd name="connsiteY28" fmla="*/ 48150 h 90834"/>
                <a:gd name="connsiteX29" fmla="*/ 91708 w 90834"/>
                <a:gd name="connsiteY29" fmla="*/ 45078 h 90834"/>
                <a:gd name="connsiteX30" fmla="*/ 88467 w 90834"/>
                <a:gd name="connsiteY30" fmla="*/ 44958 h 90834"/>
                <a:gd name="connsiteX31" fmla="*/ 88347 w 90834"/>
                <a:gd name="connsiteY31" fmla="*/ 48200 h 90834"/>
                <a:gd name="connsiteX32" fmla="*/ 88430 w 90834"/>
                <a:gd name="connsiteY32" fmla="*/ 48282 h 90834"/>
                <a:gd name="connsiteX33" fmla="*/ 91584 w 90834"/>
                <a:gd name="connsiteY33" fmla="*/ 48319 h 90834"/>
                <a:gd name="connsiteX34" fmla="*/ 91745 w 90834"/>
                <a:gd name="connsiteY34" fmla="*/ 48150 h 90834"/>
                <a:gd name="connsiteX35" fmla="*/ 49515 w 90834"/>
                <a:gd name="connsiteY35" fmla="*/ 91598 h 90834"/>
                <a:gd name="connsiteX36" fmla="*/ 49387 w 90834"/>
                <a:gd name="connsiteY36" fmla="*/ 88443 h 90834"/>
                <a:gd name="connsiteX37" fmla="*/ 49305 w 90834"/>
                <a:gd name="connsiteY37" fmla="*/ 88369 h 90834"/>
                <a:gd name="connsiteX38" fmla="*/ 46072 w 90834"/>
                <a:gd name="connsiteY38" fmla="*/ 88580 h 90834"/>
                <a:gd name="connsiteX39" fmla="*/ 46283 w 90834"/>
                <a:gd name="connsiteY39" fmla="*/ 91813 h 90834"/>
                <a:gd name="connsiteX40" fmla="*/ 49515 w 90834"/>
                <a:gd name="connsiteY40" fmla="*/ 91598 h 90834"/>
                <a:gd name="connsiteX41" fmla="*/ 75197 w 90834"/>
                <a:gd name="connsiteY41" fmla="*/ 63898 h 90834"/>
                <a:gd name="connsiteX42" fmla="*/ 75159 w 90834"/>
                <a:gd name="connsiteY42" fmla="*/ 60826 h 90834"/>
                <a:gd name="connsiteX43" fmla="*/ 71919 w 90834"/>
                <a:gd name="connsiteY43" fmla="*/ 60706 h 90834"/>
                <a:gd name="connsiteX44" fmla="*/ 71836 w 90834"/>
                <a:gd name="connsiteY44" fmla="*/ 60780 h 90834"/>
                <a:gd name="connsiteX45" fmla="*/ 71799 w 90834"/>
                <a:gd name="connsiteY45" fmla="*/ 63947 h 90834"/>
                <a:gd name="connsiteX46" fmla="*/ 71881 w 90834"/>
                <a:gd name="connsiteY46" fmla="*/ 64030 h 90834"/>
                <a:gd name="connsiteX47" fmla="*/ 75048 w 90834"/>
                <a:gd name="connsiteY47" fmla="*/ 64058 h 90834"/>
                <a:gd name="connsiteX48" fmla="*/ 75197 w 90834"/>
                <a:gd name="connsiteY48" fmla="*/ 63898 h 90834"/>
                <a:gd name="connsiteX49" fmla="*/ 64784 w 90834"/>
                <a:gd name="connsiteY49" fmla="*/ 74608 h 90834"/>
                <a:gd name="connsiteX50" fmla="*/ 64656 w 90834"/>
                <a:gd name="connsiteY50" fmla="*/ 71449 h 90834"/>
                <a:gd name="connsiteX51" fmla="*/ 64573 w 90834"/>
                <a:gd name="connsiteY51" fmla="*/ 71375 h 90834"/>
                <a:gd name="connsiteX52" fmla="*/ 61419 w 90834"/>
                <a:gd name="connsiteY52" fmla="*/ 71494 h 90834"/>
                <a:gd name="connsiteX53" fmla="*/ 61336 w 90834"/>
                <a:gd name="connsiteY53" fmla="*/ 71577 h 90834"/>
                <a:gd name="connsiteX54" fmla="*/ 61547 w 90834"/>
                <a:gd name="connsiteY54" fmla="*/ 74818 h 90834"/>
                <a:gd name="connsiteX55" fmla="*/ 64784 w 90834"/>
                <a:gd name="connsiteY55" fmla="*/ 74608 h 90834"/>
                <a:gd name="connsiteX56" fmla="*/ 78694 w 90834"/>
                <a:gd name="connsiteY56" fmla="*/ 50491 h 90834"/>
                <a:gd name="connsiteX57" fmla="*/ 78649 w 90834"/>
                <a:gd name="connsiteY57" fmla="*/ 47415 h 90834"/>
                <a:gd name="connsiteX58" fmla="*/ 75407 w 90834"/>
                <a:gd name="connsiteY58" fmla="*/ 47296 h 90834"/>
                <a:gd name="connsiteX59" fmla="*/ 75325 w 90834"/>
                <a:gd name="connsiteY59" fmla="*/ 47378 h 90834"/>
                <a:gd name="connsiteX60" fmla="*/ 75296 w 90834"/>
                <a:gd name="connsiteY60" fmla="*/ 50532 h 90834"/>
                <a:gd name="connsiteX61" fmla="*/ 75370 w 90834"/>
                <a:gd name="connsiteY61" fmla="*/ 50615 h 90834"/>
                <a:gd name="connsiteX62" fmla="*/ 78537 w 90834"/>
                <a:gd name="connsiteY62" fmla="*/ 50652 h 90834"/>
                <a:gd name="connsiteX63" fmla="*/ 78694 w 90834"/>
                <a:gd name="connsiteY63" fmla="*/ 50491 h 90834"/>
                <a:gd name="connsiteX64" fmla="*/ 51485 w 90834"/>
                <a:gd name="connsiteY64" fmla="*/ 78485 h 90834"/>
                <a:gd name="connsiteX65" fmla="*/ 51357 w 90834"/>
                <a:gd name="connsiteY65" fmla="*/ 75331 h 90834"/>
                <a:gd name="connsiteX66" fmla="*/ 51274 w 90834"/>
                <a:gd name="connsiteY66" fmla="*/ 75248 h 90834"/>
                <a:gd name="connsiteX67" fmla="*/ 48120 w 90834"/>
                <a:gd name="connsiteY67" fmla="*/ 75376 h 90834"/>
                <a:gd name="connsiteX68" fmla="*/ 48046 w 90834"/>
                <a:gd name="connsiteY68" fmla="*/ 75458 h 90834"/>
                <a:gd name="connsiteX69" fmla="*/ 48165 w 90834"/>
                <a:gd name="connsiteY69" fmla="*/ 78613 h 90834"/>
                <a:gd name="connsiteX70" fmla="*/ 48248 w 90834"/>
                <a:gd name="connsiteY70" fmla="*/ 78687 h 90834"/>
                <a:gd name="connsiteX71" fmla="*/ 51402 w 90834"/>
                <a:gd name="connsiteY71" fmla="*/ 78567 h 90834"/>
                <a:gd name="connsiteX72" fmla="*/ 51485 w 90834"/>
                <a:gd name="connsiteY72" fmla="*/ 78485 h 90834"/>
                <a:gd name="connsiteX73" fmla="*/ 81431 w 90834"/>
                <a:gd name="connsiteY73" fmla="*/ 37060 h 90834"/>
                <a:gd name="connsiteX74" fmla="*/ 81394 w 90834"/>
                <a:gd name="connsiteY74" fmla="*/ 33988 h 90834"/>
                <a:gd name="connsiteX75" fmla="*/ 81312 w 90834"/>
                <a:gd name="connsiteY75" fmla="*/ 33906 h 90834"/>
                <a:gd name="connsiteX76" fmla="*/ 78157 w 90834"/>
                <a:gd name="connsiteY76" fmla="*/ 33877 h 90834"/>
                <a:gd name="connsiteX77" fmla="*/ 78037 w 90834"/>
                <a:gd name="connsiteY77" fmla="*/ 37110 h 90834"/>
                <a:gd name="connsiteX78" fmla="*/ 78112 w 90834"/>
                <a:gd name="connsiteY78" fmla="*/ 37192 h 90834"/>
                <a:gd name="connsiteX79" fmla="*/ 81279 w 90834"/>
                <a:gd name="connsiteY79" fmla="*/ 37229 h 90834"/>
                <a:gd name="connsiteX80" fmla="*/ 81431 w 90834"/>
                <a:gd name="connsiteY80" fmla="*/ 37060 h 90834"/>
                <a:gd name="connsiteX81" fmla="*/ 38136 w 90834"/>
                <a:gd name="connsiteY81" fmla="*/ 81606 h 90834"/>
                <a:gd name="connsiteX82" fmla="*/ 38016 w 90834"/>
                <a:gd name="connsiteY82" fmla="*/ 78452 h 90834"/>
                <a:gd name="connsiteX83" fmla="*/ 37926 w 90834"/>
                <a:gd name="connsiteY83" fmla="*/ 78377 h 90834"/>
                <a:gd name="connsiteX84" fmla="*/ 34693 w 90834"/>
                <a:gd name="connsiteY84" fmla="*/ 78588 h 90834"/>
                <a:gd name="connsiteX85" fmla="*/ 34812 w 90834"/>
                <a:gd name="connsiteY85" fmla="*/ 81747 h 90834"/>
                <a:gd name="connsiteX86" fmla="*/ 34903 w 90834"/>
                <a:gd name="connsiteY86" fmla="*/ 81821 h 90834"/>
                <a:gd name="connsiteX87" fmla="*/ 38136 w 90834"/>
                <a:gd name="connsiteY87" fmla="*/ 81606 h 90834"/>
                <a:gd name="connsiteX88" fmla="*/ 64883 w 90834"/>
                <a:gd name="connsiteY88" fmla="*/ 52807 h 90834"/>
                <a:gd name="connsiteX89" fmla="*/ 64846 w 90834"/>
                <a:gd name="connsiteY89" fmla="*/ 49735 h 90834"/>
                <a:gd name="connsiteX90" fmla="*/ 64763 w 90834"/>
                <a:gd name="connsiteY90" fmla="*/ 49653 h 90834"/>
                <a:gd name="connsiteX91" fmla="*/ 61605 w 90834"/>
                <a:gd name="connsiteY91" fmla="*/ 49616 h 90834"/>
                <a:gd name="connsiteX92" fmla="*/ 61522 w 90834"/>
                <a:gd name="connsiteY92" fmla="*/ 49699 h 90834"/>
                <a:gd name="connsiteX93" fmla="*/ 61485 w 90834"/>
                <a:gd name="connsiteY93" fmla="*/ 52857 h 90834"/>
                <a:gd name="connsiteX94" fmla="*/ 61567 w 90834"/>
                <a:gd name="connsiteY94" fmla="*/ 52939 h 90834"/>
                <a:gd name="connsiteX95" fmla="*/ 64722 w 90834"/>
                <a:gd name="connsiteY95" fmla="*/ 52977 h 90834"/>
                <a:gd name="connsiteX96" fmla="*/ 64883 w 90834"/>
                <a:gd name="connsiteY96" fmla="*/ 52807 h 90834"/>
                <a:gd name="connsiteX97" fmla="*/ 53409 w 90834"/>
                <a:gd name="connsiteY97" fmla="*/ 64624 h 90834"/>
                <a:gd name="connsiteX98" fmla="*/ 53289 w 90834"/>
                <a:gd name="connsiteY98" fmla="*/ 61457 h 90834"/>
                <a:gd name="connsiteX99" fmla="*/ 53198 w 90834"/>
                <a:gd name="connsiteY99" fmla="*/ 61383 h 90834"/>
                <a:gd name="connsiteX100" fmla="*/ 50044 w 90834"/>
                <a:gd name="connsiteY100" fmla="*/ 61503 h 90834"/>
                <a:gd name="connsiteX101" fmla="*/ 49969 w 90834"/>
                <a:gd name="connsiteY101" fmla="*/ 61594 h 90834"/>
                <a:gd name="connsiteX102" fmla="*/ 50089 w 90834"/>
                <a:gd name="connsiteY102" fmla="*/ 64748 h 90834"/>
                <a:gd name="connsiteX103" fmla="*/ 50180 w 90834"/>
                <a:gd name="connsiteY103" fmla="*/ 64822 h 90834"/>
                <a:gd name="connsiteX104" fmla="*/ 53335 w 90834"/>
                <a:gd name="connsiteY104" fmla="*/ 64702 h 90834"/>
                <a:gd name="connsiteX105" fmla="*/ 53409 w 90834"/>
                <a:gd name="connsiteY105" fmla="*/ 64624 h 90834"/>
                <a:gd name="connsiteX106" fmla="*/ 68380 w 90834"/>
                <a:gd name="connsiteY106" fmla="*/ 39409 h 90834"/>
                <a:gd name="connsiteX107" fmla="*/ 68335 w 90834"/>
                <a:gd name="connsiteY107" fmla="*/ 36329 h 90834"/>
                <a:gd name="connsiteX108" fmla="*/ 68252 w 90834"/>
                <a:gd name="connsiteY108" fmla="*/ 36247 h 90834"/>
                <a:gd name="connsiteX109" fmla="*/ 65098 w 90834"/>
                <a:gd name="connsiteY109" fmla="*/ 36218 h 90834"/>
                <a:gd name="connsiteX110" fmla="*/ 65015 w 90834"/>
                <a:gd name="connsiteY110" fmla="*/ 36301 h 90834"/>
                <a:gd name="connsiteX111" fmla="*/ 64986 w 90834"/>
                <a:gd name="connsiteY111" fmla="*/ 39455 h 90834"/>
                <a:gd name="connsiteX112" fmla="*/ 65061 w 90834"/>
                <a:gd name="connsiteY112" fmla="*/ 39537 h 90834"/>
                <a:gd name="connsiteX113" fmla="*/ 68227 w 90834"/>
                <a:gd name="connsiteY113" fmla="*/ 39566 h 90834"/>
                <a:gd name="connsiteX114" fmla="*/ 68380 w 90834"/>
                <a:gd name="connsiteY114" fmla="*/ 39409 h 90834"/>
                <a:gd name="connsiteX115" fmla="*/ 40106 w 90834"/>
                <a:gd name="connsiteY115" fmla="*/ 68493 h 90834"/>
                <a:gd name="connsiteX116" fmla="*/ 39986 w 90834"/>
                <a:gd name="connsiteY116" fmla="*/ 65339 h 90834"/>
                <a:gd name="connsiteX117" fmla="*/ 39903 w 90834"/>
                <a:gd name="connsiteY117" fmla="*/ 65256 h 90834"/>
                <a:gd name="connsiteX118" fmla="*/ 36749 w 90834"/>
                <a:gd name="connsiteY118" fmla="*/ 65384 h 90834"/>
                <a:gd name="connsiteX119" fmla="*/ 36666 w 90834"/>
                <a:gd name="connsiteY119" fmla="*/ 65467 h 90834"/>
                <a:gd name="connsiteX120" fmla="*/ 36794 w 90834"/>
                <a:gd name="connsiteY120" fmla="*/ 68621 h 90834"/>
                <a:gd name="connsiteX121" fmla="*/ 36877 w 90834"/>
                <a:gd name="connsiteY121" fmla="*/ 68703 h 90834"/>
                <a:gd name="connsiteX122" fmla="*/ 40031 w 90834"/>
                <a:gd name="connsiteY122" fmla="*/ 68575 h 90834"/>
                <a:gd name="connsiteX123" fmla="*/ 40106 w 90834"/>
                <a:gd name="connsiteY123" fmla="*/ 68493 h 90834"/>
                <a:gd name="connsiteX124" fmla="*/ 71122 w 90834"/>
                <a:gd name="connsiteY124" fmla="*/ 25978 h 90834"/>
                <a:gd name="connsiteX125" fmla="*/ 71084 w 90834"/>
                <a:gd name="connsiteY125" fmla="*/ 22907 h 90834"/>
                <a:gd name="connsiteX126" fmla="*/ 71002 w 90834"/>
                <a:gd name="connsiteY126" fmla="*/ 22824 h 90834"/>
                <a:gd name="connsiteX127" fmla="*/ 67843 w 90834"/>
                <a:gd name="connsiteY127" fmla="*/ 22787 h 90834"/>
                <a:gd name="connsiteX128" fmla="*/ 67724 w 90834"/>
                <a:gd name="connsiteY128" fmla="*/ 26028 h 90834"/>
                <a:gd name="connsiteX129" fmla="*/ 67798 w 90834"/>
                <a:gd name="connsiteY129" fmla="*/ 26111 h 90834"/>
                <a:gd name="connsiteX130" fmla="*/ 70964 w 90834"/>
                <a:gd name="connsiteY130" fmla="*/ 26139 h 90834"/>
                <a:gd name="connsiteX131" fmla="*/ 71122 w 90834"/>
                <a:gd name="connsiteY131" fmla="*/ 25978 h 90834"/>
                <a:gd name="connsiteX132" fmla="*/ 26761 w 90834"/>
                <a:gd name="connsiteY132" fmla="*/ 71610 h 90834"/>
                <a:gd name="connsiteX133" fmla="*/ 26641 w 90834"/>
                <a:gd name="connsiteY133" fmla="*/ 68456 h 90834"/>
                <a:gd name="connsiteX134" fmla="*/ 26559 w 90834"/>
                <a:gd name="connsiteY134" fmla="*/ 68381 h 90834"/>
                <a:gd name="connsiteX135" fmla="*/ 23326 w 90834"/>
                <a:gd name="connsiteY135" fmla="*/ 68596 h 90834"/>
                <a:gd name="connsiteX136" fmla="*/ 23446 w 90834"/>
                <a:gd name="connsiteY136" fmla="*/ 71751 h 90834"/>
                <a:gd name="connsiteX137" fmla="*/ 23528 w 90834"/>
                <a:gd name="connsiteY137" fmla="*/ 71825 h 90834"/>
                <a:gd name="connsiteX138" fmla="*/ 26761 w 90834"/>
                <a:gd name="connsiteY138" fmla="*/ 71610 h 90834"/>
                <a:gd name="connsiteX139" fmla="*/ 54582 w 90834"/>
                <a:gd name="connsiteY139" fmla="*/ 41722 h 90834"/>
                <a:gd name="connsiteX140" fmla="*/ 54536 w 90834"/>
                <a:gd name="connsiteY140" fmla="*/ 38641 h 90834"/>
                <a:gd name="connsiteX141" fmla="*/ 54454 w 90834"/>
                <a:gd name="connsiteY141" fmla="*/ 38567 h 90834"/>
                <a:gd name="connsiteX142" fmla="*/ 51295 w 90834"/>
                <a:gd name="connsiteY142" fmla="*/ 38530 h 90834"/>
                <a:gd name="connsiteX143" fmla="*/ 51212 w 90834"/>
                <a:gd name="connsiteY143" fmla="*/ 38612 h 90834"/>
                <a:gd name="connsiteX144" fmla="*/ 51175 w 90834"/>
                <a:gd name="connsiteY144" fmla="*/ 41767 h 90834"/>
                <a:gd name="connsiteX145" fmla="*/ 51258 w 90834"/>
                <a:gd name="connsiteY145" fmla="*/ 41850 h 90834"/>
                <a:gd name="connsiteX146" fmla="*/ 54412 w 90834"/>
                <a:gd name="connsiteY146" fmla="*/ 41887 h 90834"/>
                <a:gd name="connsiteX147" fmla="*/ 54582 w 90834"/>
                <a:gd name="connsiteY147" fmla="*/ 41722 h 90834"/>
                <a:gd name="connsiteX148" fmla="*/ 42038 w 90834"/>
                <a:gd name="connsiteY148" fmla="*/ 54632 h 90834"/>
                <a:gd name="connsiteX149" fmla="*/ 41906 w 90834"/>
                <a:gd name="connsiteY149" fmla="*/ 51478 h 90834"/>
                <a:gd name="connsiteX150" fmla="*/ 41823 w 90834"/>
                <a:gd name="connsiteY150" fmla="*/ 51395 h 90834"/>
                <a:gd name="connsiteX151" fmla="*/ 38665 w 90834"/>
                <a:gd name="connsiteY151" fmla="*/ 51523 h 90834"/>
                <a:gd name="connsiteX152" fmla="*/ 38582 w 90834"/>
                <a:gd name="connsiteY152" fmla="*/ 51606 h 90834"/>
                <a:gd name="connsiteX153" fmla="*/ 38710 w 90834"/>
                <a:gd name="connsiteY153" fmla="*/ 54760 h 90834"/>
                <a:gd name="connsiteX154" fmla="*/ 38793 w 90834"/>
                <a:gd name="connsiteY154" fmla="*/ 54834 h 90834"/>
                <a:gd name="connsiteX155" fmla="*/ 41951 w 90834"/>
                <a:gd name="connsiteY155" fmla="*/ 54715 h 90834"/>
                <a:gd name="connsiteX156" fmla="*/ 42038 w 90834"/>
                <a:gd name="connsiteY156" fmla="*/ 54632 h 90834"/>
                <a:gd name="connsiteX157" fmla="*/ 58070 w 90834"/>
                <a:gd name="connsiteY157" fmla="*/ 28315 h 90834"/>
                <a:gd name="connsiteX158" fmla="*/ 58025 w 90834"/>
                <a:gd name="connsiteY158" fmla="*/ 25243 h 90834"/>
                <a:gd name="connsiteX159" fmla="*/ 57942 w 90834"/>
                <a:gd name="connsiteY159" fmla="*/ 25161 h 90834"/>
                <a:gd name="connsiteX160" fmla="*/ 54788 w 90834"/>
                <a:gd name="connsiteY160" fmla="*/ 25124 h 90834"/>
                <a:gd name="connsiteX161" fmla="*/ 54705 w 90834"/>
                <a:gd name="connsiteY161" fmla="*/ 25206 h 90834"/>
                <a:gd name="connsiteX162" fmla="*/ 54672 w 90834"/>
                <a:gd name="connsiteY162" fmla="*/ 28373 h 90834"/>
                <a:gd name="connsiteX163" fmla="*/ 54746 w 90834"/>
                <a:gd name="connsiteY163" fmla="*/ 28456 h 90834"/>
                <a:gd name="connsiteX164" fmla="*/ 57913 w 90834"/>
                <a:gd name="connsiteY164" fmla="*/ 28484 h 90834"/>
                <a:gd name="connsiteX165" fmla="*/ 58070 w 90834"/>
                <a:gd name="connsiteY165" fmla="*/ 28315 h 90834"/>
                <a:gd name="connsiteX166" fmla="*/ 28735 w 90834"/>
                <a:gd name="connsiteY166" fmla="*/ 58501 h 90834"/>
                <a:gd name="connsiteX167" fmla="*/ 28520 w 90834"/>
                <a:gd name="connsiteY167" fmla="*/ 55268 h 90834"/>
                <a:gd name="connsiteX168" fmla="*/ 25287 w 90834"/>
                <a:gd name="connsiteY168" fmla="*/ 55475 h 90834"/>
                <a:gd name="connsiteX169" fmla="*/ 25407 w 90834"/>
                <a:gd name="connsiteY169" fmla="*/ 58629 h 90834"/>
                <a:gd name="connsiteX170" fmla="*/ 25490 w 90834"/>
                <a:gd name="connsiteY170" fmla="*/ 58712 h 90834"/>
                <a:gd name="connsiteX171" fmla="*/ 28644 w 90834"/>
                <a:gd name="connsiteY171" fmla="*/ 58584 h 90834"/>
                <a:gd name="connsiteX172" fmla="*/ 28735 w 90834"/>
                <a:gd name="connsiteY172" fmla="*/ 58501 h 90834"/>
                <a:gd name="connsiteX173" fmla="*/ 60812 w 90834"/>
                <a:gd name="connsiteY173" fmla="*/ 14888 h 90834"/>
                <a:gd name="connsiteX174" fmla="*/ 60766 w 90834"/>
                <a:gd name="connsiteY174" fmla="*/ 11816 h 90834"/>
                <a:gd name="connsiteX175" fmla="*/ 57534 w 90834"/>
                <a:gd name="connsiteY175" fmla="*/ 11701 h 90834"/>
                <a:gd name="connsiteX176" fmla="*/ 57414 w 90834"/>
                <a:gd name="connsiteY176" fmla="*/ 14934 h 90834"/>
                <a:gd name="connsiteX177" fmla="*/ 60655 w 90834"/>
                <a:gd name="connsiteY177" fmla="*/ 15054 h 90834"/>
                <a:gd name="connsiteX178" fmla="*/ 60812 w 90834"/>
                <a:gd name="connsiteY178" fmla="*/ 14888 h 90834"/>
                <a:gd name="connsiteX179" fmla="*/ 15390 w 90834"/>
                <a:gd name="connsiteY179" fmla="*/ 61627 h 90834"/>
                <a:gd name="connsiteX180" fmla="*/ 15180 w 90834"/>
                <a:gd name="connsiteY180" fmla="*/ 58386 h 90834"/>
                <a:gd name="connsiteX181" fmla="*/ 11947 w 90834"/>
                <a:gd name="connsiteY181" fmla="*/ 58600 h 90834"/>
                <a:gd name="connsiteX182" fmla="*/ 12154 w 90834"/>
                <a:gd name="connsiteY182" fmla="*/ 61833 h 90834"/>
                <a:gd name="connsiteX183" fmla="*/ 15320 w 90834"/>
                <a:gd name="connsiteY183" fmla="*/ 61713 h 90834"/>
                <a:gd name="connsiteX184" fmla="*/ 15390 w 90834"/>
                <a:gd name="connsiteY184" fmla="*/ 61627 h 90834"/>
                <a:gd name="connsiteX185" fmla="*/ 44264 w 90834"/>
                <a:gd name="connsiteY185" fmla="*/ 30636 h 90834"/>
                <a:gd name="connsiteX186" fmla="*/ 44226 w 90834"/>
                <a:gd name="connsiteY186" fmla="*/ 27560 h 90834"/>
                <a:gd name="connsiteX187" fmla="*/ 44144 w 90834"/>
                <a:gd name="connsiteY187" fmla="*/ 27477 h 90834"/>
                <a:gd name="connsiteX188" fmla="*/ 40977 w 90834"/>
                <a:gd name="connsiteY188" fmla="*/ 27440 h 90834"/>
                <a:gd name="connsiteX189" fmla="*/ 40866 w 90834"/>
                <a:gd name="connsiteY189" fmla="*/ 30681 h 90834"/>
                <a:gd name="connsiteX190" fmla="*/ 44106 w 90834"/>
                <a:gd name="connsiteY190" fmla="*/ 30801 h 90834"/>
                <a:gd name="connsiteX191" fmla="*/ 44264 w 90834"/>
                <a:gd name="connsiteY191" fmla="*/ 30636 h 90834"/>
                <a:gd name="connsiteX192" fmla="*/ 30659 w 90834"/>
                <a:gd name="connsiteY192" fmla="*/ 44640 h 90834"/>
                <a:gd name="connsiteX193" fmla="*/ 30448 w 90834"/>
                <a:gd name="connsiteY193" fmla="*/ 41400 h 90834"/>
                <a:gd name="connsiteX194" fmla="*/ 27294 w 90834"/>
                <a:gd name="connsiteY194" fmla="*/ 41528 h 90834"/>
                <a:gd name="connsiteX195" fmla="*/ 27211 w 90834"/>
                <a:gd name="connsiteY195" fmla="*/ 41610 h 90834"/>
                <a:gd name="connsiteX196" fmla="*/ 27426 w 90834"/>
                <a:gd name="connsiteY196" fmla="*/ 44843 h 90834"/>
                <a:gd name="connsiteX197" fmla="*/ 30580 w 90834"/>
                <a:gd name="connsiteY197" fmla="*/ 44723 h 90834"/>
                <a:gd name="connsiteX198" fmla="*/ 30659 w 90834"/>
                <a:gd name="connsiteY198" fmla="*/ 44640 h 90834"/>
                <a:gd name="connsiteX199" fmla="*/ 47760 w 90834"/>
                <a:gd name="connsiteY199" fmla="*/ 17233 h 90834"/>
                <a:gd name="connsiteX200" fmla="*/ 47715 w 90834"/>
                <a:gd name="connsiteY200" fmla="*/ 14162 h 90834"/>
                <a:gd name="connsiteX201" fmla="*/ 47632 w 90834"/>
                <a:gd name="connsiteY201" fmla="*/ 14079 h 90834"/>
                <a:gd name="connsiteX202" fmla="*/ 44478 w 90834"/>
                <a:gd name="connsiteY202" fmla="*/ 14042 h 90834"/>
                <a:gd name="connsiteX203" fmla="*/ 44367 w 90834"/>
                <a:gd name="connsiteY203" fmla="*/ 17283 h 90834"/>
                <a:gd name="connsiteX204" fmla="*/ 47608 w 90834"/>
                <a:gd name="connsiteY204" fmla="*/ 17403 h 90834"/>
                <a:gd name="connsiteX205" fmla="*/ 47760 w 90834"/>
                <a:gd name="connsiteY205" fmla="*/ 17233 h 90834"/>
                <a:gd name="connsiteX206" fmla="*/ 17356 w 90834"/>
                <a:gd name="connsiteY206" fmla="*/ 48509 h 90834"/>
                <a:gd name="connsiteX207" fmla="*/ 17145 w 90834"/>
                <a:gd name="connsiteY207" fmla="*/ 45276 h 90834"/>
                <a:gd name="connsiteX208" fmla="*/ 13991 w 90834"/>
                <a:gd name="connsiteY208" fmla="*/ 45404 h 90834"/>
                <a:gd name="connsiteX209" fmla="*/ 13917 w 90834"/>
                <a:gd name="connsiteY209" fmla="*/ 45487 h 90834"/>
                <a:gd name="connsiteX210" fmla="*/ 14127 w 90834"/>
                <a:gd name="connsiteY210" fmla="*/ 48720 h 90834"/>
                <a:gd name="connsiteX211" fmla="*/ 17282 w 90834"/>
                <a:gd name="connsiteY211" fmla="*/ 48600 h 90834"/>
                <a:gd name="connsiteX212" fmla="*/ 17356 w 90834"/>
                <a:gd name="connsiteY212" fmla="*/ 48509 h 90834"/>
                <a:gd name="connsiteX213" fmla="*/ 50498 w 90834"/>
                <a:gd name="connsiteY213" fmla="*/ 3802 h 90834"/>
                <a:gd name="connsiteX214" fmla="*/ 50453 w 90834"/>
                <a:gd name="connsiteY214" fmla="*/ 730 h 90834"/>
                <a:gd name="connsiteX215" fmla="*/ 47212 w 90834"/>
                <a:gd name="connsiteY215" fmla="*/ 611 h 90834"/>
                <a:gd name="connsiteX216" fmla="*/ 47129 w 90834"/>
                <a:gd name="connsiteY216" fmla="*/ 693 h 90834"/>
                <a:gd name="connsiteX217" fmla="*/ 47100 w 90834"/>
                <a:gd name="connsiteY217" fmla="*/ 3852 h 90834"/>
                <a:gd name="connsiteX218" fmla="*/ 50341 w 90834"/>
                <a:gd name="connsiteY218" fmla="*/ 3971 h 90834"/>
                <a:gd name="connsiteX219" fmla="*/ 50498 w 90834"/>
                <a:gd name="connsiteY219" fmla="*/ 3802 h 90834"/>
                <a:gd name="connsiteX220" fmla="*/ 4011 w 90834"/>
                <a:gd name="connsiteY220" fmla="*/ 51635 h 90834"/>
                <a:gd name="connsiteX221" fmla="*/ 3797 w 90834"/>
                <a:gd name="connsiteY221" fmla="*/ 48402 h 90834"/>
                <a:gd name="connsiteX222" fmla="*/ 638 w 90834"/>
                <a:gd name="connsiteY222" fmla="*/ 48522 h 90834"/>
                <a:gd name="connsiteX223" fmla="*/ 564 w 90834"/>
                <a:gd name="connsiteY223" fmla="*/ 48604 h 90834"/>
                <a:gd name="connsiteX224" fmla="*/ 774 w 90834"/>
                <a:gd name="connsiteY224" fmla="*/ 51837 h 90834"/>
                <a:gd name="connsiteX225" fmla="*/ 3933 w 90834"/>
                <a:gd name="connsiteY225" fmla="*/ 51717 h 90834"/>
                <a:gd name="connsiteX226" fmla="*/ 4011 w 90834"/>
                <a:gd name="connsiteY226" fmla="*/ 51635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90834" h="90834">
                  <a:moveTo>
                    <a:pt x="85507" y="74979"/>
                  </a:moveTo>
                  <a:cubicBezTo>
                    <a:pt x="86287" y="74100"/>
                    <a:pt x="86262" y="72762"/>
                    <a:pt x="85469" y="71907"/>
                  </a:cubicBezTo>
                  <a:cubicBezTo>
                    <a:pt x="84615" y="70982"/>
                    <a:pt x="83153" y="70929"/>
                    <a:pt x="82228" y="71788"/>
                  </a:cubicBezTo>
                  <a:cubicBezTo>
                    <a:pt x="82199" y="71813"/>
                    <a:pt x="82166" y="71841"/>
                    <a:pt x="82145" y="71870"/>
                  </a:cubicBezTo>
                  <a:cubicBezTo>
                    <a:pt x="81299" y="72741"/>
                    <a:pt x="81283" y="74141"/>
                    <a:pt x="82109" y="75025"/>
                  </a:cubicBezTo>
                  <a:cubicBezTo>
                    <a:pt x="82963" y="75949"/>
                    <a:pt x="84425" y="76003"/>
                    <a:pt x="85349" y="75145"/>
                  </a:cubicBezTo>
                  <a:cubicBezTo>
                    <a:pt x="85407" y="75095"/>
                    <a:pt x="85461" y="75041"/>
                    <a:pt x="85507" y="74979"/>
                  </a:cubicBezTo>
                  <a:close/>
                  <a:moveTo>
                    <a:pt x="76155" y="84604"/>
                  </a:moveTo>
                  <a:cubicBezTo>
                    <a:pt x="76989" y="83658"/>
                    <a:pt x="76890" y="82197"/>
                    <a:pt x="75944" y="81371"/>
                  </a:cubicBezTo>
                  <a:cubicBezTo>
                    <a:pt x="75036" y="80570"/>
                    <a:pt x="73636" y="80624"/>
                    <a:pt x="72789" y="81490"/>
                  </a:cubicBezTo>
                  <a:cubicBezTo>
                    <a:pt x="72765" y="81519"/>
                    <a:pt x="72736" y="81544"/>
                    <a:pt x="72715" y="81573"/>
                  </a:cubicBezTo>
                  <a:cubicBezTo>
                    <a:pt x="71881" y="82519"/>
                    <a:pt x="71981" y="83980"/>
                    <a:pt x="72926" y="84806"/>
                  </a:cubicBezTo>
                  <a:cubicBezTo>
                    <a:pt x="73834" y="85607"/>
                    <a:pt x="75234" y="85553"/>
                    <a:pt x="76080" y="84686"/>
                  </a:cubicBezTo>
                  <a:cubicBezTo>
                    <a:pt x="76113" y="84653"/>
                    <a:pt x="76134" y="84632"/>
                    <a:pt x="76155" y="84604"/>
                  </a:cubicBezTo>
                  <a:close/>
                  <a:moveTo>
                    <a:pt x="89003" y="61581"/>
                  </a:moveTo>
                  <a:cubicBezTo>
                    <a:pt x="89776" y="60702"/>
                    <a:pt x="89759" y="59364"/>
                    <a:pt x="88958" y="58505"/>
                  </a:cubicBezTo>
                  <a:cubicBezTo>
                    <a:pt x="88103" y="57580"/>
                    <a:pt x="86642" y="57527"/>
                    <a:pt x="85717" y="58386"/>
                  </a:cubicBezTo>
                  <a:lnTo>
                    <a:pt x="85635" y="58468"/>
                  </a:lnTo>
                  <a:cubicBezTo>
                    <a:pt x="84796" y="59339"/>
                    <a:pt x="84780" y="60739"/>
                    <a:pt x="85605" y="61622"/>
                  </a:cubicBezTo>
                  <a:cubicBezTo>
                    <a:pt x="86460" y="62547"/>
                    <a:pt x="87922" y="62601"/>
                    <a:pt x="88847" y="61742"/>
                  </a:cubicBezTo>
                  <a:cubicBezTo>
                    <a:pt x="88896" y="61693"/>
                    <a:pt x="88950" y="61639"/>
                    <a:pt x="89003" y="61581"/>
                  </a:cubicBezTo>
                  <a:close/>
                  <a:moveTo>
                    <a:pt x="62864" y="88481"/>
                  </a:moveTo>
                  <a:cubicBezTo>
                    <a:pt x="63665" y="87564"/>
                    <a:pt x="63607" y="86173"/>
                    <a:pt x="62736" y="85326"/>
                  </a:cubicBezTo>
                  <a:cubicBezTo>
                    <a:pt x="62711" y="85297"/>
                    <a:pt x="62682" y="85273"/>
                    <a:pt x="62653" y="85244"/>
                  </a:cubicBezTo>
                  <a:cubicBezTo>
                    <a:pt x="61745" y="84442"/>
                    <a:pt x="60346" y="84500"/>
                    <a:pt x="59499" y="85371"/>
                  </a:cubicBezTo>
                  <a:cubicBezTo>
                    <a:pt x="59470" y="85397"/>
                    <a:pt x="59445" y="85425"/>
                    <a:pt x="59416" y="85454"/>
                  </a:cubicBezTo>
                  <a:cubicBezTo>
                    <a:pt x="58591" y="86400"/>
                    <a:pt x="58690" y="87861"/>
                    <a:pt x="59635" y="88687"/>
                  </a:cubicBezTo>
                  <a:cubicBezTo>
                    <a:pt x="60568" y="89517"/>
                    <a:pt x="62030" y="89426"/>
                    <a:pt x="62864" y="88481"/>
                  </a:cubicBezTo>
                  <a:close/>
                  <a:moveTo>
                    <a:pt x="91745" y="48150"/>
                  </a:moveTo>
                  <a:cubicBezTo>
                    <a:pt x="92517" y="47271"/>
                    <a:pt x="92501" y="45933"/>
                    <a:pt x="91708" y="45078"/>
                  </a:cubicBezTo>
                  <a:cubicBezTo>
                    <a:pt x="90853" y="44154"/>
                    <a:pt x="89392" y="44100"/>
                    <a:pt x="88467" y="44958"/>
                  </a:cubicBezTo>
                  <a:cubicBezTo>
                    <a:pt x="87542" y="45813"/>
                    <a:pt x="87488" y="47275"/>
                    <a:pt x="88347" y="48200"/>
                  </a:cubicBezTo>
                  <a:cubicBezTo>
                    <a:pt x="88376" y="48232"/>
                    <a:pt x="88401" y="48253"/>
                    <a:pt x="88430" y="48282"/>
                  </a:cubicBezTo>
                  <a:cubicBezTo>
                    <a:pt x="89301" y="49129"/>
                    <a:pt x="90700" y="49145"/>
                    <a:pt x="91584" y="48319"/>
                  </a:cubicBezTo>
                  <a:cubicBezTo>
                    <a:pt x="91646" y="48266"/>
                    <a:pt x="91695" y="48212"/>
                    <a:pt x="91745" y="48150"/>
                  </a:cubicBezTo>
                  <a:close/>
                  <a:moveTo>
                    <a:pt x="49515" y="91598"/>
                  </a:moveTo>
                  <a:cubicBezTo>
                    <a:pt x="50316" y="90690"/>
                    <a:pt x="50258" y="89290"/>
                    <a:pt x="49387" y="88443"/>
                  </a:cubicBezTo>
                  <a:cubicBezTo>
                    <a:pt x="49363" y="88419"/>
                    <a:pt x="49333" y="88390"/>
                    <a:pt x="49305" y="88369"/>
                  </a:cubicBezTo>
                  <a:cubicBezTo>
                    <a:pt x="48359" y="87535"/>
                    <a:pt x="46906" y="87634"/>
                    <a:pt x="46072" y="88580"/>
                  </a:cubicBezTo>
                  <a:cubicBezTo>
                    <a:pt x="45246" y="89525"/>
                    <a:pt x="45337" y="90987"/>
                    <a:pt x="46283" y="91813"/>
                  </a:cubicBezTo>
                  <a:cubicBezTo>
                    <a:pt x="47228" y="92634"/>
                    <a:pt x="48685" y="92543"/>
                    <a:pt x="49515" y="91598"/>
                  </a:cubicBezTo>
                  <a:close/>
                  <a:moveTo>
                    <a:pt x="75197" y="63898"/>
                  </a:moveTo>
                  <a:cubicBezTo>
                    <a:pt x="75977" y="63018"/>
                    <a:pt x="75952" y="61680"/>
                    <a:pt x="75159" y="60826"/>
                  </a:cubicBezTo>
                  <a:cubicBezTo>
                    <a:pt x="74305" y="59901"/>
                    <a:pt x="72843" y="59847"/>
                    <a:pt x="71919" y="60706"/>
                  </a:cubicBezTo>
                  <a:cubicBezTo>
                    <a:pt x="71889" y="60731"/>
                    <a:pt x="71857" y="60760"/>
                    <a:pt x="71836" y="60780"/>
                  </a:cubicBezTo>
                  <a:cubicBezTo>
                    <a:pt x="70990" y="61651"/>
                    <a:pt x="70973" y="63051"/>
                    <a:pt x="71799" y="63947"/>
                  </a:cubicBezTo>
                  <a:lnTo>
                    <a:pt x="71881" y="64030"/>
                  </a:lnTo>
                  <a:cubicBezTo>
                    <a:pt x="72753" y="64876"/>
                    <a:pt x="74152" y="64892"/>
                    <a:pt x="75048" y="64058"/>
                  </a:cubicBezTo>
                  <a:cubicBezTo>
                    <a:pt x="75098" y="64005"/>
                    <a:pt x="75151" y="63951"/>
                    <a:pt x="75197" y="63898"/>
                  </a:cubicBezTo>
                  <a:close/>
                  <a:moveTo>
                    <a:pt x="64784" y="74608"/>
                  </a:moveTo>
                  <a:cubicBezTo>
                    <a:pt x="65581" y="73700"/>
                    <a:pt x="65527" y="72300"/>
                    <a:pt x="64656" y="71449"/>
                  </a:cubicBezTo>
                  <a:cubicBezTo>
                    <a:pt x="64631" y="71424"/>
                    <a:pt x="64602" y="71396"/>
                    <a:pt x="64573" y="71375"/>
                  </a:cubicBezTo>
                  <a:cubicBezTo>
                    <a:pt x="63657" y="70574"/>
                    <a:pt x="62265" y="70628"/>
                    <a:pt x="61419" y="71494"/>
                  </a:cubicBezTo>
                  <a:cubicBezTo>
                    <a:pt x="61390" y="71523"/>
                    <a:pt x="61365" y="71556"/>
                    <a:pt x="61336" y="71577"/>
                  </a:cubicBezTo>
                  <a:cubicBezTo>
                    <a:pt x="60510" y="72523"/>
                    <a:pt x="60610" y="73984"/>
                    <a:pt x="61547" y="74818"/>
                  </a:cubicBezTo>
                  <a:cubicBezTo>
                    <a:pt x="62492" y="75648"/>
                    <a:pt x="63954" y="75557"/>
                    <a:pt x="64784" y="74608"/>
                  </a:cubicBezTo>
                  <a:close/>
                  <a:moveTo>
                    <a:pt x="78694" y="50491"/>
                  </a:moveTo>
                  <a:cubicBezTo>
                    <a:pt x="79466" y="49612"/>
                    <a:pt x="79441" y="48274"/>
                    <a:pt x="78649" y="47415"/>
                  </a:cubicBezTo>
                  <a:cubicBezTo>
                    <a:pt x="77794" y="46490"/>
                    <a:pt x="76332" y="46437"/>
                    <a:pt x="75407" y="47296"/>
                  </a:cubicBezTo>
                  <a:lnTo>
                    <a:pt x="75325" y="47378"/>
                  </a:lnTo>
                  <a:cubicBezTo>
                    <a:pt x="74478" y="48249"/>
                    <a:pt x="74462" y="49649"/>
                    <a:pt x="75296" y="50532"/>
                  </a:cubicBezTo>
                  <a:cubicBezTo>
                    <a:pt x="75321" y="50562"/>
                    <a:pt x="75349" y="50594"/>
                    <a:pt x="75370" y="50615"/>
                  </a:cubicBezTo>
                  <a:cubicBezTo>
                    <a:pt x="76241" y="51462"/>
                    <a:pt x="77641" y="51478"/>
                    <a:pt x="78537" y="50652"/>
                  </a:cubicBezTo>
                  <a:cubicBezTo>
                    <a:pt x="78587" y="50603"/>
                    <a:pt x="78640" y="50549"/>
                    <a:pt x="78694" y="50491"/>
                  </a:cubicBezTo>
                  <a:close/>
                  <a:moveTo>
                    <a:pt x="51485" y="78485"/>
                  </a:moveTo>
                  <a:cubicBezTo>
                    <a:pt x="52286" y="77568"/>
                    <a:pt x="52232" y="76168"/>
                    <a:pt x="51357" y="75331"/>
                  </a:cubicBezTo>
                  <a:cubicBezTo>
                    <a:pt x="51332" y="75301"/>
                    <a:pt x="51303" y="75277"/>
                    <a:pt x="51274" y="75248"/>
                  </a:cubicBezTo>
                  <a:cubicBezTo>
                    <a:pt x="50366" y="74446"/>
                    <a:pt x="48966" y="74504"/>
                    <a:pt x="48120" y="75376"/>
                  </a:cubicBezTo>
                  <a:cubicBezTo>
                    <a:pt x="48091" y="75401"/>
                    <a:pt x="48066" y="75429"/>
                    <a:pt x="48046" y="75458"/>
                  </a:cubicBezTo>
                  <a:cubicBezTo>
                    <a:pt x="47244" y="76367"/>
                    <a:pt x="47298" y="77766"/>
                    <a:pt x="48165" y="78613"/>
                  </a:cubicBezTo>
                  <a:cubicBezTo>
                    <a:pt x="48194" y="78642"/>
                    <a:pt x="48219" y="78667"/>
                    <a:pt x="48248" y="78687"/>
                  </a:cubicBezTo>
                  <a:cubicBezTo>
                    <a:pt x="49165" y="79488"/>
                    <a:pt x="50564" y="79434"/>
                    <a:pt x="51402" y="78567"/>
                  </a:cubicBezTo>
                  <a:lnTo>
                    <a:pt x="51485" y="78485"/>
                  </a:lnTo>
                  <a:close/>
                  <a:moveTo>
                    <a:pt x="81431" y="37060"/>
                  </a:moveTo>
                  <a:cubicBezTo>
                    <a:pt x="82203" y="36181"/>
                    <a:pt x="82191" y="34843"/>
                    <a:pt x="81394" y="33988"/>
                  </a:cubicBezTo>
                  <a:lnTo>
                    <a:pt x="81312" y="33906"/>
                  </a:lnTo>
                  <a:cubicBezTo>
                    <a:pt x="80440" y="33059"/>
                    <a:pt x="79041" y="33043"/>
                    <a:pt x="78157" y="33877"/>
                  </a:cubicBezTo>
                  <a:cubicBezTo>
                    <a:pt x="77232" y="34732"/>
                    <a:pt x="77178" y="36193"/>
                    <a:pt x="78037" y="37110"/>
                  </a:cubicBezTo>
                  <a:cubicBezTo>
                    <a:pt x="78062" y="37139"/>
                    <a:pt x="78091" y="37172"/>
                    <a:pt x="78112" y="37192"/>
                  </a:cubicBezTo>
                  <a:cubicBezTo>
                    <a:pt x="78983" y="38038"/>
                    <a:pt x="80382" y="38055"/>
                    <a:pt x="81279" y="37229"/>
                  </a:cubicBezTo>
                  <a:cubicBezTo>
                    <a:pt x="81328" y="37176"/>
                    <a:pt x="81382" y="37122"/>
                    <a:pt x="81431" y="37060"/>
                  </a:cubicBezTo>
                  <a:close/>
                  <a:moveTo>
                    <a:pt x="38136" y="81606"/>
                  </a:moveTo>
                  <a:cubicBezTo>
                    <a:pt x="38937" y="80698"/>
                    <a:pt x="38884" y="79298"/>
                    <a:pt x="38016" y="78452"/>
                  </a:cubicBezTo>
                  <a:cubicBezTo>
                    <a:pt x="37988" y="78427"/>
                    <a:pt x="37954" y="78398"/>
                    <a:pt x="37926" y="78377"/>
                  </a:cubicBezTo>
                  <a:cubicBezTo>
                    <a:pt x="36980" y="77543"/>
                    <a:pt x="35527" y="77642"/>
                    <a:pt x="34693" y="78588"/>
                  </a:cubicBezTo>
                  <a:cubicBezTo>
                    <a:pt x="33892" y="79496"/>
                    <a:pt x="33946" y="80896"/>
                    <a:pt x="34812" y="81747"/>
                  </a:cubicBezTo>
                  <a:cubicBezTo>
                    <a:pt x="34842" y="81771"/>
                    <a:pt x="34874" y="81800"/>
                    <a:pt x="34903" y="81821"/>
                  </a:cubicBezTo>
                  <a:cubicBezTo>
                    <a:pt x="35853" y="82651"/>
                    <a:pt x="37306" y="82551"/>
                    <a:pt x="38136" y="81606"/>
                  </a:cubicBezTo>
                  <a:close/>
                  <a:moveTo>
                    <a:pt x="64883" y="52807"/>
                  </a:moveTo>
                  <a:cubicBezTo>
                    <a:pt x="65663" y="51928"/>
                    <a:pt x="65647" y="50590"/>
                    <a:pt x="64846" y="49735"/>
                  </a:cubicBezTo>
                  <a:cubicBezTo>
                    <a:pt x="64813" y="49707"/>
                    <a:pt x="64792" y="49673"/>
                    <a:pt x="64763" y="49653"/>
                  </a:cubicBezTo>
                  <a:cubicBezTo>
                    <a:pt x="63892" y="48807"/>
                    <a:pt x="62492" y="48790"/>
                    <a:pt x="61605" y="49616"/>
                  </a:cubicBezTo>
                  <a:cubicBezTo>
                    <a:pt x="61576" y="49645"/>
                    <a:pt x="61543" y="49669"/>
                    <a:pt x="61522" y="49699"/>
                  </a:cubicBezTo>
                  <a:cubicBezTo>
                    <a:pt x="60676" y="50570"/>
                    <a:pt x="60659" y="51969"/>
                    <a:pt x="61485" y="52857"/>
                  </a:cubicBezTo>
                  <a:cubicBezTo>
                    <a:pt x="61514" y="52886"/>
                    <a:pt x="61538" y="52919"/>
                    <a:pt x="61567" y="52939"/>
                  </a:cubicBezTo>
                  <a:cubicBezTo>
                    <a:pt x="62439" y="53786"/>
                    <a:pt x="63838" y="53802"/>
                    <a:pt x="64722" y="52977"/>
                  </a:cubicBezTo>
                  <a:cubicBezTo>
                    <a:pt x="64788" y="52919"/>
                    <a:pt x="64842" y="52865"/>
                    <a:pt x="64883" y="52807"/>
                  </a:cubicBezTo>
                  <a:close/>
                  <a:moveTo>
                    <a:pt x="53409" y="64624"/>
                  </a:moveTo>
                  <a:cubicBezTo>
                    <a:pt x="54210" y="63708"/>
                    <a:pt x="54156" y="62308"/>
                    <a:pt x="53289" y="61457"/>
                  </a:cubicBezTo>
                  <a:cubicBezTo>
                    <a:pt x="53260" y="61432"/>
                    <a:pt x="53227" y="61404"/>
                    <a:pt x="53198" y="61383"/>
                  </a:cubicBezTo>
                  <a:cubicBezTo>
                    <a:pt x="52290" y="60582"/>
                    <a:pt x="50890" y="60636"/>
                    <a:pt x="50044" y="61503"/>
                  </a:cubicBezTo>
                  <a:cubicBezTo>
                    <a:pt x="50019" y="61532"/>
                    <a:pt x="49990" y="61565"/>
                    <a:pt x="49969" y="61594"/>
                  </a:cubicBezTo>
                  <a:cubicBezTo>
                    <a:pt x="49169" y="62502"/>
                    <a:pt x="49222" y="63902"/>
                    <a:pt x="50089" y="64748"/>
                  </a:cubicBezTo>
                  <a:cubicBezTo>
                    <a:pt x="50118" y="64768"/>
                    <a:pt x="50151" y="64802"/>
                    <a:pt x="50180" y="64822"/>
                  </a:cubicBezTo>
                  <a:cubicBezTo>
                    <a:pt x="51088" y="65623"/>
                    <a:pt x="52488" y="65570"/>
                    <a:pt x="53335" y="64702"/>
                  </a:cubicBezTo>
                  <a:cubicBezTo>
                    <a:pt x="53355" y="64674"/>
                    <a:pt x="53384" y="64645"/>
                    <a:pt x="53409" y="64624"/>
                  </a:cubicBezTo>
                  <a:close/>
                  <a:moveTo>
                    <a:pt x="68380" y="39409"/>
                  </a:moveTo>
                  <a:cubicBezTo>
                    <a:pt x="69152" y="38530"/>
                    <a:pt x="69135" y="37192"/>
                    <a:pt x="68335" y="36329"/>
                  </a:cubicBezTo>
                  <a:cubicBezTo>
                    <a:pt x="68310" y="36301"/>
                    <a:pt x="68281" y="36275"/>
                    <a:pt x="68252" y="36247"/>
                  </a:cubicBezTo>
                  <a:cubicBezTo>
                    <a:pt x="67381" y="35400"/>
                    <a:pt x="65981" y="35384"/>
                    <a:pt x="65098" y="36218"/>
                  </a:cubicBezTo>
                  <a:cubicBezTo>
                    <a:pt x="65065" y="36243"/>
                    <a:pt x="65044" y="36271"/>
                    <a:pt x="65015" y="36301"/>
                  </a:cubicBezTo>
                  <a:cubicBezTo>
                    <a:pt x="64168" y="37172"/>
                    <a:pt x="64152" y="38571"/>
                    <a:pt x="64986" y="39455"/>
                  </a:cubicBezTo>
                  <a:cubicBezTo>
                    <a:pt x="65011" y="39484"/>
                    <a:pt x="65040" y="39509"/>
                    <a:pt x="65061" y="39537"/>
                  </a:cubicBezTo>
                  <a:cubicBezTo>
                    <a:pt x="65931" y="40384"/>
                    <a:pt x="67331" y="40400"/>
                    <a:pt x="68227" y="39566"/>
                  </a:cubicBezTo>
                  <a:cubicBezTo>
                    <a:pt x="68277" y="39521"/>
                    <a:pt x="68331" y="39459"/>
                    <a:pt x="68380" y="39409"/>
                  </a:cubicBezTo>
                  <a:close/>
                  <a:moveTo>
                    <a:pt x="40106" y="68493"/>
                  </a:moveTo>
                  <a:cubicBezTo>
                    <a:pt x="40907" y="67576"/>
                    <a:pt x="40853" y="66185"/>
                    <a:pt x="39986" y="65339"/>
                  </a:cubicBezTo>
                  <a:cubicBezTo>
                    <a:pt x="39957" y="65305"/>
                    <a:pt x="39932" y="65285"/>
                    <a:pt x="39903" y="65256"/>
                  </a:cubicBezTo>
                  <a:cubicBezTo>
                    <a:pt x="38987" y="64459"/>
                    <a:pt x="37587" y="64512"/>
                    <a:pt x="36749" y="65384"/>
                  </a:cubicBezTo>
                  <a:cubicBezTo>
                    <a:pt x="36720" y="65409"/>
                    <a:pt x="36695" y="65437"/>
                    <a:pt x="36666" y="65467"/>
                  </a:cubicBezTo>
                  <a:cubicBezTo>
                    <a:pt x="35865" y="66383"/>
                    <a:pt x="35919" y="67774"/>
                    <a:pt x="36794" y="68621"/>
                  </a:cubicBezTo>
                  <a:cubicBezTo>
                    <a:pt x="36819" y="68650"/>
                    <a:pt x="36848" y="68675"/>
                    <a:pt x="36877" y="68703"/>
                  </a:cubicBezTo>
                  <a:cubicBezTo>
                    <a:pt x="37785" y="69505"/>
                    <a:pt x="39185" y="69447"/>
                    <a:pt x="40031" y="68575"/>
                  </a:cubicBezTo>
                  <a:cubicBezTo>
                    <a:pt x="40056" y="68551"/>
                    <a:pt x="40085" y="68522"/>
                    <a:pt x="40106" y="68493"/>
                  </a:cubicBezTo>
                  <a:close/>
                  <a:moveTo>
                    <a:pt x="71122" y="25978"/>
                  </a:moveTo>
                  <a:cubicBezTo>
                    <a:pt x="71894" y="25099"/>
                    <a:pt x="71877" y="23761"/>
                    <a:pt x="71084" y="22907"/>
                  </a:cubicBezTo>
                  <a:cubicBezTo>
                    <a:pt x="71056" y="22877"/>
                    <a:pt x="71030" y="22845"/>
                    <a:pt x="71002" y="22824"/>
                  </a:cubicBezTo>
                  <a:cubicBezTo>
                    <a:pt x="70131" y="21977"/>
                    <a:pt x="68731" y="21961"/>
                    <a:pt x="67843" y="22787"/>
                  </a:cubicBezTo>
                  <a:cubicBezTo>
                    <a:pt x="66918" y="23641"/>
                    <a:pt x="66865" y="25103"/>
                    <a:pt x="67724" y="26028"/>
                  </a:cubicBezTo>
                  <a:cubicBezTo>
                    <a:pt x="67748" y="26057"/>
                    <a:pt x="67777" y="26081"/>
                    <a:pt x="67798" y="26111"/>
                  </a:cubicBezTo>
                  <a:cubicBezTo>
                    <a:pt x="68669" y="26957"/>
                    <a:pt x="70069" y="26973"/>
                    <a:pt x="70964" y="26139"/>
                  </a:cubicBezTo>
                  <a:cubicBezTo>
                    <a:pt x="71018" y="26090"/>
                    <a:pt x="71072" y="26032"/>
                    <a:pt x="71122" y="25978"/>
                  </a:cubicBezTo>
                  <a:close/>
                  <a:moveTo>
                    <a:pt x="26761" y="71610"/>
                  </a:moveTo>
                  <a:cubicBezTo>
                    <a:pt x="27562" y="70702"/>
                    <a:pt x="27509" y="69302"/>
                    <a:pt x="26641" y="68456"/>
                  </a:cubicBezTo>
                  <a:cubicBezTo>
                    <a:pt x="26613" y="68431"/>
                    <a:pt x="26588" y="68402"/>
                    <a:pt x="26559" y="68381"/>
                  </a:cubicBezTo>
                  <a:cubicBezTo>
                    <a:pt x="25613" y="67548"/>
                    <a:pt x="24152" y="67646"/>
                    <a:pt x="23326" y="68596"/>
                  </a:cubicBezTo>
                  <a:cubicBezTo>
                    <a:pt x="22525" y="69505"/>
                    <a:pt x="22579" y="70904"/>
                    <a:pt x="23446" y="71751"/>
                  </a:cubicBezTo>
                  <a:cubicBezTo>
                    <a:pt x="23475" y="71779"/>
                    <a:pt x="23499" y="71804"/>
                    <a:pt x="23528" y="71825"/>
                  </a:cubicBezTo>
                  <a:cubicBezTo>
                    <a:pt x="24474" y="72655"/>
                    <a:pt x="25935" y="72555"/>
                    <a:pt x="26761" y="71610"/>
                  </a:cubicBezTo>
                  <a:close/>
                  <a:moveTo>
                    <a:pt x="54582" y="41722"/>
                  </a:moveTo>
                  <a:cubicBezTo>
                    <a:pt x="55353" y="40842"/>
                    <a:pt x="55329" y="39505"/>
                    <a:pt x="54536" y="38641"/>
                  </a:cubicBezTo>
                  <a:cubicBezTo>
                    <a:pt x="54507" y="38617"/>
                    <a:pt x="54482" y="38588"/>
                    <a:pt x="54454" y="38567"/>
                  </a:cubicBezTo>
                  <a:cubicBezTo>
                    <a:pt x="53582" y="37721"/>
                    <a:pt x="52183" y="37704"/>
                    <a:pt x="51295" y="38530"/>
                  </a:cubicBezTo>
                  <a:cubicBezTo>
                    <a:pt x="51266" y="38559"/>
                    <a:pt x="51233" y="38584"/>
                    <a:pt x="51212" y="38612"/>
                  </a:cubicBezTo>
                  <a:cubicBezTo>
                    <a:pt x="50366" y="39484"/>
                    <a:pt x="50350" y="40884"/>
                    <a:pt x="51175" y="41767"/>
                  </a:cubicBezTo>
                  <a:cubicBezTo>
                    <a:pt x="51204" y="41796"/>
                    <a:pt x="51229" y="41829"/>
                    <a:pt x="51258" y="41850"/>
                  </a:cubicBezTo>
                  <a:cubicBezTo>
                    <a:pt x="52129" y="42696"/>
                    <a:pt x="53529" y="42713"/>
                    <a:pt x="54412" y="41887"/>
                  </a:cubicBezTo>
                  <a:cubicBezTo>
                    <a:pt x="54478" y="41837"/>
                    <a:pt x="54528" y="41775"/>
                    <a:pt x="54582" y="41722"/>
                  </a:cubicBezTo>
                  <a:close/>
                  <a:moveTo>
                    <a:pt x="42038" y="54632"/>
                  </a:moveTo>
                  <a:cubicBezTo>
                    <a:pt x="42839" y="53716"/>
                    <a:pt x="42777" y="52316"/>
                    <a:pt x="41906" y="51478"/>
                  </a:cubicBezTo>
                  <a:cubicBezTo>
                    <a:pt x="41885" y="51449"/>
                    <a:pt x="41852" y="51424"/>
                    <a:pt x="41823" y="51395"/>
                  </a:cubicBezTo>
                  <a:cubicBezTo>
                    <a:pt x="40907" y="50594"/>
                    <a:pt x="39515" y="50652"/>
                    <a:pt x="38665" y="51523"/>
                  </a:cubicBezTo>
                  <a:cubicBezTo>
                    <a:pt x="38636" y="51548"/>
                    <a:pt x="38611" y="51577"/>
                    <a:pt x="38582" y="51606"/>
                  </a:cubicBezTo>
                  <a:cubicBezTo>
                    <a:pt x="37777" y="52515"/>
                    <a:pt x="37839" y="53914"/>
                    <a:pt x="38710" y="54760"/>
                  </a:cubicBezTo>
                  <a:cubicBezTo>
                    <a:pt x="38735" y="54794"/>
                    <a:pt x="38764" y="54814"/>
                    <a:pt x="38793" y="54834"/>
                  </a:cubicBezTo>
                  <a:cubicBezTo>
                    <a:pt x="39709" y="55636"/>
                    <a:pt x="41101" y="55582"/>
                    <a:pt x="41951" y="54715"/>
                  </a:cubicBezTo>
                  <a:cubicBezTo>
                    <a:pt x="41984" y="54686"/>
                    <a:pt x="42005" y="54666"/>
                    <a:pt x="42038" y="54632"/>
                  </a:cubicBezTo>
                  <a:close/>
                  <a:moveTo>
                    <a:pt x="58070" y="28315"/>
                  </a:moveTo>
                  <a:cubicBezTo>
                    <a:pt x="58843" y="27436"/>
                    <a:pt x="58830" y="26098"/>
                    <a:pt x="58025" y="25243"/>
                  </a:cubicBezTo>
                  <a:cubicBezTo>
                    <a:pt x="58000" y="25214"/>
                    <a:pt x="57971" y="25190"/>
                    <a:pt x="57942" y="25161"/>
                  </a:cubicBezTo>
                  <a:cubicBezTo>
                    <a:pt x="57071" y="24314"/>
                    <a:pt x="55671" y="24298"/>
                    <a:pt x="54788" y="25124"/>
                  </a:cubicBezTo>
                  <a:cubicBezTo>
                    <a:pt x="54759" y="25152"/>
                    <a:pt x="54734" y="25186"/>
                    <a:pt x="54705" y="25206"/>
                  </a:cubicBezTo>
                  <a:cubicBezTo>
                    <a:pt x="53859" y="26077"/>
                    <a:pt x="53842" y="27477"/>
                    <a:pt x="54672" y="28373"/>
                  </a:cubicBezTo>
                  <a:cubicBezTo>
                    <a:pt x="54697" y="28398"/>
                    <a:pt x="54726" y="28426"/>
                    <a:pt x="54746" y="28456"/>
                  </a:cubicBezTo>
                  <a:cubicBezTo>
                    <a:pt x="55618" y="29298"/>
                    <a:pt x="57018" y="29310"/>
                    <a:pt x="57913" y="28484"/>
                  </a:cubicBezTo>
                  <a:cubicBezTo>
                    <a:pt x="57967" y="28431"/>
                    <a:pt x="58021" y="28377"/>
                    <a:pt x="58070" y="28315"/>
                  </a:cubicBezTo>
                  <a:close/>
                  <a:moveTo>
                    <a:pt x="28735" y="58501"/>
                  </a:moveTo>
                  <a:cubicBezTo>
                    <a:pt x="29561" y="57556"/>
                    <a:pt x="29470" y="56102"/>
                    <a:pt x="28520" y="55268"/>
                  </a:cubicBezTo>
                  <a:cubicBezTo>
                    <a:pt x="27575" y="54434"/>
                    <a:pt x="26113" y="54533"/>
                    <a:pt x="25287" y="55475"/>
                  </a:cubicBezTo>
                  <a:cubicBezTo>
                    <a:pt x="24486" y="56391"/>
                    <a:pt x="24540" y="57791"/>
                    <a:pt x="25407" y="58629"/>
                  </a:cubicBezTo>
                  <a:lnTo>
                    <a:pt x="25490" y="58712"/>
                  </a:lnTo>
                  <a:cubicBezTo>
                    <a:pt x="26406" y="59513"/>
                    <a:pt x="27806" y="59459"/>
                    <a:pt x="28644" y="58584"/>
                  </a:cubicBezTo>
                  <a:cubicBezTo>
                    <a:pt x="28681" y="58559"/>
                    <a:pt x="28702" y="58530"/>
                    <a:pt x="28735" y="58501"/>
                  </a:cubicBezTo>
                  <a:close/>
                  <a:moveTo>
                    <a:pt x="60812" y="14888"/>
                  </a:moveTo>
                  <a:cubicBezTo>
                    <a:pt x="61584" y="14009"/>
                    <a:pt x="61572" y="12671"/>
                    <a:pt x="60766" y="11816"/>
                  </a:cubicBezTo>
                  <a:cubicBezTo>
                    <a:pt x="59912" y="10900"/>
                    <a:pt x="58450" y="10846"/>
                    <a:pt x="57534" y="11701"/>
                  </a:cubicBezTo>
                  <a:cubicBezTo>
                    <a:pt x="56609" y="12555"/>
                    <a:pt x="56555" y="14017"/>
                    <a:pt x="57414" y="14934"/>
                  </a:cubicBezTo>
                  <a:cubicBezTo>
                    <a:pt x="58268" y="15858"/>
                    <a:pt x="59730" y="15912"/>
                    <a:pt x="60655" y="15054"/>
                  </a:cubicBezTo>
                  <a:cubicBezTo>
                    <a:pt x="60704" y="15000"/>
                    <a:pt x="60762" y="14946"/>
                    <a:pt x="60812" y="14888"/>
                  </a:cubicBezTo>
                  <a:close/>
                  <a:moveTo>
                    <a:pt x="15390" y="61627"/>
                  </a:moveTo>
                  <a:cubicBezTo>
                    <a:pt x="16216" y="60681"/>
                    <a:pt x="16125" y="59219"/>
                    <a:pt x="15180" y="58386"/>
                  </a:cubicBezTo>
                  <a:cubicBezTo>
                    <a:pt x="14234" y="57560"/>
                    <a:pt x="12781" y="57659"/>
                    <a:pt x="11947" y="58600"/>
                  </a:cubicBezTo>
                  <a:cubicBezTo>
                    <a:pt x="11122" y="59546"/>
                    <a:pt x="11212" y="61007"/>
                    <a:pt x="12154" y="61833"/>
                  </a:cubicBezTo>
                  <a:cubicBezTo>
                    <a:pt x="13070" y="62634"/>
                    <a:pt x="14470" y="62581"/>
                    <a:pt x="15320" y="61713"/>
                  </a:cubicBezTo>
                  <a:cubicBezTo>
                    <a:pt x="15337" y="61676"/>
                    <a:pt x="15366" y="61647"/>
                    <a:pt x="15390" y="61627"/>
                  </a:cubicBezTo>
                  <a:close/>
                  <a:moveTo>
                    <a:pt x="44264" y="30636"/>
                  </a:moveTo>
                  <a:cubicBezTo>
                    <a:pt x="45044" y="29756"/>
                    <a:pt x="45019" y="28418"/>
                    <a:pt x="44226" y="27560"/>
                  </a:cubicBezTo>
                  <a:lnTo>
                    <a:pt x="44144" y="27477"/>
                  </a:lnTo>
                  <a:cubicBezTo>
                    <a:pt x="43273" y="26631"/>
                    <a:pt x="41873" y="26614"/>
                    <a:pt x="40977" y="27440"/>
                  </a:cubicBezTo>
                  <a:cubicBezTo>
                    <a:pt x="40060" y="28303"/>
                    <a:pt x="40007" y="29765"/>
                    <a:pt x="40866" y="30681"/>
                  </a:cubicBezTo>
                  <a:cubicBezTo>
                    <a:pt x="41720" y="31606"/>
                    <a:pt x="43182" y="31660"/>
                    <a:pt x="44106" y="30801"/>
                  </a:cubicBezTo>
                  <a:cubicBezTo>
                    <a:pt x="44164" y="30747"/>
                    <a:pt x="44218" y="30693"/>
                    <a:pt x="44264" y="30636"/>
                  </a:cubicBezTo>
                  <a:close/>
                  <a:moveTo>
                    <a:pt x="30659" y="44640"/>
                  </a:moveTo>
                  <a:cubicBezTo>
                    <a:pt x="31484" y="43695"/>
                    <a:pt x="31394" y="42233"/>
                    <a:pt x="30448" y="41400"/>
                  </a:cubicBezTo>
                  <a:cubicBezTo>
                    <a:pt x="29532" y="40603"/>
                    <a:pt x="28132" y="40656"/>
                    <a:pt x="27294" y="41528"/>
                  </a:cubicBezTo>
                  <a:cubicBezTo>
                    <a:pt x="27261" y="41552"/>
                    <a:pt x="27240" y="41581"/>
                    <a:pt x="27211" y="41610"/>
                  </a:cubicBezTo>
                  <a:cubicBezTo>
                    <a:pt x="26385" y="42555"/>
                    <a:pt x="26477" y="44017"/>
                    <a:pt x="27426" y="44843"/>
                  </a:cubicBezTo>
                  <a:cubicBezTo>
                    <a:pt x="28342" y="45644"/>
                    <a:pt x="29734" y="45590"/>
                    <a:pt x="30580" y="44723"/>
                  </a:cubicBezTo>
                  <a:cubicBezTo>
                    <a:pt x="30605" y="44690"/>
                    <a:pt x="30630" y="44661"/>
                    <a:pt x="30659" y="44640"/>
                  </a:cubicBezTo>
                  <a:close/>
                  <a:moveTo>
                    <a:pt x="47760" y="17233"/>
                  </a:moveTo>
                  <a:cubicBezTo>
                    <a:pt x="48533" y="16354"/>
                    <a:pt x="48516" y="15016"/>
                    <a:pt x="47715" y="14162"/>
                  </a:cubicBezTo>
                  <a:cubicBezTo>
                    <a:pt x="47690" y="14133"/>
                    <a:pt x="47662" y="14100"/>
                    <a:pt x="47632" y="14079"/>
                  </a:cubicBezTo>
                  <a:cubicBezTo>
                    <a:pt x="46761" y="13233"/>
                    <a:pt x="45362" y="13216"/>
                    <a:pt x="44478" y="14042"/>
                  </a:cubicBezTo>
                  <a:cubicBezTo>
                    <a:pt x="43562" y="14896"/>
                    <a:pt x="43508" y="16358"/>
                    <a:pt x="44367" y="17283"/>
                  </a:cubicBezTo>
                  <a:cubicBezTo>
                    <a:pt x="45221" y="18208"/>
                    <a:pt x="46683" y="18262"/>
                    <a:pt x="47608" y="17403"/>
                  </a:cubicBezTo>
                  <a:cubicBezTo>
                    <a:pt x="47653" y="17349"/>
                    <a:pt x="47707" y="17295"/>
                    <a:pt x="47760" y="17233"/>
                  </a:cubicBezTo>
                  <a:close/>
                  <a:moveTo>
                    <a:pt x="17356" y="48509"/>
                  </a:moveTo>
                  <a:cubicBezTo>
                    <a:pt x="18190" y="47564"/>
                    <a:pt x="18091" y="46111"/>
                    <a:pt x="17145" y="45276"/>
                  </a:cubicBezTo>
                  <a:cubicBezTo>
                    <a:pt x="16237" y="44476"/>
                    <a:pt x="14837" y="44533"/>
                    <a:pt x="13991" y="45404"/>
                  </a:cubicBezTo>
                  <a:cubicBezTo>
                    <a:pt x="13966" y="45429"/>
                    <a:pt x="13937" y="45458"/>
                    <a:pt x="13917" y="45487"/>
                  </a:cubicBezTo>
                  <a:cubicBezTo>
                    <a:pt x="13083" y="46433"/>
                    <a:pt x="13181" y="47894"/>
                    <a:pt x="14127" y="48720"/>
                  </a:cubicBezTo>
                  <a:cubicBezTo>
                    <a:pt x="15036" y="49521"/>
                    <a:pt x="16435" y="49467"/>
                    <a:pt x="17282" y="48600"/>
                  </a:cubicBezTo>
                  <a:cubicBezTo>
                    <a:pt x="17315" y="48567"/>
                    <a:pt x="17335" y="48538"/>
                    <a:pt x="17356" y="48509"/>
                  </a:cubicBezTo>
                  <a:close/>
                  <a:moveTo>
                    <a:pt x="50498" y="3802"/>
                  </a:moveTo>
                  <a:cubicBezTo>
                    <a:pt x="51270" y="2923"/>
                    <a:pt x="51254" y="1585"/>
                    <a:pt x="50453" y="730"/>
                  </a:cubicBezTo>
                  <a:cubicBezTo>
                    <a:pt x="49598" y="-195"/>
                    <a:pt x="48136" y="-248"/>
                    <a:pt x="47212" y="611"/>
                  </a:cubicBezTo>
                  <a:lnTo>
                    <a:pt x="47129" y="693"/>
                  </a:lnTo>
                  <a:cubicBezTo>
                    <a:pt x="46291" y="1564"/>
                    <a:pt x="46274" y="2964"/>
                    <a:pt x="47100" y="3852"/>
                  </a:cubicBezTo>
                  <a:cubicBezTo>
                    <a:pt x="47954" y="4777"/>
                    <a:pt x="49416" y="4830"/>
                    <a:pt x="50341" y="3971"/>
                  </a:cubicBezTo>
                  <a:cubicBezTo>
                    <a:pt x="50395" y="3918"/>
                    <a:pt x="50448" y="3864"/>
                    <a:pt x="50498" y="3802"/>
                  </a:cubicBezTo>
                  <a:close/>
                  <a:moveTo>
                    <a:pt x="4011" y="51635"/>
                  </a:moveTo>
                  <a:cubicBezTo>
                    <a:pt x="4846" y="50690"/>
                    <a:pt x="4746" y="49228"/>
                    <a:pt x="3797" y="48402"/>
                  </a:cubicBezTo>
                  <a:cubicBezTo>
                    <a:pt x="2889" y="47601"/>
                    <a:pt x="1489" y="47655"/>
                    <a:pt x="638" y="48522"/>
                  </a:cubicBezTo>
                  <a:cubicBezTo>
                    <a:pt x="617" y="48551"/>
                    <a:pt x="585" y="48575"/>
                    <a:pt x="564" y="48604"/>
                  </a:cubicBezTo>
                  <a:cubicBezTo>
                    <a:pt x="-262" y="49550"/>
                    <a:pt x="-171" y="51012"/>
                    <a:pt x="774" y="51837"/>
                  </a:cubicBezTo>
                  <a:cubicBezTo>
                    <a:pt x="1683" y="52638"/>
                    <a:pt x="3083" y="52585"/>
                    <a:pt x="3933" y="51717"/>
                  </a:cubicBezTo>
                  <a:cubicBezTo>
                    <a:pt x="3966" y="51684"/>
                    <a:pt x="3987" y="51664"/>
                    <a:pt x="4011" y="51635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34580AEF-21B0-462C-9425-84C74924F548}"/>
                </a:ext>
              </a:extLst>
            </p:cNvPr>
            <p:cNvSpPr/>
            <p:nvPr/>
          </p:nvSpPr>
          <p:spPr>
            <a:xfrm>
              <a:off x="7326194" y="4211770"/>
              <a:ext cx="90834" cy="90834"/>
            </a:xfrm>
            <a:custGeom>
              <a:avLst/>
              <a:gdLst>
                <a:gd name="connsiteX0" fmla="*/ 6806 w 90834"/>
                <a:gd name="connsiteY0" fmla="*/ 17399 h 90834"/>
                <a:gd name="connsiteX1" fmla="*/ 6843 w 90834"/>
                <a:gd name="connsiteY1" fmla="*/ 20471 h 90834"/>
                <a:gd name="connsiteX2" fmla="*/ 10085 w 90834"/>
                <a:gd name="connsiteY2" fmla="*/ 20591 h 90834"/>
                <a:gd name="connsiteX3" fmla="*/ 10167 w 90834"/>
                <a:gd name="connsiteY3" fmla="*/ 20508 h 90834"/>
                <a:gd name="connsiteX4" fmla="*/ 10204 w 90834"/>
                <a:gd name="connsiteY4" fmla="*/ 17341 h 90834"/>
                <a:gd name="connsiteX5" fmla="*/ 6963 w 90834"/>
                <a:gd name="connsiteY5" fmla="*/ 17230 h 90834"/>
                <a:gd name="connsiteX6" fmla="*/ 6806 w 90834"/>
                <a:gd name="connsiteY6" fmla="*/ 17399 h 90834"/>
                <a:gd name="connsiteX7" fmla="*/ 16158 w 90834"/>
                <a:gd name="connsiteY7" fmla="*/ 7775 h 90834"/>
                <a:gd name="connsiteX8" fmla="*/ 16369 w 90834"/>
                <a:gd name="connsiteY8" fmla="*/ 11008 h 90834"/>
                <a:gd name="connsiteX9" fmla="*/ 19527 w 90834"/>
                <a:gd name="connsiteY9" fmla="*/ 10888 h 90834"/>
                <a:gd name="connsiteX10" fmla="*/ 19601 w 90834"/>
                <a:gd name="connsiteY10" fmla="*/ 10797 h 90834"/>
                <a:gd name="connsiteX11" fmla="*/ 19391 w 90834"/>
                <a:gd name="connsiteY11" fmla="*/ 7564 h 90834"/>
                <a:gd name="connsiteX12" fmla="*/ 16158 w 90834"/>
                <a:gd name="connsiteY12" fmla="*/ 7775 h 90834"/>
                <a:gd name="connsiteX13" fmla="*/ 3309 w 90834"/>
                <a:gd name="connsiteY13" fmla="*/ 30797 h 90834"/>
                <a:gd name="connsiteX14" fmla="*/ 3355 w 90834"/>
                <a:gd name="connsiteY14" fmla="*/ 33869 h 90834"/>
                <a:gd name="connsiteX15" fmla="*/ 6595 w 90834"/>
                <a:gd name="connsiteY15" fmla="*/ 33989 h 90834"/>
                <a:gd name="connsiteX16" fmla="*/ 6678 w 90834"/>
                <a:gd name="connsiteY16" fmla="*/ 33906 h 90834"/>
                <a:gd name="connsiteX17" fmla="*/ 6707 w 90834"/>
                <a:gd name="connsiteY17" fmla="*/ 30752 h 90834"/>
                <a:gd name="connsiteX18" fmla="*/ 3466 w 90834"/>
                <a:gd name="connsiteY18" fmla="*/ 30632 h 90834"/>
                <a:gd name="connsiteX19" fmla="*/ 3309 w 90834"/>
                <a:gd name="connsiteY19" fmla="*/ 30797 h 90834"/>
                <a:gd name="connsiteX20" fmla="*/ 29449 w 90834"/>
                <a:gd name="connsiteY20" fmla="*/ 3898 h 90834"/>
                <a:gd name="connsiteX21" fmla="*/ 29577 w 90834"/>
                <a:gd name="connsiteY21" fmla="*/ 7052 h 90834"/>
                <a:gd name="connsiteX22" fmla="*/ 29659 w 90834"/>
                <a:gd name="connsiteY22" fmla="*/ 7127 h 90834"/>
                <a:gd name="connsiteX23" fmla="*/ 32814 w 90834"/>
                <a:gd name="connsiteY23" fmla="*/ 7007 h 90834"/>
                <a:gd name="connsiteX24" fmla="*/ 32896 w 90834"/>
                <a:gd name="connsiteY24" fmla="*/ 6916 h 90834"/>
                <a:gd name="connsiteX25" fmla="*/ 32686 w 90834"/>
                <a:gd name="connsiteY25" fmla="*/ 3683 h 90834"/>
                <a:gd name="connsiteX26" fmla="*/ 29449 w 90834"/>
                <a:gd name="connsiteY26" fmla="*/ 3898 h 90834"/>
                <a:gd name="connsiteX27" fmla="*/ 567 w 90834"/>
                <a:gd name="connsiteY27" fmla="*/ 44220 h 90834"/>
                <a:gd name="connsiteX28" fmla="*/ 613 w 90834"/>
                <a:gd name="connsiteY28" fmla="*/ 47300 h 90834"/>
                <a:gd name="connsiteX29" fmla="*/ 3854 w 90834"/>
                <a:gd name="connsiteY29" fmla="*/ 47420 h 90834"/>
                <a:gd name="connsiteX30" fmla="*/ 3928 w 90834"/>
                <a:gd name="connsiteY30" fmla="*/ 47337 h 90834"/>
                <a:gd name="connsiteX31" fmla="*/ 3965 w 90834"/>
                <a:gd name="connsiteY31" fmla="*/ 44171 h 90834"/>
                <a:gd name="connsiteX32" fmla="*/ 3883 w 90834"/>
                <a:gd name="connsiteY32" fmla="*/ 44088 h 90834"/>
                <a:gd name="connsiteX33" fmla="*/ 724 w 90834"/>
                <a:gd name="connsiteY33" fmla="*/ 44059 h 90834"/>
                <a:gd name="connsiteX34" fmla="*/ 567 w 90834"/>
                <a:gd name="connsiteY34" fmla="*/ 44224 h 90834"/>
                <a:gd name="connsiteX35" fmla="*/ 567 w 90834"/>
                <a:gd name="connsiteY35" fmla="*/ 44220 h 90834"/>
                <a:gd name="connsiteX36" fmla="*/ 42797 w 90834"/>
                <a:gd name="connsiteY36" fmla="*/ 772 h 90834"/>
                <a:gd name="connsiteX37" fmla="*/ 42925 w 90834"/>
                <a:gd name="connsiteY37" fmla="*/ 3927 h 90834"/>
                <a:gd name="connsiteX38" fmla="*/ 43008 w 90834"/>
                <a:gd name="connsiteY38" fmla="*/ 4009 h 90834"/>
                <a:gd name="connsiteX39" fmla="*/ 46162 w 90834"/>
                <a:gd name="connsiteY39" fmla="*/ 3881 h 90834"/>
                <a:gd name="connsiteX40" fmla="*/ 46237 w 90834"/>
                <a:gd name="connsiteY40" fmla="*/ 3799 h 90834"/>
                <a:gd name="connsiteX41" fmla="*/ 46022 w 90834"/>
                <a:gd name="connsiteY41" fmla="*/ 566 h 90834"/>
                <a:gd name="connsiteX42" fmla="*/ 42797 w 90834"/>
                <a:gd name="connsiteY42" fmla="*/ 772 h 90834"/>
                <a:gd name="connsiteX43" fmla="*/ 17120 w 90834"/>
                <a:gd name="connsiteY43" fmla="*/ 28481 h 90834"/>
                <a:gd name="connsiteX44" fmla="*/ 17157 w 90834"/>
                <a:gd name="connsiteY44" fmla="*/ 31553 h 90834"/>
                <a:gd name="connsiteX45" fmla="*/ 20398 w 90834"/>
                <a:gd name="connsiteY45" fmla="*/ 31672 h 90834"/>
                <a:gd name="connsiteX46" fmla="*/ 20518 w 90834"/>
                <a:gd name="connsiteY46" fmla="*/ 28432 h 90834"/>
                <a:gd name="connsiteX47" fmla="*/ 20435 w 90834"/>
                <a:gd name="connsiteY47" fmla="*/ 28349 h 90834"/>
                <a:gd name="connsiteX48" fmla="*/ 17281 w 90834"/>
                <a:gd name="connsiteY48" fmla="*/ 28320 h 90834"/>
                <a:gd name="connsiteX49" fmla="*/ 17120 w 90834"/>
                <a:gd name="connsiteY49" fmla="*/ 28481 h 90834"/>
                <a:gd name="connsiteX50" fmla="*/ 27537 w 90834"/>
                <a:gd name="connsiteY50" fmla="*/ 17762 h 90834"/>
                <a:gd name="connsiteX51" fmla="*/ 27657 w 90834"/>
                <a:gd name="connsiteY51" fmla="*/ 20929 h 90834"/>
                <a:gd name="connsiteX52" fmla="*/ 27748 w 90834"/>
                <a:gd name="connsiteY52" fmla="*/ 21003 h 90834"/>
                <a:gd name="connsiteX53" fmla="*/ 30980 w 90834"/>
                <a:gd name="connsiteY53" fmla="*/ 20793 h 90834"/>
                <a:gd name="connsiteX54" fmla="*/ 30770 w 90834"/>
                <a:gd name="connsiteY54" fmla="*/ 17560 h 90834"/>
                <a:gd name="connsiteX55" fmla="*/ 27537 w 90834"/>
                <a:gd name="connsiteY55" fmla="*/ 17762 h 90834"/>
                <a:gd name="connsiteX56" fmla="*/ 13619 w 90834"/>
                <a:gd name="connsiteY56" fmla="*/ 41879 h 90834"/>
                <a:gd name="connsiteX57" fmla="*/ 13664 w 90834"/>
                <a:gd name="connsiteY57" fmla="*/ 44959 h 90834"/>
                <a:gd name="connsiteX58" fmla="*/ 16905 w 90834"/>
                <a:gd name="connsiteY58" fmla="*/ 45070 h 90834"/>
                <a:gd name="connsiteX59" fmla="*/ 16988 w 90834"/>
                <a:gd name="connsiteY59" fmla="*/ 44996 h 90834"/>
                <a:gd name="connsiteX60" fmla="*/ 17017 w 90834"/>
                <a:gd name="connsiteY60" fmla="*/ 41830 h 90834"/>
                <a:gd name="connsiteX61" fmla="*/ 13784 w 90834"/>
                <a:gd name="connsiteY61" fmla="*/ 41718 h 90834"/>
                <a:gd name="connsiteX62" fmla="*/ 13619 w 90834"/>
                <a:gd name="connsiteY62" fmla="*/ 41879 h 90834"/>
                <a:gd name="connsiteX63" fmla="*/ 40989 w 90834"/>
                <a:gd name="connsiteY63" fmla="*/ 13724 h 90834"/>
                <a:gd name="connsiteX64" fmla="*/ 40836 w 90834"/>
                <a:gd name="connsiteY64" fmla="*/ 13894 h 90834"/>
                <a:gd name="connsiteX65" fmla="*/ 41042 w 90834"/>
                <a:gd name="connsiteY65" fmla="*/ 17127 h 90834"/>
                <a:gd name="connsiteX66" fmla="*/ 44197 w 90834"/>
                <a:gd name="connsiteY66" fmla="*/ 17007 h 90834"/>
                <a:gd name="connsiteX67" fmla="*/ 44271 w 90834"/>
                <a:gd name="connsiteY67" fmla="*/ 16925 h 90834"/>
                <a:gd name="connsiteX68" fmla="*/ 44152 w 90834"/>
                <a:gd name="connsiteY68" fmla="*/ 13770 h 90834"/>
                <a:gd name="connsiteX69" fmla="*/ 44069 w 90834"/>
                <a:gd name="connsiteY69" fmla="*/ 13687 h 90834"/>
                <a:gd name="connsiteX70" fmla="*/ 40989 w 90834"/>
                <a:gd name="connsiteY70" fmla="*/ 13724 h 90834"/>
                <a:gd name="connsiteX71" fmla="*/ 10881 w 90834"/>
                <a:gd name="connsiteY71" fmla="*/ 55310 h 90834"/>
                <a:gd name="connsiteX72" fmla="*/ 10927 w 90834"/>
                <a:gd name="connsiteY72" fmla="*/ 58390 h 90834"/>
                <a:gd name="connsiteX73" fmla="*/ 11001 w 90834"/>
                <a:gd name="connsiteY73" fmla="*/ 58473 h 90834"/>
                <a:gd name="connsiteX74" fmla="*/ 14168 w 90834"/>
                <a:gd name="connsiteY74" fmla="*/ 58502 h 90834"/>
                <a:gd name="connsiteX75" fmla="*/ 14250 w 90834"/>
                <a:gd name="connsiteY75" fmla="*/ 58428 h 90834"/>
                <a:gd name="connsiteX76" fmla="*/ 14284 w 90834"/>
                <a:gd name="connsiteY76" fmla="*/ 55260 h 90834"/>
                <a:gd name="connsiteX77" fmla="*/ 14209 w 90834"/>
                <a:gd name="connsiteY77" fmla="*/ 55178 h 90834"/>
                <a:gd name="connsiteX78" fmla="*/ 11042 w 90834"/>
                <a:gd name="connsiteY78" fmla="*/ 55149 h 90834"/>
                <a:gd name="connsiteX79" fmla="*/ 10881 w 90834"/>
                <a:gd name="connsiteY79" fmla="*/ 55310 h 90834"/>
                <a:gd name="connsiteX80" fmla="*/ 54176 w 90834"/>
                <a:gd name="connsiteY80" fmla="*/ 10764 h 90834"/>
                <a:gd name="connsiteX81" fmla="*/ 54296 w 90834"/>
                <a:gd name="connsiteY81" fmla="*/ 13918 h 90834"/>
                <a:gd name="connsiteX82" fmla="*/ 54387 w 90834"/>
                <a:gd name="connsiteY82" fmla="*/ 14001 h 90834"/>
                <a:gd name="connsiteX83" fmla="*/ 57541 w 90834"/>
                <a:gd name="connsiteY83" fmla="*/ 13873 h 90834"/>
                <a:gd name="connsiteX84" fmla="*/ 57616 w 90834"/>
                <a:gd name="connsiteY84" fmla="*/ 13791 h 90834"/>
                <a:gd name="connsiteX85" fmla="*/ 57496 w 90834"/>
                <a:gd name="connsiteY85" fmla="*/ 10636 h 90834"/>
                <a:gd name="connsiteX86" fmla="*/ 57414 w 90834"/>
                <a:gd name="connsiteY86" fmla="*/ 10562 h 90834"/>
                <a:gd name="connsiteX87" fmla="*/ 54259 w 90834"/>
                <a:gd name="connsiteY87" fmla="*/ 10681 h 90834"/>
                <a:gd name="connsiteX88" fmla="*/ 54176 w 90834"/>
                <a:gd name="connsiteY88" fmla="*/ 10764 h 90834"/>
                <a:gd name="connsiteX89" fmla="*/ 27430 w 90834"/>
                <a:gd name="connsiteY89" fmla="*/ 39563 h 90834"/>
                <a:gd name="connsiteX90" fmla="*/ 27467 w 90834"/>
                <a:gd name="connsiteY90" fmla="*/ 42643 h 90834"/>
                <a:gd name="connsiteX91" fmla="*/ 27550 w 90834"/>
                <a:gd name="connsiteY91" fmla="*/ 42725 h 90834"/>
                <a:gd name="connsiteX92" fmla="*/ 30704 w 90834"/>
                <a:gd name="connsiteY92" fmla="*/ 42754 h 90834"/>
                <a:gd name="connsiteX93" fmla="*/ 30824 w 90834"/>
                <a:gd name="connsiteY93" fmla="*/ 39513 h 90834"/>
                <a:gd name="connsiteX94" fmla="*/ 30741 w 90834"/>
                <a:gd name="connsiteY94" fmla="*/ 39431 h 90834"/>
                <a:gd name="connsiteX95" fmla="*/ 27587 w 90834"/>
                <a:gd name="connsiteY95" fmla="*/ 39402 h 90834"/>
                <a:gd name="connsiteX96" fmla="*/ 27430 w 90834"/>
                <a:gd name="connsiteY96" fmla="*/ 39563 h 90834"/>
                <a:gd name="connsiteX97" fmla="*/ 38908 w 90834"/>
                <a:gd name="connsiteY97" fmla="*/ 27754 h 90834"/>
                <a:gd name="connsiteX98" fmla="*/ 39036 w 90834"/>
                <a:gd name="connsiteY98" fmla="*/ 30909 h 90834"/>
                <a:gd name="connsiteX99" fmla="*/ 39119 w 90834"/>
                <a:gd name="connsiteY99" fmla="*/ 30991 h 90834"/>
                <a:gd name="connsiteX100" fmla="*/ 42351 w 90834"/>
                <a:gd name="connsiteY100" fmla="*/ 30781 h 90834"/>
                <a:gd name="connsiteX101" fmla="*/ 42232 w 90834"/>
                <a:gd name="connsiteY101" fmla="*/ 27626 h 90834"/>
                <a:gd name="connsiteX102" fmla="*/ 42149 w 90834"/>
                <a:gd name="connsiteY102" fmla="*/ 27544 h 90834"/>
                <a:gd name="connsiteX103" fmla="*/ 38908 w 90834"/>
                <a:gd name="connsiteY103" fmla="*/ 27754 h 90834"/>
                <a:gd name="connsiteX104" fmla="*/ 23937 w 90834"/>
                <a:gd name="connsiteY104" fmla="*/ 52973 h 90834"/>
                <a:gd name="connsiteX105" fmla="*/ 23974 w 90834"/>
                <a:gd name="connsiteY105" fmla="*/ 56045 h 90834"/>
                <a:gd name="connsiteX106" fmla="*/ 24056 w 90834"/>
                <a:gd name="connsiteY106" fmla="*/ 56128 h 90834"/>
                <a:gd name="connsiteX107" fmla="*/ 27211 w 90834"/>
                <a:gd name="connsiteY107" fmla="*/ 56165 h 90834"/>
                <a:gd name="connsiteX108" fmla="*/ 27293 w 90834"/>
                <a:gd name="connsiteY108" fmla="*/ 56082 h 90834"/>
                <a:gd name="connsiteX109" fmla="*/ 27331 w 90834"/>
                <a:gd name="connsiteY109" fmla="*/ 52928 h 90834"/>
                <a:gd name="connsiteX110" fmla="*/ 24090 w 90834"/>
                <a:gd name="connsiteY110" fmla="*/ 52808 h 90834"/>
                <a:gd name="connsiteX111" fmla="*/ 23937 w 90834"/>
                <a:gd name="connsiteY111" fmla="*/ 52973 h 90834"/>
                <a:gd name="connsiteX112" fmla="*/ 52207 w 90834"/>
                <a:gd name="connsiteY112" fmla="*/ 23885 h 90834"/>
                <a:gd name="connsiteX113" fmla="*/ 52413 w 90834"/>
                <a:gd name="connsiteY113" fmla="*/ 27119 h 90834"/>
                <a:gd name="connsiteX114" fmla="*/ 55568 w 90834"/>
                <a:gd name="connsiteY114" fmla="*/ 26999 h 90834"/>
                <a:gd name="connsiteX115" fmla="*/ 55651 w 90834"/>
                <a:gd name="connsiteY115" fmla="*/ 26908 h 90834"/>
                <a:gd name="connsiteX116" fmla="*/ 55531 w 90834"/>
                <a:gd name="connsiteY116" fmla="*/ 23753 h 90834"/>
                <a:gd name="connsiteX117" fmla="*/ 55440 w 90834"/>
                <a:gd name="connsiteY117" fmla="*/ 23679 h 90834"/>
                <a:gd name="connsiteX118" fmla="*/ 52207 w 90834"/>
                <a:gd name="connsiteY118" fmla="*/ 23885 h 90834"/>
                <a:gd name="connsiteX119" fmla="*/ 21191 w 90834"/>
                <a:gd name="connsiteY119" fmla="*/ 66400 h 90834"/>
                <a:gd name="connsiteX120" fmla="*/ 21236 w 90834"/>
                <a:gd name="connsiteY120" fmla="*/ 69476 h 90834"/>
                <a:gd name="connsiteX121" fmla="*/ 21319 w 90834"/>
                <a:gd name="connsiteY121" fmla="*/ 69559 h 90834"/>
                <a:gd name="connsiteX122" fmla="*/ 24478 w 90834"/>
                <a:gd name="connsiteY122" fmla="*/ 69596 h 90834"/>
                <a:gd name="connsiteX123" fmla="*/ 24560 w 90834"/>
                <a:gd name="connsiteY123" fmla="*/ 69513 h 90834"/>
                <a:gd name="connsiteX124" fmla="*/ 24589 w 90834"/>
                <a:gd name="connsiteY124" fmla="*/ 66347 h 90834"/>
                <a:gd name="connsiteX125" fmla="*/ 24515 w 90834"/>
                <a:gd name="connsiteY125" fmla="*/ 66264 h 90834"/>
                <a:gd name="connsiteX126" fmla="*/ 21348 w 90834"/>
                <a:gd name="connsiteY126" fmla="*/ 66235 h 90834"/>
                <a:gd name="connsiteX127" fmla="*/ 21191 w 90834"/>
                <a:gd name="connsiteY127" fmla="*/ 66400 h 90834"/>
                <a:gd name="connsiteX128" fmla="*/ 65551 w 90834"/>
                <a:gd name="connsiteY128" fmla="*/ 20760 h 90834"/>
                <a:gd name="connsiteX129" fmla="*/ 65671 w 90834"/>
                <a:gd name="connsiteY129" fmla="*/ 23919 h 90834"/>
                <a:gd name="connsiteX130" fmla="*/ 65753 w 90834"/>
                <a:gd name="connsiteY130" fmla="*/ 24001 h 90834"/>
                <a:gd name="connsiteX131" fmla="*/ 68912 w 90834"/>
                <a:gd name="connsiteY131" fmla="*/ 23873 h 90834"/>
                <a:gd name="connsiteX132" fmla="*/ 68995 w 90834"/>
                <a:gd name="connsiteY132" fmla="*/ 23791 h 90834"/>
                <a:gd name="connsiteX133" fmla="*/ 68867 w 90834"/>
                <a:gd name="connsiteY133" fmla="*/ 20636 h 90834"/>
                <a:gd name="connsiteX134" fmla="*/ 68784 w 90834"/>
                <a:gd name="connsiteY134" fmla="*/ 20553 h 90834"/>
                <a:gd name="connsiteX135" fmla="*/ 65625 w 90834"/>
                <a:gd name="connsiteY135" fmla="*/ 20681 h 90834"/>
                <a:gd name="connsiteX136" fmla="*/ 65551 w 90834"/>
                <a:gd name="connsiteY136" fmla="*/ 20760 h 90834"/>
                <a:gd name="connsiteX137" fmla="*/ 37740 w 90834"/>
                <a:gd name="connsiteY137" fmla="*/ 50653 h 90834"/>
                <a:gd name="connsiteX138" fmla="*/ 37776 w 90834"/>
                <a:gd name="connsiteY138" fmla="*/ 53725 h 90834"/>
                <a:gd name="connsiteX139" fmla="*/ 37859 w 90834"/>
                <a:gd name="connsiteY139" fmla="*/ 53807 h 90834"/>
                <a:gd name="connsiteX140" fmla="*/ 41018 w 90834"/>
                <a:gd name="connsiteY140" fmla="*/ 53836 h 90834"/>
                <a:gd name="connsiteX141" fmla="*/ 41138 w 90834"/>
                <a:gd name="connsiteY141" fmla="*/ 50603 h 90834"/>
                <a:gd name="connsiteX142" fmla="*/ 41055 w 90834"/>
                <a:gd name="connsiteY142" fmla="*/ 50521 h 90834"/>
                <a:gd name="connsiteX143" fmla="*/ 37900 w 90834"/>
                <a:gd name="connsiteY143" fmla="*/ 50483 h 90834"/>
                <a:gd name="connsiteX144" fmla="*/ 37740 w 90834"/>
                <a:gd name="connsiteY144" fmla="*/ 50653 h 90834"/>
                <a:gd name="connsiteX145" fmla="*/ 50283 w 90834"/>
                <a:gd name="connsiteY145" fmla="*/ 37746 h 90834"/>
                <a:gd name="connsiteX146" fmla="*/ 50403 w 90834"/>
                <a:gd name="connsiteY146" fmla="*/ 40900 h 90834"/>
                <a:gd name="connsiteX147" fmla="*/ 50485 w 90834"/>
                <a:gd name="connsiteY147" fmla="*/ 40983 h 90834"/>
                <a:gd name="connsiteX148" fmla="*/ 53726 w 90834"/>
                <a:gd name="connsiteY148" fmla="*/ 40768 h 90834"/>
                <a:gd name="connsiteX149" fmla="*/ 53598 w 90834"/>
                <a:gd name="connsiteY149" fmla="*/ 37614 h 90834"/>
                <a:gd name="connsiteX150" fmla="*/ 53516 w 90834"/>
                <a:gd name="connsiteY150" fmla="*/ 37531 h 90834"/>
                <a:gd name="connsiteX151" fmla="*/ 50283 w 90834"/>
                <a:gd name="connsiteY151" fmla="*/ 37746 h 90834"/>
                <a:gd name="connsiteX152" fmla="*/ 34242 w 90834"/>
                <a:gd name="connsiteY152" fmla="*/ 64059 h 90834"/>
                <a:gd name="connsiteX153" fmla="*/ 34288 w 90834"/>
                <a:gd name="connsiteY153" fmla="*/ 67131 h 90834"/>
                <a:gd name="connsiteX154" fmla="*/ 34370 w 90834"/>
                <a:gd name="connsiteY154" fmla="*/ 67214 h 90834"/>
                <a:gd name="connsiteX155" fmla="*/ 37525 w 90834"/>
                <a:gd name="connsiteY155" fmla="*/ 67247 h 90834"/>
                <a:gd name="connsiteX156" fmla="*/ 37644 w 90834"/>
                <a:gd name="connsiteY156" fmla="*/ 64006 h 90834"/>
                <a:gd name="connsiteX157" fmla="*/ 37562 w 90834"/>
                <a:gd name="connsiteY157" fmla="*/ 63923 h 90834"/>
                <a:gd name="connsiteX158" fmla="*/ 34408 w 90834"/>
                <a:gd name="connsiteY158" fmla="*/ 63894 h 90834"/>
                <a:gd name="connsiteX159" fmla="*/ 34242 w 90834"/>
                <a:gd name="connsiteY159" fmla="*/ 64059 h 90834"/>
                <a:gd name="connsiteX160" fmla="*/ 63586 w 90834"/>
                <a:gd name="connsiteY160" fmla="*/ 33877 h 90834"/>
                <a:gd name="connsiteX161" fmla="*/ 63796 w 90834"/>
                <a:gd name="connsiteY161" fmla="*/ 37110 h 90834"/>
                <a:gd name="connsiteX162" fmla="*/ 67021 w 90834"/>
                <a:gd name="connsiteY162" fmla="*/ 36895 h 90834"/>
                <a:gd name="connsiteX163" fmla="*/ 66902 w 90834"/>
                <a:gd name="connsiteY163" fmla="*/ 33741 h 90834"/>
                <a:gd name="connsiteX164" fmla="*/ 66819 w 90834"/>
                <a:gd name="connsiteY164" fmla="*/ 33667 h 90834"/>
                <a:gd name="connsiteX165" fmla="*/ 63586 w 90834"/>
                <a:gd name="connsiteY165" fmla="*/ 33877 h 90834"/>
                <a:gd name="connsiteX166" fmla="*/ 31501 w 90834"/>
                <a:gd name="connsiteY166" fmla="*/ 77482 h 90834"/>
                <a:gd name="connsiteX167" fmla="*/ 31546 w 90834"/>
                <a:gd name="connsiteY167" fmla="*/ 80558 h 90834"/>
                <a:gd name="connsiteX168" fmla="*/ 31629 w 90834"/>
                <a:gd name="connsiteY168" fmla="*/ 80640 h 90834"/>
                <a:gd name="connsiteX169" fmla="*/ 34783 w 90834"/>
                <a:gd name="connsiteY169" fmla="*/ 80678 h 90834"/>
                <a:gd name="connsiteX170" fmla="*/ 34894 w 90834"/>
                <a:gd name="connsiteY170" fmla="*/ 77436 h 90834"/>
                <a:gd name="connsiteX171" fmla="*/ 31654 w 90834"/>
                <a:gd name="connsiteY171" fmla="*/ 77317 h 90834"/>
                <a:gd name="connsiteX172" fmla="*/ 31501 w 90834"/>
                <a:gd name="connsiteY172" fmla="*/ 77482 h 90834"/>
                <a:gd name="connsiteX173" fmla="*/ 76922 w 90834"/>
                <a:gd name="connsiteY173" fmla="*/ 30752 h 90834"/>
                <a:gd name="connsiteX174" fmla="*/ 77137 w 90834"/>
                <a:gd name="connsiteY174" fmla="*/ 33985 h 90834"/>
                <a:gd name="connsiteX175" fmla="*/ 80370 w 90834"/>
                <a:gd name="connsiteY175" fmla="*/ 33778 h 90834"/>
                <a:gd name="connsiteX176" fmla="*/ 80250 w 90834"/>
                <a:gd name="connsiteY176" fmla="*/ 30619 h 90834"/>
                <a:gd name="connsiteX177" fmla="*/ 80168 w 90834"/>
                <a:gd name="connsiteY177" fmla="*/ 30537 h 90834"/>
                <a:gd name="connsiteX178" fmla="*/ 77009 w 90834"/>
                <a:gd name="connsiteY178" fmla="*/ 30665 h 90834"/>
                <a:gd name="connsiteX179" fmla="*/ 76922 w 90834"/>
                <a:gd name="connsiteY179" fmla="*/ 30752 h 90834"/>
                <a:gd name="connsiteX180" fmla="*/ 48049 w 90834"/>
                <a:gd name="connsiteY180" fmla="*/ 61747 h 90834"/>
                <a:gd name="connsiteX181" fmla="*/ 48094 w 90834"/>
                <a:gd name="connsiteY181" fmla="*/ 64823 h 90834"/>
                <a:gd name="connsiteX182" fmla="*/ 51336 w 90834"/>
                <a:gd name="connsiteY182" fmla="*/ 64934 h 90834"/>
                <a:gd name="connsiteX183" fmla="*/ 51447 w 90834"/>
                <a:gd name="connsiteY183" fmla="*/ 61702 h 90834"/>
                <a:gd name="connsiteX184" fmla="*/ 48206 w 90834"/>
                <a:gd name="connsiteY184" fmla="*/ 61582 h 90834"/>
                <a:gd name="connsiteX185" fmla="*/ 48049 w 90834"/>
                <a:gd name="connsiteY185" fmla="*/ 61747 h 90834"/>
                <a:gd name="connsiteX186" fmla="*/ 61662 w 90834"/>
                <a:gd name="connsiteY186" fmla="*/ 47738 h 90834"/>
                <a:gd name="connsiteX187" fmla="*/ 61877 w 90834"/>
                <a:gd name="connsiteY187" fmla="*/ 50971 h 90834"/>
                <a:gd name="connsiteX188" fmla="*/ 65109 w 90834"/>
                <a:gd name="connsiteY188" fmla="*/ 50760 h 90834"/>
                <a:gd name="connsiteX189" fmla="*/ 64899 w 90834"/>
                <a:gd name="connsiteY189" fmla="*/ 47536 h 90834"/>
                <a:gd name="connsiteX190" fmla="*/ 61744 w 90834"/>
                <a:gd name="connsiteY190" fmla="*/ 47655 h 90834"/>
                <a:gd name="connsiteX191" fmla="*/ 61662 w 90834"/>
                <a:gd name="connsiteY191" fmla="*/ 47738 h 90834"/>
                <a:gd name="connsiteX192" fmla="*/ 44560 w 90834"/>
                <a:gd name="connsiteY192" fmla="*/ 75145 h 90834"/>
                <a:gd name="connsiteX193" fmla="*/ 44598 w 90834"/>
                <a:gd name="connsiteY193" fmla="*/ 78217 h 90834"/>
                <a:gd name="connsiteX194" fmla="*/ 44680 w 90834"/>
                <a:gd name="connsiteY194" fmla="*/ 78300 h 90834"/>
                <a:gd name="connsiteX195" fmla="*/ 47838 w 90834"/>
                <a:gd name="connsiteY195" fmla="*/ 78328 h 90834"/>
                <a:gd name="connsiteX196" fmla="*/ 47958 w 90834"/>
                <a:gd name="connsiteY196" fmla="*/ 75096 h 90834"/>
                <a:gd name="connsiteX197" fmla="*/ 44717 w 90834"/>
                <a:gd name="connsiteY197" fmla="*/ 74976 h 90834"/>
                <a:gd name="connsiteX198" fmla="*/ 44560 w 90834"/>
                <a:gd name="connsiteY198" fmla="*/ 75145 h 90834"/>
                <a:gd name="connsiteX199" fmla="*/ 74957 w 90834"/>
                <a:gd name="connsiteY199" fmla="*/ 43865 h 90834"/>
                <a:gd name="connsiteX200" fmla="*/ 75167 w 90834"/>
                <a:gd name="connsiteY200" fmla="*/ 47106 h 90834"/>
                <a:gd name="connsiteX201" fmla="*/ 78400 w 90834"/>
                <a:gd name="connsiteY201" fmla="*/ 46891 h 90834"/>
                <a:gd name="connsiteX202" fmla="*/ 78190 w 90834"/>
                <a:gd name="connsiteY202" fmla="*/ 43650 h 90834"/>
                <a:gd name="connsiteX203" fmla="*/ 74957 w 90834"/>
                <a:gd name="connsiteY203" fmla="*/ 43865 h 90834"/>
                <a:gd name="connsiteX204" fmla="*/ 41814 w 90834"/>
                <a:gd name="connsiteY204" fmla="*/ 88568 h 90834"/>
                <a:gd name="connsiteX205" fmla="*/ 41860 w 90834"/>
                <a:gd name="connsiteY205" fmla="*/ 91648 h 90834"/>
                <a:gd name="connsiteX206" fmla="*/ 45101 w 90834"/>
                <a:gd name="connsiteY206" fmla="*/ 91768 h 90834"/>
                <a:gd name="connsiteX207" fmla="*/ 45184 w 90834"/>
                <a:gd name="connsiteY207" fmla="*/ 91685 h 90834"/>
                <a:gd name="connsiteX208" fmla="*/ 45213 w 90834"/>
                <a:gd name="connsiteY208" fmla="*/ 88518 h 90834"/>
                <a:gd name="connsiteX209" fmla="*/ 41971 w 90834"/>
                <a:gd name="connsiteY209" fmla="*/ 88403 h 90834"/>
                <a:gd name="connsiteX210" fmla="*/ 41814 w 90834"/>
                <a:gd name="connsiteY210" fmla="*/ 88572 h 90834"/>
                <a:gd name="connsiteX211" fmla="*/ 41814 w 90834"/>
                <a:gd name="connsiteY211" fmla="*/ 88568 h 90834"/>
                <a:gd name="connsiteX212" fmla="*/ 88301 w 90834"/>
                <a:gd name="connsiteY212" fmla="*/ 40743 h 90834"/>
                <a:gd name="connsiteX213" fmla="*/ 88516 w 90834"/>
                <a:gd name="connsiteY213" fmla="*/ 43977 h 90834"/>
                <a:gd name="connsiteX214" fmla="*/ 91671 w 90834"/>
                <a:gd name="connsiteY214" fmla="*/ 43849 h 90834"/>
                <a:gd name="connsiteX215" fmla="*/ 91745 w 90834"/>
                <a:gd name="connsiteY215" fmla="*/ 43766 h 90834"/>
                <a:gd name="connsiteX216" fmla="*/ 91530 w 90834"/>
                <a:gd name="connsiteY216" fmla="*/ 40533 h 90834"/>
                <a:gd name="connsiteX217" fmla="*/ 88375 w 90834"/>
                <a:gd name="connsiteY217" fmla="*/ 40653 h 90834"/>
                <a:gd name="connsiteX218" fmla="*/ 88301 w 90834"/>
                <a:gd name="connsiteY218" fmla="*/ 40743 h 9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90834" h="90834">
                  <a:moveTo>
                    <a:pt x="6806" y="17399"/>
                  </a:moveTo>
                  <a:cubicBezTo>
                    <a:pt x="6034" y="18278"/>
                    <a:pt x="6051" y="19608"/>
                    <a:pt x="6843" y="20471"/>
                  </a:cubicBezTo>
                  <a:cubicBezTo>
                    <a:pt x="7698" y="21388"/>
                    <a:pt x="9168" y="21441"/>
                    <a:pt x="10085" y="20591"/>
                  </a:cubicBezTo>
                  <a:lnTo>
                    <a:pt x="10167" y="20508"/>
                  </a:lnTo>
                  <a:cubicBezTo>
                    <a:pt x="11014" y="19637"/>
                    <a:pt x="11030" y="18238"/>
                    <a:pt x="10204" y="17341"/>
                  </a:cubicBezTo>
                  <a:cubicBezTo>
                    <a:pt x="9349" y="16425"/>
                    <a:pt x="7888" y="16371"/>
                    <a:pt x="6963" y="17230"/>
                  </a:cubicBezTo>
                  <a:cubicBezTo>
                    <a:pt x="6913" y="17283"/>
                    <a:pt x="6860" y="17337"/>
                    <a:pt x="6806" y="17399"/>
                  </a:cubicBezTo>
                  <a:close/>
                  <a:moveTo>
                    <a:pt x="16158" y="7775"/>
                  </a:moveTo>
                  <a:cubicBezTo>
                    <a:pt x="15332" y="8720"/>
                    <a:pt x="15423" y="10174"/>
                    <a:pt x="16369" y="11008"/>
                  </a:cubicBezTo>
                  <a:cubicBezTo>
                    <a:pt x="17277" y="11809"/>
                    <a:pt x="18676" y="11755"/>
                    <a:pt x="19527" y="10888"/>
                  </a:cubicBezTo>
                  <a:cubicBezTo>
                    <a:pt x="19552" y="10855"/>
                    <a:pt x="19581" y="10826"/>
                    <a:pt x="19601" y="10797"/>
                  </a:cubicBezTo>
                  <a:cubicBezTo>
                    <a:pt x="20435" y="9852"/>
                    <a:pt x="20336" y="8398"/>
                    <a:pt x="19391" y="7564"/>
                  </a:cubicBezTo>
                  <a:cubicBezTo>
                    <a:pt x="18441" y="6739"/>
                    <a:pt x="16988" y="6829"/>
                    <a:pt x="16158" y="7775"/>
                  </a:cubicBezTo>
                  <a:close/>
                  <a:moveTo>
                    <a:pt x="3309" y="30797"/>
                  </a:moveTo>
                  <a:cubicBezTo>
                    <a:pt x="2537" y="31677"/>
                    <a:pt x="2549" y="33015"/>
                    <a:pt x="3355" y="33869"/>
                  </a:cubicBezTo>
                  <a:cubicBezTo>
                    <a:pt x="4209" y="34786"/>
                    <a:pt x="5671" y="34848"/>
                    <a:pt x="6595" y="33989"/>
                  </a:cubicBezTo>
                  <a:cubicBezTo>
                    <a:pt x="6621" y="33960"/>
                    <a:pt x="6649" y="33935"/>
                    <a:pt x="6678" y="33906"/>
                  </a:cubicBezTo>
                  <a:cubicBezTo>
                    <a:pt x="7520" y="33035"/>
                    <a:pt x="7533" y="31636"/>
                    <a:pt x="6707" y="30752"/>
                  </a:cubicBezTo>
                  <a:cubicBezTo>
                    <a:pt x="5852" y="29827"/>
                    <a:pt x="4391" y="29773"/>
                    <a:pt x="3466" y="30632"/>
                  </a:cubicBezTo>
                  <a:cubicBezTo>
                    <a:pt x="3417" y="30681"/>
                    <a:pt x="3363" y="30735"/>
                    <a:pt x="3309" y="30797"/>
                  </a:cubicBezTo>
                  <a:close/>
                  <a:moveTo>
                    <a:pt x="29449" y="3898"/>
                  </a:moveTo>
                  <a:cubicBezTo>
                    <a:pt x="28648" y="4806"/>
                    <a:pt x="28706" y="6206"/>
                    <a:pt x="29577" y="7052"/>
                  </a:cubicBezTo>
                  <a:cubicBezTo>
                    <a:pt x="29597" y="7077"/>
                    <a:pt x="29631" y="7106"/>
                    <a:pt x="29659" y="7127"/>
                  </a:cubicBezTo>
                  <a:cubicBezTo>
                    <a:pt x="30576" y="7928"/>
                    <a:pt x="31967" y="7874"/>
                    <a:pt x="32814" y="7007"/>
                  </a:cubicBezTo>
                  <a:cubicBezTo>
                    <a:pt x="32843" y="6978"/>
                    <a:pt x="32867" y="6945"/>
                    <a:pt x="32896" y="6916"/>
                  </a:cubicBezTo>
                  <a:cubicBezTo>
                    <a:pt x="33722" y="5975"/>
                    <a:pt x="33623" y="4517"/>
                    <a:pt x="32686" y="3683"/>
                  </a:cubicBezTo>
                  <a:cubicBezTo>
                    <a:pt x="31744" y="2861"/>
                    <a:pt x="30283" y="2956"/>
                    <a:pt x="29449" y="3898"/>
                  </a:cubicBezTo>
                  <a:close/>
                  <a:moveTo>
                    <a:pt x="567" y="44220"/>
                  </a:moveTo>
                  <a:cubicBezTo>
                    <a:pt x="-205" y="45104"/>
                    <a:pt x="-188" y="46445"/>
                    <a:pt x="613" y="47300"/>
                  </a:cubicBezTo>
                  <a:cubicBezTo>
                    <a:pt x="1468" y="48217"/>
                    <a:pt x="2929" y="48279"/>
                    <a:pt x="3854" y="47420"/>
                  </a:cubicBezTo>
                  <a:cubicBezTo>
                    <a:pt x="3875" y="47387"/>
                    <a:pt x="3907" y="47366"/>
                    <a:pt x="3928" y="47337"/>
                  </a:cubicBezTo>
                  <a:cubicBezTo>
                    <a:pt x="4775" y="46466"/>
                    <a:pt x="4792" y="45066"/>
                    <a:pt x="3965" y="44171"/>
                  </a:cubicBezTo>
                  <a:cubicBezTo>
                    <a:pt x="3937" y="44146"/>
                    <a:pt x="3912" y="44117"/>
                    <a:pt x="3883" y="44088"/>
                  </a:cubicBezTo>
                  <a:cubicBezTo>
                    <a:pt x="3012" y="43246"/>
                    <a:pt x="1612" y="43233"/>
                    <a:pt x="724" y="44059"/>
                  </a:cubicBezTo>
                  <a:cubicBezTo>
                    <a:pt x="671" y="44113"/>
                    <a:pt x="617" y="44166"/>
                    <a:pt x="567" y="44224"/>
                  </a:cubicBezTo>
                  <a:lnTo>
                    <a:pt x="567" y="44220"/>
                  </a:lnTo>
                  <a:close/>
                  <a:moveTo>
                    <a:pt x="42797" y="772"/>
                  </a:moveTo>
                  <a:cubicBezTo>
                    <a:pt x="41996" y="1689"/>
                    <a:pt x="42054" y="3080"/>
                    <a:pt x="42925" y="3927"/>
                  </a:cubicBezTo>
                  <a:cubicBezTo>
                    <a:pt x="42950" y="3956"/>
                    <a:pt x="42979" y="3980"/>
                    <a:pt x="43008" y="4009"/>
                  </a:cubicBezTo>
                  <a:cubicBezTo>
                    <a:pt x="43916" y="4810"/>
                    <a:pt x="45316" y="4752"/>
                    <a:pt x="46162" y="3881"/>
                  </a:cubicBezTo>
                  <a:cubicBezTo>
                    <a:pt x="46191" y="3857"/>
                    <a:pt x="46216" y="3828"/>
                    <a:pt x="46237" y="3799"/>
                  </a:cubicBezTo>
                  <a:cubicBezTo>
                    <a:pt x="47071" y="2853"/>
                    <a:pt x="46971" y="1392"/>
                    <a:pt x="46022" y="566"/>
                  </a:cubicBezTo>
                  <a:cubicBezTo>
                    <a:pt x="45089" y="-264"/>
                    <a:pt x="43627" y="-169"/>
                    <a:pt x="42797" y="772"/>
                  </a:cubicBezTo>
                  <a:close/>
                  <a:moveTo>
                    <a:pt x="17120" y="28481"/>
                  </a:moveTo>
                  <a:cubicBezTo>
                    <a:pt x="16348" y="29360"/>
                    <a:pt x="16360" y="30698"/>
                    <a:pt x="17157" y="31553"/>
                  </a:cubicBezTo>
                  <a:cubicBezTo>
                    <a:pt x="18012" y="32478"/>
                    <a:pt x="19482" y="32531"/>
                    <a:pt x="20398" y="31672"/>
                  </a:cubicBezTo>
                  <a:cubicBezTo>
                    <a:pt x="21323" y="30818"/>
                    <a:pt x="21377" y="29356"/>
                    <a:pt x="20518" y="28432"/>
                  </a:cubicBezTo>
                  <a:cubicBezTo>
                    <a:pt x="20493" y="28402"/>
                    <a:pt x="20464" y="28378"/>
                    <a:pt x="20435" y="28349"/>
                  </a:cubicBezTo>
                  <a:cubicBezTo>
                    <a:pt x="19564" y="27502"/>
                    <a:pt x="18164" y="27486"/>
                    <a:pt x="17281" y="28320"/>
                  </a:cubicBezTo>
                  <a:cubicBezTo>
                    <a:pt x="17227" y="28366"/>
                    <a:pt x="17174" y="28427"/>
                    <a:pt x="17120" y="28481"/>
                  </a:cubicBezTo>
                  <a:close/>
                  <a:moveTo>
                    <a:pt x="27537" y="17762"/>
                  </a:moveTo>
                  <a:cubicBezTo>
                    <a:pt x="26736" y="18679"/>
                    <a:pt x="26789" y="20079"/>
                    <a:pt x="27657" y="20929"/>
                  </a:cubicBezTo>
                  <a:cubicBezTo>
                    <a:pt x="27690" y="20954"/>
                    <a:pt x="27719" y="20983"/>
                    <a:pt x="27748" y="21003"/>
                  </a:cubicBezTo>
                  <a:cubicBezTo>
                    <a:pt x="28689" y="21830"/>
                    <a:pt x="30151" y="21738"/>
                    <a:pt x="30980" y="20793"/>
                  </a:cubicBezTo>
                  <a:cubicBezTo>
                    <a:pt x="31806" y="19847"/>
                    <a:pt x="31707" y="18386"/>
                    <a:pt x="30770" y="17560"/>
                  </a:cubicBezTo>
                  <a:cubicBezTo>
                    <a:pt x="29820" y="16730"/>
                    <a:pt x="28358" y="16825"/>
                    <a:pt x="27537" y="17762"/>
                  </a:cubicBezTo>
                  <a:close/>
                  <a:moveTo>
                    <a:pt x="13619" y="41879"/>
                  </a:moveTo>
                  <a:cubicBezTo>
                    <a:pt x="12847" y="42759"/>
                    <a:pt x="12871" y="44096"/>
                    <a:pt x="13664" y="44959"/>
                  </a:cubicBezTo>
                  <a:cubicBezTo>
                    <a:pt x="14519" y="45876"/>
                    <a:pt x="15981" y="45929"/>
                    <a:pt x="16905" y="45070"/>
                  </a:cubicBezTo>
                  <a:cubicBezTo>
                    <a:pt x="16934" y="45046"/>
                    <a:pt x="16959" y="45017"/>
                    <a:pt x="16988" y="44996"/>
                  </a:cubicBezTo>
                  <a:cubicBezTo>
                    <a:pt x="17834" y="44125"/>
                    <a:pt x="17851" y="42725"/>
                    <a:pt x="17017" y="41830"/>
                  </a:cubicBezTo>
                  <a:cubicBezTo>
                    <a:pt x="16162" y="40913"/>
                    <a:pt x="14700" y="40859"/>
                    <a:pt x="13784" y="41718"/>
                  </a:cubicBezTo>
                  <a:cubicBezTo>
                    <a:pt x="13726" y="41772"/>
                    <a:pt x="13672" y="41825"/>
                    <a:pt x="13619" y="41879"/>
                  </a:cubicBezTo>
                  <a:close/>
                  <a:moveTo>
                    <a:pt x="40989" y="13724"/>
                  </a:moveTo>
                  <a:cubicBezTo>
                    <a:pt x="40935" y="13778"/>
                    <a:pt x="40882" y="13832"/>
                    <a:pt x="40836" y="13894"/>
                  </a:cubicBezTo>
                  <a:cubicBezTo>
                    <a:pt x="40002" y="14839"/>
                    <a:pt x="40093" y="16301"/>
                    <a:pt x="41042" y="17127"/>
                  </a:cubicBezTo>
                  <a:cubicBezTo>
                    <a:pt x="41951" y="17928"/>
                    <a:pt x="43351" y="17874"/>
                    <a:pt x="44197" y="17007"/>
                  </a:cubicBezTo>
                  <a:cubicBezTo>
                    <a:pt x="44226" y="16974"/>
                    <a:pt x="44250" y="16945"/>
                    <a:pt x="44271" y="16925"/>
                  </a:cubicBezTo>
                  <a:cubicBezTo>
                    <a:pt x="45072" y="16008"/>
                    <a:pt x="45018" y="14608"/>
                    <a:pt x="44152" y="13770"/>
                  </a:cubicBezTo>
                  <a:cubicBezTo>
                    <a:pt x="44122" y="13741"/>
                    <a:pt x="44098" y="13708"/>
                    <a:pt x="44069" y="13687"/>
                  </a:cubicBezTo>
                  <a:cubicBezTo>
                    <a:pt x="43185" y="12911"/>
                    <a:pt x="41844" y="12923"/>
                    <a:pt x="40989" y="13724"/>
                  </a:cubicBezTo>
                  <a:close/>
                  <a:moveTo>
                    <a:pt x="10881" y="55310"/>
                  </a:moveTo>
                  <a:cubicBezTo>
                    <a:pt x="10109" y="56189"/>
                    <a:pt x="10126" y="57527"/>
                    <a:pt x="10927" y="58390"/>
                  </a:cubicBezTo>
                  <a:cubicBezTo>
                    <a:pt x="10952" y="58419"/>
                    <a:pt x="10980" y="58444"/>
                    <a:pt x="11001" y="58473"/>
                  </a:cubicBezTo>
                  <a:cubicBezTo>
                    <a:pt x="11880" y="59319"/>
                    <a:pt x="13272" y="59336"/>
                    <a:pt x="14168" y="58502"/>
                  </a:cubicBezTo>
                  <a:cubicBezTo>
                    <a:pt x="14197" y="58477"/>
                    <a:pt x="14222" y="58448"/>
                    <a:pt x="14250" y="58428"/>
                  </a:cubicBezTo>
                  <a:cubicBezTo>
                    <a:pt x="15097" y="57556"/>
                    <a:pt x="15114" y="56157"/>
                    <a:pt x="14284" y="55260"/>
                  </a:cubicBezTo>
                  <a:cubicBezTo>
                    <a:pt x="14259" y="55232"/>
                    <a:pt x="14230" y="55207"/>
                    <a:pt x="14209" y="55178"/>
                  </a:cubicBezTo>
                  <a:cubicBezTo>
                    <a:pt x="13338" y="54332"/>
                    <a:pt x="11938" y="54315"/>
                    <a:pt x="11042" y="55149"/>
                  </a:cubicBezTo>
                  <a:cubicBezTo>
                    <a:pt x="10985" y="55194"/>
                    <a:pt x="10931" y="55256"/>
                    <a:pt x="10881" y="55310"/>
                  </a:cubicBezTo>
                  <a:close/>
                  <a:moveTo>
                    <a:pt x="54176" y="10764"/>
                  </a:moveTo>
                  <a:cubicBezTo>
                    <a:pt x="53375" y="11681"/>
                    <a:pt x="53429" y="13080"/>
                    <a:pt x="54296" y="13918"/>
                  </a:cubicBezTo>
                  <a:cubicBezTo>
                    <a:pt x="54329" y="13947"/>
                    <a:pt x="54358" y="13972"/>
                    <a:pt x="54387" y="14001"/>
                  </a:cubicBezTo>
                  <a:cubicBezTo>
                    <a:pt x="55295" y="14802"/>
                    <a:pt x="56695" y="14744"/>
                    <a:pt x="57541" y="13873"/>
                  </a:cubicBezTo>
                  <a:cubicBezTo>
                    <a:pt x="57566" y="13848"/>
                    <a:pt x="57595" y="13819"/>
                    <a:pt x="57616" y="13791"/>
                  </a:cubicBezTo>
                  <a:cubicBezTo>
                    <a:pt x="58417" y="12882"/>
                    <a:pt x="58363" y="11483"/>
                    <a:pt x="57496" y="10636"/>
                  </a:cubicBezTo>
                  <a:cubicBezTo>
                    <a:pt x="57467" y="10607"/>
                    <a:pt x="57442" y="10582"/>
                    <a:pt x="57414" y="10562"/>
                  </a:cubicBezTo>
                  <a:cubicBezTo>
                    <a:pt x="56497" y="9761"/>
                    <a:pt x="55097" y="9815"/>
                    <a:pt x="54259" y="10681"/>
                  </a:cubicBezTo>
                  <a:cubicBezTo>
                    <a:pt x="54226" y="10710"/>
                    <a:pt x="54205" y="10731"/>
                    <a:pt x="54176" y="10764"/>
                  </a:cubicBezTo>
                  <a:close/>
                  <a:moveTo>
                    <a:pt x="27430" y="39563"/>
                  </a:moveTo>
                  <a:cubicBezTo>
                    <a:pt x="26657" y="40442"/>
                    <a:pt x="26674" y="41780"/>
                    <a:pt x="27467" y="42643"/>
                  </a:cubicBezTo>
                  <a:cubicBezTo>
                    <a:pt x="27496" y="42668"/>
                    <a:pt x="27520" y="42697"/>
                    <a:pt x="27550" y="42725"/>
                  </a:cubicBezTo>
                  <a:cubicBezTo>
                    <a:pt x="28420" y="43567"/>
                    <a:pt x="29820" y="43580"/>
                    <a:pt x="30704" y="42754"/>
                  </a:cubicBezTo>
                  <a:cubicBezTo>
                    <a:pt x="31629" y="41900"/>
                    <a:pt x="31682" y="40438"/>
                    <a:pt x="30824" y="39513"/>
                  </a:cubicBezTo>
                  <a:lnTo>
                    <a:pt x="30741" y="39431"/>
                  </a:lnTo>
                  <a:cubicBezTo>
                    <a:pt x="29870" y="38592"/>
                    <a:pt x="28470" y="38576"/>
                    <a:pt x="27587" y="39402"/>
                  </a:cubicBezTo>
                  <a:cubicBezTo>
                    <a:pt x="27537" y="39455"/>
                    <a:pt x="27479" y="39509"/>
                    <a:pt x="27430" y="39563"/>
                  </a:cubicBezTo>
                  <a:close/>
                  <a:moveTo>
                    <a:pt x="38908" y="27754"/>
                  </a:moveTo>
                  <a:cubicBezTo>
                    <a:pt x="38107" y="28671"/>
                    <a:pt x="38164" y="30071"/>
                    <a:pt x="39036" y="30909"/>
                  </a:cubicBezTo>
                  <a:cubicBezTo>
                    <a:pt x="39061" y="30938"/>
                    <a:pt x="39089" y="30962"/>
                    <a:pt x="39119" y="30991"/>
                  </a:cubicBezTo>
                  <a:cubicBezTo>
                    <a:pt x="40064" y="31817"/>
                    <a:pt x="41526" y="31726"/>
                    <a:pt x="42351" y="30781"/>
                  </a:cubicBezTo>
                  <a:cubicBezTo>
                    <a:pt x="43152" y="29864"/>
                    <a:pt x="43099" y="28473"/>
                    <a:pt x="42232" y="27626"/>
                  </a:cubicBezTo>
                  <a:cubicBezTo>
                    <a:pt x="42203" y="27597"/>
                    <a:pt x="42170" y="27573"/>
                    <a:pt x="42149" y="27544"/>
                  </a:cubicBezTo>
                  <a:cubicBezTo>
                    <a:pt x="41200" y="26714"/>
                    <a:pt x="39738" y="26809"/>
                    <a:pt x="38908" y="27754"/>
                  </a:cubicBezTo>
                  <a:close/>
                  <a:moveTo>
                    <a:pt x="23937" y="52973"/>
                  </a:moveTo>
                  <a:cubicBezTo>
                    <a:pt x="23157" y="53853"/>
                    <a:pt x="23181" y="55190"/>
                    <a:pt x="23974" y="56045"/>
                  </a:cubicBezTo>
                  <a:cubicBezTo>
                    <a:pt x="23994" y="56074"/>
                    <a:pt x="24028" y="56107"/>
                    <a:pt x="24056" y="56128"/>
                  </a:cubicBezTo>
                  <a:cubicBezTo>
                    <a:pt x="24928" y="56974"/>
                    <a:pt x="26327" y="56991"/>
                    <a:pt x="27211" y="56165"/>
                  </a:cubicBezTo>
                  <a:lnTo>
                    <a:pt x="27293" y="56082"/>
                  </a:lnTo>
                  <a:cubicBezTo>
                    <a:pt x="28140" y="55211"/>
                    <a:pt x="28156" y="53811"/>
                    <a:pt x="27331" y="52928"/>
                  </a:cubicBezTo>
                  <a:cubicBezTo>
                    <a:pt x="26468" y="52003"/>
                    <a:pt x="25006" y="51949"/>
                    <a:pt x="24090" y="52808"/>
                  </a:cubicBezTo>
                  <a:cubicBezTo>
                    <a:pt x="24032" y="52857"/>
                    <a:pt x="23982" y="52911"/>
                    <a:pt x="23937" y="52973"/>
                  </a:cubicBezTo>
                  <a:close/>
                  <a:moveTo>
                    <a:pt x="52207" y="23885"/>
                  </a:moveTo>
                  <a:cubicBezTo>
                    <a:pt x="51373" y="24831"/>
                    <a:pt x="51472" y="26285"/>
                    <a:pt x="52413" y="27119"/>
                  </a:cubicBezTo>
                  <a:cubicBezTo>
                    <a:pt x="53330" y="27920"/>
                    <a:pt x="54730" y="27866"/>
                    <a:pt x="55568" y="26999"/>
                  </a:cubicBezTo>
                  <a:cubicBezTo>
                    <a:pt x="55597" y="26970"/>
                    <a:pt x="55630" y="26937"/>
                    <a:pt x="55651" y="26908"/>
                  </a:cubicBezTo>
                  <a:cubicBezTo>
                    <a:pt x="56451" y="26000"/>
                    <a:pt x="56397" y="24600"/>
                    <a:pt x="55531" y="23753"/>
                  </a:cubicBezTo>
                  <a:cubicBezTo>
                    <a:pt x="55502" y="23729"/>
                    <a:pt x="55469" y="23700"/>
                    <a:pt x="55440" y="23679"/>
                  </a:cubicBezTo>
                  <a:cubicBezTo>
                    <a:pt x="54494" y="22841"/>
                    <a:pt x="53041" y="22940"/>
                    <a:pt x="52207" y="23885"/>
                  </a:cubicBezTo>
                  <a:close/>
                  <a:moveTo>
                    <a:pt x="21191" y="66400"/>
                  </a:moveTo>
                  <a:cubicBezTo>
                    <a:pt x="20419" y="67280"/>
                    <a:pt x="20435" y="68617"/>
                    <a:pt x="21236" y="69476"/>
                  </a:cubicBezTo>
                  <a:cubicBezTo>
                    <a:pt x="21261" y="69505"/>
                    <a:pt x="21290" y="69538"/>
                    <a:pt x="21319" y="69559"/>
                  </a:cubicBezTo>
                  <a:cubicBezTo>
                    <a:pt x="22190" y="70405"/>
                    <a:pt x="23590" y="70422"/>
                    <a:pt x="24478" y="69596"/>
                  </a:cubicBezTo>
                  <a:lnTo>
                    <a:pt x="24560" y="69513"/>
                  </a:lnTo>
                  <a:cubicBezTo>
                    <a:pt x="25406" y="68642"/>
                    <a:pt x="25423" y="67242"/>
                    <a:pt x="24589" y="66347"/>
                  </a:cubicBezTo>
                  <a:cubicBezTo>
                    <a:pt x="24564" y="66326"/>
                    <a:pt x="24536" y="66293"/>
                    <a:pt x="24515" y="66264"/>
                  </a:cubicBezTo>
                  <a:cubicBezTo>
                    <a:pt x="23643" y="65426"/>
                    <a:pt x="22244" y="65409"/>
                    <a:pt x="21348" y="66235"/>
                  </a:cubicBezTo>
                  <a:cubicBezTo>
                    <a:pt x="21294" y="66285"/>
                    <a:pt x="21240" y="66338"/>
                    <a:pt x="21191" y="66400"/>
                  </a:cubicBezTo>
                  <a:close/>
                  <a:moveTo>
                    <a:pt x="65551" y="20760"/>
                  </a:moveTo>
                  <a:cubicBezTo>
                    <a:pt x="64750" y="21677"/>
                    <a:pt x="64804" y="23068"/>
                    <a:pt x="65671" y="23919"/>
                  </a:cubicBezTo>
                  <a:lnTo>
                    <a:pt x="65753" y="24001"/>
                  </a:lnTo>
                  <a:cubicBezTo>
                    <a:pt x="66670" y="24802"/>
                    <a:pt x="68070" y="24744"/>
                    <a:pt x="68912" y="23873"/>
                  </a:cubicBezTo>
                  <a:cubicBezTo>
                    <a:pt x="68941" y="23849"/>
                    <a:pt x="68966" y="23819"/>
                    <a:pt x="68995" y="23791"/>
                  </a:cubicBezTo>
                  <a:cubicBezTo>
                    <a:pt x="69796" y="22874"/>
                    <a:pt x="69738" y="21482"/>
                    <a:pt x="68867" y="20636"/>
                  </a:cubicBezTo>
                  <a:cubicBezTo>
                    <a:pt x="68842" y="20607"/>
                    <a:pt x="68813" y="20583"/>
                    <a:pt x="68784" y="20553"/>
                  </a:cubicBezTo>
                  <a:cubicBezTo>
                    <a:pt x="67876" y="19753"/>
                    <a:pt x="66476" y="19811"/>
                    <a:pt x="65625" y="20681"/>
                  </a:cubicBezTo>
                  <a:cubicBezTo>
                    <a:pt x="65597" y="20698"/>
                    <a:pt x="65576" y="20727"/>
                    <a:pt x="65551" y="20760"/>
                  </a:cubicBezTo>
                  <a:close/>
                  <a:moveTo>
                    <a:pt x="37740" y="50653"/>
                  </a:moveTo>
                  <a:cubicBezTo>
                    <a:pt x="36967" y="51532"/>
                    <a:pt x="36980" y="52870"/>
                    <a:pt x="37776" y="53725"/>
                  </a:cubicBezTo>
                  <a:lnTo>
                    <a:pt x="37859" y="53807"/>
                  </a:lnTo>
                  <a:cubicBezTo>
                    <a:pt x="38730" y="54654"/>
                    <a:pt x="40130" y="54670"/>
                    <a:pt x="41018" y="53836"/>
                  </a:cubicBezTo>
                  <a:cubicBezTo>
                    <a:pt x="41942" y="52981"/>
                    <a:pt x="41996" y="51520"/>
                    <a:pt x="41138" y="50603"/>
                  </a:cubicBezTo>
                  <a:cubicBezTo>
                    <a:pt x="41113" y="50574"/>
                    <a:pt x="41084" y="50541"/>
                    <a:pt x="41055" y="50521"/>
                  </a:cubicBezTo>
                  <a:cubicBezTo>
                    <a:pt x="40184" y="49674"/>
                    <a:pt x="38784" y="49658"/>
                    <a:pt x="37900" y="50483"/>
                  </a:cubicBezTo>
                  <a:cubicBezTo>
                    <a:pt x="37847" y="50541"/>
                    <a:pt x="37785" y="50595"/>
                    <a:pt x="37740" y="50653"/>
                  </a:cubicBezTo>
                  <a:close/>
                  <a:moveTo>
                    <a:pt x="50283" y="37746"/>
                  </a:moveTo>
                  <a:cubicBezTo>
                    <a:pt x="49482" y="38662"/>
                    <a:pt x="49535" y="40054"/>
                    <a:pt x="50403" y="40900"/>
                  </a:cubicBezTo>
                  <a:cubicBezTo>
                    <a:pt x="50432" y="40929"/>
                    <a:pt x="50464" y="40954"/>
                    <a:pt x="50485" y="40983"/>
                  </a:cubicBezTo>
                  <a:cubicBezTo>
                    <a:pt x="51430" y="41809"/>
                    <a:pt x="52892" y="41710"/>
                    <a:pt x="53726" y="40768"/>
                  </a:cubicBezTo>
                  <a:cubicBezTo>
                    <a:pt x="54527" y="39852"/>
                    <a:pt x="54465" y="38452"/>
                    <a:pt x="53598" y="37614"/>
                  </a:cubicBezTo>
                  <a:cubicBezTo>
                    <a:pt x="53578" y="37581"/>
                    <a:pt x="53545" y="37552"/>
                    <a:pt x="53516" y="37531"/>
                  </a:cubicBezTo>
                  <a:cubicBezTo>
                    <a:pt x="52570" y="36705"/>
                    <a:pt x="51108" y="36801"/>
                    <a:pt x="50283" y="37746"/>
                  </a:cubicBezTo>
                  <a:close/>
                  <a:moveTo>
                    <a:pt x="34242" y="64059"/>
                  </a:moveTo>
                  <a:cubicBezTo>
                    <a:pt x="33470" y="64938"/>
                    <a:pt x="33495" y="66268"/>
                    <a:pt x="34288" y="67131"/>
                  </a:cubicBezTo>
                  <a:lnTo>
                    <a:pt x="34370" y="67214"/>
                  </a:lnTo>
                  <a:cubicBezTo>
                    <a:pt x="35242" y="68056"/>
                    <a:pt x="36641" y="68068"/>
                    <a:pt x="37525" y="67247"/>
                  </a:cubicBezTo>
                  <a:cubicBezTo>
                    <a:pt x="38450" y="66392"/>
                    <a:pt x="38503" y="64930"/>
                    <a:pt x="37644" y="64006"/>
                  </a:cubicBezTo>
                  <a:lnTo>
                    <a:pt x="37562" y="63923"/>
                  </a:lnTo>
                  <a:cubicBezTo>
                    <a:pt x="36691" y="63077"/>
                    <a:pt x="35291" y="63060"/>
                    <a:pt x="34408" y="63894"/>
                  </a:cubicBezTo>
                  <a:cubicBezTo>
                    <a:pt x="34346" y="63948"/>
                    <a:pt x="34292" y="64001"/>
                    <a:pt x="34242" y="64059"/>
                  </a:cubicBezTo>
                  <a:close/>
                  <a:moveTo>
                    <a:pt x="63586" y="33877"/>
                  </a:moveTo>
                  <a:cubicBezTo>
                    <a:pt x="62752" y="34823"/>
                    <a:pt x="62851" y="36276"/>
                    <a:pt x="63796" y="37110"/>
                  </a:cubicBezTo>
                  <a:cubicBezTo>
                    <a:pt x="64738" y="37936"/>
                    <a:pt x="66195" y="37845"/>
                    <a:pt x="67021" y="36895"/>
                  </a:cubicBezTo>
                  <a:cubicBezTo>
                    <a:pt x="67822" y="35987"/>
                    <a:pt x="67768" y="34588"/>
                    <a:pt x="66902" y="33741"/>
                  </a:cubicBezTo>
                  <a:cubicBezTo>
                    <a:pt x="66872" y="33716"/>
                    <a:pt x="66848" y="33687"/>
                    <a:pt x="66819" y="33667"/>
                  </a:cubicBezTo>
                  <a:cubicBezTo>
                    <a:pt x="65873" y="32833"/>
                    <a:pt x="64412" y="32932"/>
                    <a:pt x="63586" y="33877"/>
                  </a:cubicBezTo>
                  <a:close/>
                  <a:moveTo>
                    <a:pt x="31501" y="77482"/>
                  </a:moveTo>
                  <a:cubicBezTo>
                    <a:pt x="30729" y="78361"/>
                    <a:pt x="30745" y="79699"/>
                    <a:pt x="31546" y="80558"/>
                  </a:cubicBezTo>
                  <a:cubicBezTo>
                    <a:pt x="31571" y="80587"/>
                    <a:pt x="31600" y="80620"/>
                    <a:pt x="31629" y="80640"/>
                  </a:cubicBezTo>
                  <a:cubicBezTo>
                    <a:pt x="32500" y="81487"/>
                    <a:pt x="33900" y="81504"/>
                    <a:pt x="34783" y="80678"/>
                  </a:cubicBezTo>
                  <a:cubicBezTo>
                    <a:pt x="35700" y="79823"/>
                    <a:pt x="35753" y="78361"/>
                    <a:pt x="34894" y="77436"/>
                  </a:cubicBezTo>
                  <a:cubicBezTo>
                    <a:pt x="34040" y="76520"/>
                    <a:pt x="32579" y="76458"/>
                    <a:pt x="31654" y="77317"/>
                  </a:cubicBezTo>
                  <a:cubicBezTo>
                    <a:pt x="31604" y="77366"/>
                    <a:pt x="31550" y="77428"/>
                    <a:pt x="31501" y="77482"/>
                  </a:cubicBezTo>
                  <a:close/>
                  <a:moveTo>
                    <a:pt x="76922" y="30752"/>
                  </a:moveTo>
                  <a:cubicBezTo>
                    <a:pt x="76096" y="31697"/>
                    <a:pt x="76187" y="33159"/>
                    <a:pt x="77137" y="33985"/>
                  </a:cubicBezTo>
                  <a:cubicBezTo>
                    <a:pt x="78082" y="34819"/>
                    <a:pt x="79544" y="34720"/>
                    <a:pt x="80370" y="33778"/>
                  </a:cubicBezTo>
                  <a:cubicBezTo>
                    <a:pt x="81170" y="32862"/>
                    <a:pt x="81117" y="31462"/>
                    <a:pt x="80250" y="30619"/>
                  </a:cubicBezTo>
                  <a:cubicBezTo>
                    <a:pt x="80221" y="30591"/>
                    <a:pt x="80188" y="30566"/>
                    <a:pt x="80168" y="30537"/>
                  </a:cubicBezTo>
                  <a:cubicBezTo>
                    <a:pt x="79251" y="29736"/>
                    <a:pt x="77851" y="29794"/>
                    <a:pt x="77009" y="30665"/>
                  </a:cubicBezTo>
                  <a:cubicBezTo>
                    <a:pt x="76976" y="30694"/>
                    <a:pt x="76947" y="30719"/>
                    <a:pt x="76922" y="30752"/>
                  </a:cubicBezTo>
                  <a:close/>
                  <a:moveTo>
                    <a:pt x="48049" y="61747"/>
                  </a:moveTo>
                  <a:cubicBezTo>
                    <a:pt x="47277" y="62627"/>
                    <a:pt x="47294" y="63964"/>
                    <a:pt x="48094" y="64823"/>
                  </a:cubicBezTo>
                  <a:cubicBezTo>
                    <a:pt x="48949" y="65740"/>
                    <a:pt x="50411" y="65793"/>
                    <a:pt x="51336" y="64934"/>
                  </a:cubicBezTo>
                  <a:cubicBezTo>
                    <a:pt x="52252" y="64080"/>
                    <a:pt x="52306" y="62618"/>
                    <a:pt x="51447" y="61702"/>
                  </a:cubicBezTo>
                  <a:cubicBezTo>
                    <a:pt x="50592" y="60777"/>
                    <a:pt x="49131" y="60723"/>
                    <a:pt x="48206" y="61582"/>
                  </a:cubicBezTo>
                  <a:cubicBezTo>
                    <a:pt x="48156" y="61631"/>
                    <a:pt x="48103" y="61685"/>
                    <a:pt x="48049" y="61747"/>
                  </a:cubicBezTo>
                  <a:close/>
                  <a:moveTo>
                    <a:pt x="61662" y="47738"/>
                  </a:moveTo>
                  <a:cubicBezTo>
                    <a:pt x="60828" y="48683"/>
                    <a:pt x="60927" y="50145"/>
                    <a:pt x="61877" y="50971"/>
                  </a:cubicBezTo>
                  <a:cubicBezTo>
                    <a:pt x="62822" y="51805"/>
                    <a:pt x="64276" y="51706"/>
                    <a:pt x="65109" y="50760"/>
                  </a:cubicBezTo>
                  <a:cubicBezTo>
                    <a:pt x="65935" y="49819"/>
                    <a:pt x="65845" y="48361"/>
                    <a:pt x="64899" y="47536"/>
                  </a:cubicBezTo>
                  <a:cubicBezTo>
                    <a:pt x="63990" y="46735"/>
                    <a:pt x="62591" y="46788"/>
                    <a:pt x="61744" y="47655"/>
                  </a:cubicBezTo>
                  <a:cubicBezTo>
                    <a:pt x="61716" y="47684"/>
                    <a:pt x="61687" y="47709"/>
                    <a:pt x="61662" y="47738"/>
                  </a:cubicBezTo>
                  <a:close/>
                  <a:moveTo>
                    <a:pt x="44560" y="75145"/>
                  </a:moveTo>
                  <a:cubicBezTo>
                    <a:pt x="43780" y="76025"/>
                    <a:pt x="43805" y="77362"/>
                    <a:pt x="44598" y="78217"/>
                  </a:cubicBezTo>
                  <a:cubicBezTo>
                    <a:pt x="44618" y="78246"/>
                    <a:pt x="44651" y="78270"/>
                    <a:pt x="44680" y="78300"/>
                  </a:cubicBezTo>
                  <a:cubicBezTo>
                    <a:pt x="45551" y="79146"/>
                    <a:pt x="46951" y="79163"/>
                    <a:pt x="47838" y="78328"/>
                  </a:cubicBezTo>
                  <a:cubicBezTo>
                    <a:pt x="48755" y="77474"/>
                    <a:pt x="48809" y="76021"/>
                    <a:pt x="47958" y="75096"/>
                  </a:cubicBezTo>
                  <a:cubicBezTo>
                    <a:pt x="47104" y="74171"/>
                    <a:pt x="45634" y="74117"/>
                    <a:pt x="44717" y="74976"/>
                  </a:cubicBezTo>
                  <a:cubicBezTo>
                    <a:pt x="44655" y="75030"/>
                    <a:pt x="44602" y="75083"/>
                    <a:pt x="44560" y="75145"/>
                  </a:cubicBezTo>
                  <a:close/>
                  <a:moveTo>
                    <a:pt x="74957" y="43865"/>
                  </a:moveTo>
                  <a:cubicBezTo>
                    <a:pt x="74131" y="44810"/>
                    <a:pt x="74222" y="46272"/>
                    <a:pt x="75167" y="47106"/>
                  </a:cubicBezTo>
                  <a:cubicBezTo>
                    <a:pt x="76113" y="47932"/>
                    <a:pt x="77574" y="47833"/>
                    <a:pt x="78400" y="46891"/>
                  </a:cubicBezTo>
                  <a:cubicBezTo>
                    <a:pt x="79234" y="45946"/>
                    <a:pt x="79135" y="44484"/>
                    <a:pt x="78190" y="43650"/>
                  </a:cubicBezTo>
                  <a:cubicBezTo>
                    <a:pt x="77240" y="42825"/>
                    <a:pt x="75787" y="42924"/>
                    <a:pt x="74957" y="43865"/>
                  </a:cubicBezTo>
                  <a:close/>
                  <a:moveTo>
                    <a:pt x="41814" y="88568"/>
                  </a:moveTo>
                  <a:cubicBezTo>
                    <a:pt x="41042" y="89451"/>
                    <a:pt x="41055" y="90794"/>
                    <a:pt x="41860" y="91648"/>
                  </a:cubicBezTo>
                  <a:cubicBezTo>
                    <a:pt x="42715" y="92565"/>
                    <a:pt x="44176" y="92627"/>
                    <a:pt x="45101" y="91768"/>
                  </a:cubicBezTo>
                  <a:cubicBezTo>
                    <a:pt x="45126" y="91739"/>
                    <a:pt x="45155" y="91714"/>
                    <a:pt x="45184" y="91685"/>
                  </a:cubicBezTo>
                  <a:cubicBezTo>
                    <a:pt x="46026" y="90814"/>
                    <a:pt x="46039" y="89414"/>
                    <a:pt x="45213" y="88518"/>
                  </a:cubicBezTo>
                  <a:cubicBezTo>
                    <a:pt x="44358" y="87602"/>
                    <a:pt x="42896" y="87548"/>
                    <a:pt x="41971" y="88403"/>
                  </a:cubicBezTo>
                  <a:cubicBezTo>
                    <a:pt x="41918" y="88456"/>
                    <a:pt x="41864" y="88510"/>
                    <a:pt x="41814" y="88572"/>
                  </a:cubicBezTo>
                  <a:lnTo>
                    <a:pt x="41814" y="88568"/>
                  </a:lnTo>
                  <a:close/>
                  <a:moveTo>
                    <a:pt x="88301" y="40743"/>
                  </a:moveTo>
                  <a:cubicBezTo>
                    <a:pt x="87467" y="41689"/>
                    <a:pt x="87566" y="43147"/>
                    <a:pt x="88516" y="43977"/>
                  </a:cubicBezTo>
                  <a:cubicBezTo>
                    <a:pt x="89424" y="44778"/>
                    <a:pt x="90824" y="44724"/>
                    <a:pt x="91671" y="43849"/>
                  </a:cubicBezTo>
                  <a:cubicBezTo>
                    <a:pt x="91695" y="43823"/>
                    <a:pt x="91724" y="43795"/>
                    <a:pt x="91745" y="43766"/>
                  </a:cubicBezTo>
                  <a:cubicBezTo>
                    <a:pt x="92579" y="42821"/>
                    <a:pt x="92479" y="41363"/>
                    <a:pt x="91530" y="40533"/>
                  </a:cubicBezTo>
                  <a:cubicBezTo>
                    <a:pt x="90622" y="39728"/>
                    <a:pt x="89222" y="39781"/>
                    <a:pt x="88375" y="40653"/>
                  </a:cubicBezTo>
                  <a:cubicBezTo>
                    <a:pt x="88347" y="40682"/>
                    <a:pt x="88326" y="40715"/>
                    <a:pt x="88301" y="40743"/>
                  </a:cubicBezTo>
                  <a:close/>
                </a:path>
              </a:pathLst>
            </a:custGeom>
            <a:solidFill>
              <a:srgbClr val="FFFFFF"/>
            </a:solidFill>
            <a:ln w="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41DDA74E-009F-4F58-A200-2E2FC083EE09}"/>
              </a:ext>
            </a:extLst>
          </p:cNvPr>
          <p:cNvGrpSpPr/>
          <p:nvPr/>
        </p:nvGrpSpPr>
        <p:grpSpPr>
          <a:xfrm>
            <a:off x="5433148" y="1370430"/>
            <a:ext cx="1161026" cy="880531"/>
            <a:chOff x="3464514" y="4173820"/>
            <a:chExt cx="464672" cy="352411"/>
          </a:xfrm>
        </p:grpSpPr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A2C56360-F5EE-4209-A39B-2B7097E94D46}"/>
                </a:ext>
              </a:extLst>
            </p:cNvPr>
            <p:cNvSpPr/>
            <p:nvPr/>
          </p:nvSpPr>
          <p:spPr>
            <a:xfrm>
              <a:off x="3464514" y="4215956"/>
              <a:ext cx="458301" cy="264246"/>
            </a:xfrm>
            <a:custGeom>
              <a:avLst/>
              <a:gdLst>
                <a:gd name="connsiteX0" fmla="*/ 144563 w 458301"/>
                <a:gd name="connsiteY0" fmla="*/ 0 h 264245"/>
                <a:gd name="connsiteX1" fmla="*/ 135517 w 458301"/>
                <a:gd name="connsiteY1" fmla="*/ 3155 h 264245"/>
                <a:gd name="connsiteX2" fmla="*/ 69625 w 458301"/>
                <a:gd name="connsiteY2" fmla="*/ 118316 h 264245"/>
                <a:gd name="connsiteX3" fmla="*/ 7345 w 458301"/>
                <a:gd name="connsiteY3" fmla="*/ 170682 h 264245"/>
                <a:gd name="connsiteX4" fmla="*/ 7126 w 458301"/>
                <a:gd name="connsiteY4" fmla="*/ 240646 h 264245"/>
                <a:gd name="connsiteX5" fmla="*/ 22056 w 458301"/>
                <a:gd name="connsiteY5" fmla="*/ 251434 h 264245"/>
                <a:gd name="connsiteX6" fmla="*/ 81016 w 458301"/>
                <a:gd name="connsiteY6" fmla="*/ 208957 h 264245"/>
                <a:gd name="connsiteX7" fmla="*/ 142858 w 458301"/>
                <a:gd name="connsiteY7" fmla="*/ 264713 h 264245"/>
                <a:gd name="connsiteX8" fmla="*/ 156091 w 458301"/>
                <a:gd name="connsiteY8" fmla="*/ 264238 h 264245"/>
                <a:gd name="connsiteX9" fmla="*/ 164163 w 458301"/>
                <a:gd name="connsiteY9" fmla="*/ 265365 h 264245"/>
                <a:gd name="connsiteX10" fmla="*/ 300724 w 458301"/>
                <a:gd name="connsiteY10" fmla="*/ 265365 h 264245"/>
                <a:gd name="connsiteX11" fmla="*/ 362458 w 458301"/>
                <a:gd name="connsiteY11" fmla="*/ 210645 h 264245"/>
                <a:gd name="connsiteX12" fmla="*/ 424172 w 458301"/>
                <a:gd name="connsiteY12" fmla="*/ 265365 h 264245"/>
                <a:gd name="connsiteX13" fmla="*/ 432611 w 458301"/>
                <a:gd name="connsiteY13" fmla="*/ 265365 h 264245"/>
                <a:gd name="connsiteX14" fmla="*/ 462240 w 458301"/>
                <a:gd name="connsiteY14" fmla="*/ 235736 h 264245"/>
                <a:gd name="connsiteX15" fmla="*/ 462240 w 458301"/>
                <a:gd name="connsiteY15" fmla="*/ 31780 h 264245"/>
                <a:gd name="connsiteX16" fmla="*/ 432611 w 458301"/>
                <a:gd name="connsiteY16" fmla="*/ 2151 h 264245"/>
                <a:gd name="connsiteX17" fmla="*/ 164159 w 458301"/>
                <a:gd name="connsiteY17" fmla="*/ 2151 h 264245"/>
                <a:gd name="connsiteX18" fmla="*/ 144563 w 458301"/>
                <a:gd name="connsiteY18" fmla="*/ 0 h 26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8301" h="264245">
                  <a:moveTo>
                    <a:pt x="144563" y="0"/>
                  </a:moveTo>
                  <a:cubicBezTo>
                    <a:pt x="140806" y="-12"/>
                    <a:pt x="137552" y="735"/>
                    <a:pt x="135517" y="3155"/>
                  </a:cubicBezTo>
                  <a:cubicBezTo>
                    <a:pt x="109550" y="20929"/>
                    <a:pt x="97763" y="78956"/>
                    <a:pt x="69625" y="118316"/>
                  </a:cubicBezTo>
                  <a:cubicBezTo>
                    <a:pt x="50743" y="144737"/>
                    <a:pt x="20809" y="149522"/>
                    <a:pt x="7345" y="170682"/>
                  </a:cubicBezTo>
                  <a:cubicBezTo>
                    <a:pt x="-3563" y="187821"/>
                    <a:pt x="-1201" y="221442"/>
                    <a:pt x="7126" y="240646"/>
                  </a:cubicBezTo>
                  <a:cubicBezTo>
                    <a:pt x="9534" y="244787"/>
                    <a:pt x="14740" y="248375"/>
                    <a:pt x="22056" y="251434"/>
                  </a:cubicBezTo>
                  <a:cubicBezTo>
                    <a:pt x="30529" y="226149"/>
                    <a:pt x="54344" y="208985"/>
                    <a:pt x="81016" y="208957"/>
                  </a:cubicBezTo>
                  <a:cubicBezTo>
                    <a:pt x="112697" y="208994"/>
                    <a:pt x="139551" y="233205"/>
                    <a:pt x="142858" y="264713"/>
                  </a:cubicBezTo>
                  <a:cubicBezTo>
                    <a:pt x="147288" y="264597"/>
                    <a:pt x="151702" y="264448"/>
                    <a:pt x="156091" y="264238"/>
                  </a:cubicBezTo>
                  <a:cubicBezTo>
                    <a:pt x="158655" y="264956"/>
                    <a:pt x="161359" y="265365"/>
                    <a:pt x="164163" y="265365"/>
                  </a:cubicBezTo>
                  <a:lnTo>
                    <a:pt x="300724" y="265365"/>
                  </a:lnTo>
                  <a:cubicBezTo>
                    <a:pt x="304510" y="234295"/>
                    <a:pt x="331162" y="210670"/>
                    <a:pt x="362458" y="210645"/>
                  </a:cubicBezTo>
                  <a:cubicBezTo>
                    <a:pt x="393747" y="210682"/>
                    <a:pt x="420386" y="234312"/>
                    <a:pt x="424172" y="265365"/>
                  </a:cubicBezTo>
                  <a:lnTo>
                    <a:pt x="432611" y="265365"/>
                  </a:lnTo>
                  <a:cubicBezTo>
                    <a:pt x="449024" y="265365"/>
                    <a:pt x="462240" y="252149"/>
                    <a:pt x="462240" y="235736"/>
                  </a:cubicBezTo>
                  <a:lnTo>
                    <a:pt x="462240" y="31780"/>
                  </a:lnTo>
                  <a:cubicBezTo>
                    <a:pt x="462240" y="15359"/>
                    <a:pt x="449024" y="2151"/>
                    <a:pt x="432611" y="2151"/>
                  </a:cubicBezTo>
                  <a:lnTo>
                    <a:pt x="164159" y="2151"/>
                  </a:lnTo>
                  <a:cubicBezTo>
                    <a:pt x="158457" y="2151"/>
                    <a:pt x="150818" y="25"/>
                    <a:pt x="144563" y="0"/>
                  </a:cubicBezTo>
                  <a:close/>
                </a:path>
              </a:pathLst>
            </a:custGeom>
            <a:solidFill>
              <a:srgbClr val="FFFFFF"/>
            </a:solidFill>
            <a:ln w="739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E07341B5-E02D-47CD-81B8-C509A8D858A9}"/>
                </a:ext>
              </a:extLst>
            </p:cNvPr>
            <p:cNvSpPr/>
            <p:nvPr/>
          </p:nvSpPr>
          <p:spPr>
            <a:xfrm>
              <a:off x="3781518" y="4439525"/>
              <a:ext cx="86706" cy="86706"/>
            </a:xfrm>
            <a:custGeom>
              <a:avLst/>
              <a:gdLst>
                <a:gd name="connsiteX0" fmla="*/ 79459 w 86705"/>
                <a:gd name="connsiteY0" fmla="*/ 67514 h 86705"/>
                <a:gd name="connsiteX1" fmla="*/ 43394 w 86705"/>
                <a:gd name="connsiteY1" fmla="*/ 86784 h 86705"/>
                <a:gd name="connsiteX2" fmla="*/ 19265 w 86705"/>
                <a:gd name="connsiteY2" fmla="*/ 79455 h 86705"/>
                <a:gd name="connsiteX3" fmla="*/ 0 w 86705"/>
                <a:gd name="connsiteY3" fmla="*/ 43390 h 86705"/>
                <a:gd name="connsiteX4" fmla="*/ 7320 w 86705"/>
                <a:gd name="connsiteY4" fmla="*/ 19269 h 86705"/>
                <a:gd name="connsiteX5" fmla="*/ 43394 w 86705"/>
                <a:gd name="connsiteY5" fmla="*/ 0 h 86705"/>
                <a:gd name="connsiteX6" fmla="*/ 67515 w 86705"/>
                <a:gd name="connsiteY6" fmla="*/ 7320 h 86705"/>
                <a:gd name="connsiteX7" fmla="*/ 86780 w 86705"/>
                <a:gd name="connsiteY7" fmla="*/ 43386 h 86705"/>
                <a:gd name="connsiteX8" fmla="*/ 79459 w 86705"/>
                <a:gd name="connsiteY8" fmla="*/ 67514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705" h="86705">
                  <a:moveTo>
                    <a:pt x="79459" y="67514"/>
                  </a:moveTo>
                  <a:cubicBezTo>
                    <a:pt x="71412" y="79546"/>
                    <a:pt x="57862" y="86784"/>
                    <a:pt x="43394" y="86784"/>
                  </a:cubicBezTo>
                  <a:cubicBezTo>
                    <a:pt x="34802" y="86784"/>
                    <a:pt x="26404" y="84232"/>
                    <a:pt x="19265" y="79455"/>
                  </a:cubicBezTo>
                  <a:cubicBezTo>
                    <a:pt x="7234" y="71417"/>
                    <a:pt x="0" y="57865"/>
                    <a:pt x="0" y="43390"/>
                  </a:cubicBezTo>
                  <a:cubicBezTo>
                    <a:pt x="0" y="34806"/>
                    <a:pt x="2552" y="26412"/>
                    <a:pt x="7320" y="19269"/>
                  </a:cubicBezTo>
                  <a:cubicBezTo>
                    <a:pt x="15368" y="7238"/>
                    <a:pt x="28918" y="0"/>
                    <a:pt x="43394" y="0"/>
                  </a:cubicBezTo>
                  <a:cubicBezTo>
                    <a:pt x="51978" y="0"/>
                    <a:pt x="60376" y="2551"/>
                    <a:pt x="67515" y="7320"/>
                  </a:cubicBezTo>
                  <a:cubicBezTo>
                    <a:pt x="79546" y="15367"/>
                    <a:pt x="86780" y="28918"/>
                    <a:pt x="86780" y="43386"/>
                  </a:cubicBezTo>
                  <a:cubicBezTo>
                    <a:pt x="86780" y="51978"/>
                    <a:pt x="84228" y="60376"/>
                    <a:pt x="79459" y="67514"/>
                  </a:cubicBezTo>
                  <a:close/>
                </a:path>
              </a:pathLst>
            </a:custGeom>
            <a:solidFill>
              <a:srgbClr val="999999"/>
            </a:solidFill>
            <a:ln w="310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327A5EA1-BA56-43D9-B2AE-B6B397667648}"/>
                </a:ext>
              </a:extLst>
            </p:cNvPr>
            <p:cNvSpPr/>
            <p:nvPr/>
          </p:nvSpPr>
          <p:spPr>
            <a:xfrm>
              <a:off x="3798320" y="4456182"/>
              <a:ext cx="49546" cy="49546"/>
            </a:xfrm>
            <a:custGeom>
              <a:avLst/>
              <a:gdLst>
                <a:gd name="connsiteX0" fmla="*/ 41601 w 49546"/>
                <a:gd name="connsiteY0" fmla="*/ 4202 h 49546"/>
                <a:gd name="connsiteX1" fmla="*/ 4202 w 49546"/>
                <a:gd name="connsiteY1" fmla="*/ 11621 h 49546"/>
                <a:gd name="connsiteX2" fmla="*/ 11621 w 49546"/>
                <a:gd name="connsiteY2" fmla="*/ 49028 h 49546"/>
                <a:gd name="connsiteX3" fmla="*/ 49029 w 49546"/>
                <a:gd name="connsiteY3" fmla="*/ 41609 h 49546"/>
                <a:gd name="connsiteX4" fmla="*/ 41601 w 49546"/>
                <a:gd name="connsiteY4" fmla="*/ 4202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46" h="49546">
                  <a:moveTo>
                    <a:pt x="41601" y="4202"/>
                  </a:moveTo>
                  <a:cubicBezTo>
                    <a:pt x="29867" y="-3652"/>
                    <a:pt x="12055" y="-113"/>
                    <a:pt x="4202" y="11621"/>
                  </a:cubicBezTo>
                  <a:cubicBezTo>
                    <a:pt x="-3651" y="23355"/>
                    <a:pt x="-113" y="41175"/>
                    <a:pt x="11621" y="49028"/>
                  </a:cubicBezTo>
                  <a:cubicBezTo>
                    <a:pt x="23364" y="56877"/>
                    <a:pt x="41175" y="53343"/>
                    <a:pt x="49029" y="41609"/>
                  </a:cubicBezTo>
                  <a:cubicBezTo>
                    <a:pt x="56877" y="29863"/>
                    <a:pt x="53343" y="12051"/>
                    <a:pt x="41601" y="4202"/>
                  </a:cubicBez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6AC3E647-A52E-4626-815E-3E0F7E5B5D53}"/>
                </a:ext>
              </a:extLst>
            </p:cNvPr>
            <p:cNvSpPr/>
            <p:nvPr/>
          </p:nvSpPr>
          <p:spPr>
            <a:xfrm>
              <a:off x="3821591" y="4477737"/>
              <a:ext cx="8258" cy="8258"/>
            </a:xfrm>
            <a:custGeom>
              <a:avLst/>
              <a:gdLst>
                <a:gd name="connsiteX0" fmla="*/ 7760 w 8257"/>
                <a:gd name="connsiteY0" fmla="*/ 6594 h 8257"/>
                <a:gd name="connsiteX1" fmla="*/ 1876 w 8257"/>
                <a:gd name="connsiteY1" fmla="*/ 7759 h 8257"/>
                <a:gd name="connsiteX2" fmla="*/ 712 w 8257"/>
                <a:gd name="connsiteY2" fmla="*/ 1875 h 8257"/>
                <a:gd name="connsiteX3" fmla="*/ 6596 w 8257"/>
                <a:gd name="connsiteY3" fmla="*/ 711 h 8257"/>
                <a:gd name="connsiteX4" fmla="*/ 7760 w 8257"/>
                <a:gd name="connsiteY4" fmla="*/ 6594 h 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7" h="8257">
                  <a:moveTo>
                    <a:pt x="7760" y="6594"/>
                  </a:moveTo>
                  <a:cubicBezTo>
                    <a:pt x="6468" y="8531"/>
                    <a:pt x="3817" y="9055"/>
                    <a:pt x="1876" y="7759"/>
                  </a:cubicBezTo>
                  <a:cubicBezTo>
                    <a:pt x="-60" y="6470"/>
                    <a:pt x="-584" y="3816"/>
                    <a:pt x="712" y="1875"/>
                  </a:cubicBezTo>
                  <a:cubicBezTo>
                    <a:pt x="2009" y="-57"/>
                    <a:pt x="4663" y="-586"/>
                    <a:pt x="6596" y="711"/>
                  </a:cubicBezTo>
                  <a:cubicBezTo>
                    <a:pt x="8532" y="2007"/>
                    <a:pt x="9056" y="4662"/>
                    <a:pt x="7760" y="6594"/>
                  </a:cubicBezTo>
                  <a:close/>
                </a:path>
              </a:pathLst>
            </a:custGeom>
            <a:solidFill>
              <a:srgbClr val="2D2D2D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F9F858BE-D877-4782-8927-61C0A3401FCF}"/>
                </a:ext>
              </a:extLst>
            </p:cNvPr>
            <p:cNvSpPr/>
            <p:nvPr/>
          </p:nvSpPr>
          <p:spPr>
            <a:xfrm>
              <a:off x="3497916" y="4438290"/>
              <a:ext cx="86706" cy="86706"/>
            </a:xfrm>
            <a:custGeom>
              <a:avLst/>
              <a:gdLst>
                <a:gd name="connsiteX0" fmla="*/ 79451 w 86705"/>
                <a:gd name="connsiteY0" fmla="*/ 67511 h 86705"/>
                <a:gd name="connsiteX1" fmla="*/ 43386 w 86705"/>
                <a:gd name="connsiteY1" fmla="*/ 86780 h 86705"/>
                <a:gd name="connsiteX2" fmla="*/ 19265 w 86705"/>
                <a:gd name="connsiteY2" fmla="*/ 79459 h 86705"/>
                <a:gd name="connsiteX3" fmla="*/ 0 w 86705"/>
                <a:gd name="connsiteY3" fmla="*/ 43394 h 86705"/>
                <a:gd name="connsiteX4" fmla="*/ 7320 w 86705"/>
                <a:gd name="connsiteY4" fmla="*/ 19265 h 86705"/>
                <a:gd name="connsiteX5" fmla="*/ 43386 w 86705"/>
                <a:gd name="connsiteY5" fmla="*/ 0 h 86705"/>
                <a:gd name="connsiteX6" fmla="*/ 67515 w 86705"/>
                <a:gd name="connsiteY6" fmla="*/ 7329 h 86705"/>
                <a:gd name="connsiteX7" fmla="*/ 86780 w 86705"/>
                <a:gd name="connsiteY7" fmla="*/ 43394 h 86705"/>
                <a:gd name="connsiteX8" fmla="*/ 79451 w 86705"/>
                <a:gd name="connsiteY8" fmla="*/ 67511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705" h="86705">
                  <a:moveTo>
                    <a:pt x="79451" y="67511"/>
                  </a:moveTo>
                  <a:cubicBezTo>
                    <a:pt x="71412" y="79542"/>
                    <a:pt x="57862" y="86780"/>
                    <a:pt x="43386" y="86780"/>
                  </a:cubicBezTo>
                  <a:cubicBezTo>
                    <a:pt x="34802" y="86780"/>
                    <a:pt x="26404" y="84236"/>
                    <a:pt x="19265" y="79459"/>
                  </a:cubicBezTo>
                  <a:cubicBezTo>
                    <a:pt x="7234" y="71412"/>
                    <a:pt x="0" y="57862"/>
                    <a:pt x="0" y="43394"/>
                  </a:cubicBezTo>
                  <a:cubicBezTo>
                    <a:pt x="0" y="34810"/>
                    <a:pt x="2552" y="26404"/>
                    <a:pt x="7320" y="19265"/>
                  </a:cubicBezTo>
                  <a:cubicBezTo>
                    <a:pt x="15368" y="7242"/>
                    <a:pt x="28918" y="0"/>
                    <a:pt x="43386" y="0"/>
                  </a:cubicBezTo>
                  <a:cubicBezTo>
                    <a:pt x="51978" y="0"/>
                    <a:pt x="60376" y="2552"/>
                    <a:pt x="67515" y="7329"/>
                  </a:cubicBezTo>
                  <a:cubicBezTo>
                    <a:pt x="79542" y="15376"/>
                    <a:pt x="86780" y="28918"/>
                    <a:pt x="86780" y="43394"/>
                  </a:cubicBezTo>
                  <a:cubicBezTo>
                    <a:pt x="86780" y="51974"/>
                    <a:pt x="84228" y="60368"/>
                    <a:pt x="79451" y="67511"/>
                  </a:cubicBezTo>
                  <a:close/>
                </a:path>
              </a:pathLst>
            </a:custGeom>
            <a:solidFill>
              <a:srgbClr val="999999"/>
            </a:solidFill>
            <a:ln w="310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0D3613C5-AA13-4B28-992B-C1F4C1A122AC}"/>
                </a:ext>
              </a:extLst>
            </p:cNvPr>
            <p:cNvSpPr/>
            <p:nvPr/>
          </p:nvSpPr>
          <p:spPr>
            <a:xfrm>
              <a:off x="3514710" y="4454951"/>
              <a:ext cx="49546" cy="49546"/>
            </a:xfrm>
            <a:custGeom>
              <a:avLst/>
              <a:gdLst>
                <a:gd name="connsiteX0" fmla="*/ 41601 w 49546"/>
                <a:gd name="connsiteY0" fmla="*/ 4194 h 49546"/>
                <a:gd name="connsiteX1" fmla="*/ 4202 w 49546"/>
                <a:gd name="connsiteY1" fmla="*/ 11621 h 49546"/>
                <a:gd name="connsiteX2" fmla="*/ 11621 w 49546"/>
                <a:gd name="connsiteY2" fmla="*/ 49021 h 49546"/>
                <a:gd name="connsiteX3" fmla="*/ 49028 w 49546"/>
                <a:gd name="connsiteY3" fmla="*/ 41601 h 49546"/>
                <a:gd name="connsiteX4" fmla="*/ 41601 w 49546"/>
                <a:gd name="connsiteY4" fmla="*/ 4194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46" h="49546">
                  <a:moveTo>
                    <a:pt x="41601" y="4194"/>
                  </a:moveTo>
                  <a:cubicBezTo>
                    <a:pt x="29867" y="-3647"/>
                    <a:pt x="12055" y="-112"/>
                    <a:pt x="4202" y="11621"/>
                  </a:cubicBezTo>
                  <a:cubicBezTo>
                    <a:pt x="-3651" y="23356"/>
                    <a:pt x="-113" y="41167"/>
                    <a:pt x="11621" y="49021"/>
                  </a:cubicBezTo>
                  <a:cubicBezTo>
                    <a:pt x="23355" y="56870"/>
                    <a:pt x="41175" y="53335"/>
                    <a:pt x="49028" y="41601"/>
                  </a:cubicBezTo>
                  <a:cubicBezTo>
                    <a:pt x="56877" y="29863"/>
                    <a:pt x="53339" y="12043"/>
                    <a:pt x="41601" y="4194"/>
                  </a:cubicBez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1B6FD6D7-1B04-45CF-B1F1-2FD04E259E91}"/>
                </a:ext>
              </a:extLst>
            </p:cNvPr>
            <p:cNvSpPr/>
            <p:nvPr/>
          </p:nvSpPr>
          <p:spPr>
            <a:xfrm>
              <a:off x="3537981" y="4476495"/>
              <a:ext cx="8258" cy="8258"/>
            </a:xfrm>
            <a:custGeom>
              <a:avLst/>
              <a:gdLst>
                <a:gd name="connsiteX0" fmla="*/ 7760 w 8257"/>
                <a:gd name="connsiteY0" fmla="*/ 6598 h 8257"/>
                <a:gd name="connsiteX1" fmla="*/ 1876 w 8257"/>
                <a:gd name="connsiteY1" fmla="*/ 7762 h 8257"/>
                <a:gd name="connsiteX2" fmla="*/ 712 w 8257"/>
                <a:gd name="connsiteY2" fmla="*/ 1878 h 8257"/>
                <a:gd name="connsiteX3" fmla="*/ 6596 w 8257"/>
                <a:gd name="connsiteY3" fmla="*/ 706 h 8257"/>
                <a:gd name="connsiteX4" fmla="*/ 7760 w 8257"/>
                <a:gd name="connsiteY4" fmla="*/ 6598 h 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7" h="8257">
                  <a:moveTo>
                    <a:pt x="7760" y="6598"/>
                  </a:moveTo>
                  <a:cubicBezTo>
                    <a:pt x="6463" y="8530"/>
                    <a:pt x="3809" y="9058"/>
                    <a:pt x="1876" y="7762"/>
                  </a:cubicBezTo>
                  <a:cubicBezTo>
                    <a:pt x="-60" y="6470"/>
                    <a:pt x="-584" y="3811"/>
                    <a:pt x="712" y="1878"/>
                  </a:cubicBezTo>
                  <a:cubicBezTo>
                    <a:pt x="2004" y="-58"/>
                    <a:pt x="4655" y="-582"/>
                    <a:pt x="6596" y="706"/>
                  </a:cubicBezTo>
                  <a:cubicBezTo>
                    <a:pt x="8524" y="2002"/>
                    <a:pt x="9052" y="4661"/>
                    <a:pt x="7760" y="6598"/>
                  </a:cubicBezTo>
                  <a:close/>
                </a:path>
              </a:pathLst>
            </a:custGeom>
            <a:solidFill>
              <a:srgbClr val="2D2D2D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EBABA69-B2B0-4285-903F-F92FA516DFED}"/>
                </a:ext>
              </a:extLst>
            </p:cNvPr>
            <p:cNvSpPr/>
            <p:nvPr/>
          </p:nvSpPr>
          <p:spPr>
            <a:xfrm>
              <a:off x="3657796" y="4173820"/>
              <a:ext cx="28902" cy="33031"/>
            </a:xfrm>
            <a:custGeom>
              <a:avLst/>
              <a:gdLst>
                <a:gd name="connsiteX0" fmla="*/ 31587 w 28901"/>
                <a:gd name="connsiteY0" fmla="*/ 34292 h 33030"/>
                <a:gd name="connsiteX1" fmla="*/ 2285 w 28901"/>
                <a:gd name="connsiteY1" fmla="*/ 34292 h 33030"/>
                <a:gd name="connsiteX2" fmla="*/ 914 w 28901"/>
                <a:gd name="connsiteY2" fmla="*/ 33181 h 33030"/>
                <a:gd name="connsiteX3" fmla="*/ 31591 w 28901"/>
                <a:gd name="connsiteY3" fmla="*/ 14 h 33030"/>
                <a:gd name="connsiteX4" fmla="*/ 32970 w 28901"/>
                <a:gd name="connsiteY4" fmla="*/ 1133 h 33030"/>
                <a:gd name="connsiteX5" fmla="*/ 32970 w 28901"/>
                <a:gd name="connsiteY5" fmla="*/ 33177 h 33030"/>
                <a:gd name="connsiteX6" fmla="*/ 31587 w 28901"/>
                <a:gd name="connsiteY6" fmla="*/ 34292 h 3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01" h="33030">
                  <a:moveTo>
                    <a:pt x="31587" y="34292"/>
                  </a:moveTo>
                  <a:lnTo>
                    <a:pt x="2285" y="34292"/>
                  </a:lnTo>
                  <a:cubicBezTo>
                    <a:pt x="1525" y="34292"/>
                    <a:pt x="914" y="33792"/>
                    <a:pt x="914" y="33181"/>
                  </a:cubicBezTo>
                  <a:cubicBezTo>
                    <a:pt x="-1394" y="3929"/>
                    <a:pt x="-1856" y="-287"/>
                    <a:pt x="31591" y="14"/>
                  </a:cubicBezTo>
                  <a:cubicBezTo>
                    <a:pt x="32355" y="14"/>
                    <a:pt x="32970" y="514"/>
                    <a:pt x="32970" y="1133"/>
                  </a:cubicBezTo>
                  <a:lnTo>
                    <a:pt x="32970" y="33177"/>
                  </a:lnTo>
                  <a:cubicBezTo>
                    <a:pt x="32966" y="33792"/>
                    <a:pt x="32355" y="34292"/>
                    <a:pt x="31587" y="34292"/>
                  </a:cubicBezTo>
                  <a:close/>
                </a:path>
              </a:pathLst>
            </a:custGeom>
            <a:solidFill>
              <a:srgbClr val="0084C8"/>
            </a:solidFill>
            <a:ln w="318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C5C418F8-8A78-4C15-9557-A458F501777A}"/>
                </a:ext>
              </a:extLst>
            </p:cNvPr>
            <p:cNvSpPr/>
            <p:nvPr/>
          </p:nvSpPr>
          <p:spPr>
            <a:xfrm>
              <a:off x="3669861" y="4182897"/>
              <a:ext cx="8258" cy="16515"/>
            </a:xfrm>
            <a:custGeom>
              <a:avLst/>
              <a:gdLst>
                <a:gd name="connsiteX0" fmla="*/ 9489 w 8257"/>
                <a:gd name="connsiteY0" fmla="*/ 18609 h 16515"/>
                <a:gd name="connsiteX1" fmla="*/ 690 w 8257"/>
                <a:gd name="connsiteY1" fmla="*/ 18609 h 16515"/>
                <a:gd name="connsiteX2" fmla="*/ 273 w 8257"/>
                <a:gd name="connsiteY2" fmla="*/ 18002 h 16515"/>
                <a:gd name="connsiteX3" fmla="*/ 9489 w 8257"/>
                <a:gd name="connsiteY3" fmla="*/ 8 h 16515"/>
                <a:gd name="connsiteX4" fmla="*/ 9898 w 8257"/>
                <a:gd name="connsiteY4" fmla="*/ 615 h 16515"/>
                <a:gd name="connsiteX5" fmla="*/ 9898 w 8257"/>
                <a:gd name="connsiteY5" fmla="*/ 18006 h 16515"/>
                <a:gd name="connsiteX6" fmla="*/ 9489 w 8257"/>
                <a:gd name="connsiteY6" fmla="*/ 18609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57" h="16515">
                  <a:moveTo>
                    <a:pt x="9489" y="18609"/>
                  </a:moveTo>
                  <a:lnTo>
                    <a:pt x="690" y="18609"/>
                  </a:lnTo>
                  <a:cubicBezTo>
                    <a:pt x="463" y="18609"/>
                    <a:pt x="273" y="18336"/>
                    <a:pt x="273" y="18002"/>
                  </a:cubicBezTo>
                  <a:cubicBezTo>
                    <a:pt x="-416" y="2135"/>
                    <a:pt x="-561" y="-161"/>
                    <a:pt x="9489" y="8"/>
                  </a:cubicBezTo>
                  <a:cubicBezTo>
                    <a:pt x="9716" y="8"/>
                    <a:pt x="9898" y="281"/>
                    <a:pt x="9898" y="615"/>
                  </a:cubicBezTo>
                  <a:lnTo>
                    <a:pt x="9898" y="18006"/>
                  </a:lnTo>
                  <a:cubicBezTo>
                    <a:pt x="9898" y="18336"/>
                    <a:pt x="9716" y="18609"/>
                    <a:pt x="9489" y="18609"/>
                  </a:cubicBezTo>
                  <a:close/>
                </a:path>
              </a:pathLst>
            </a:custGeom>
            <a:solidFill>
              <a:srgbClr val="B50000"/>
            </a:solidFill>
            <a:ln w="2164" cap="flat">
              <a:solidFill>
                <a:srgbClr val="B5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237D46EC-78D3-4A40-ABFC-1DD741AF4151}"/>
                </a:ext>
              </a:extLst>
            </p:cNvPr>
            <p:cNvSpPr/>
            <p:nvPr/>
          </p:nvSpPr>
          <p:spPr>
            <a:xfrm>
              <a:off x="3643260" y="4210589"/>
              <a:ext cx="57804" cy="4129"/>
            </a:xfrm>
            <a:custGeom>
              <a:avLst/>
              <a:gdLst>
                <a:gd name="connsiteX0" fmla="*/ 871 w 57803"/>
                <a:gd name="connsiteY0" fmla="*/ 0 h 0"/>
                <a:gd name="connsiteX1" fmla="*/ 60942 w 57803"/>
                <a:gd name="connsiteY1" fmla="*/ 0 h 0"/>
                <a:gd name="connsiteX2" fmla="*/ 61813 w 57803"/>
                <a:gd name="connsiteY2" fmla="*/ 545 h 0"/>
                <a:gd name="connsiteX3" fmla="*/ 60942 w 57803"/>
                <a:gd name="connsiteY3" fmla="*/ 1090 h 0"/>
                <a:gd name="connsiteX4" fmla="*/ 871 w 57803"/>
                <a:gd name="connsiteY4" fmla="*/ 1090 h 0"/>
                <a:gd name="connsiteX5" fmla="*/ 0 w 57803"/>
                <a:gd name="connsiteY5" fmla="*/ 545 h 0"/>
                <a:gd name="connsiteX6" fmla="*/ 871 w 57803"/>
                <a:gd name="connsiteY6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03">
                  <a:moveTo>
                    <a:pt x="871" y="0"/>
                  </a:moveTo>
                  <a:lnTo>
                    <a:pt x="60942" y="0"/>
                  </a:lnTo>
                  <a:cubicBezTo>
                    <a:pt x="61425" y="0"/>
                    <a:pt x="61813" y="244"/>
                    <a:pt x="61813" y="545"/>
                  </a:cubicBezTo>
                  <a:cubicBezTo>
                    <a:pt x="61813" y="846"/>
                    <a:pt x="61425" y="1090"/>
                    <a:pt x="60942" y="1090"/>
                  </a:cubicBezTo>
                  <a:lnTo>
                    <a:pt x="871" y="1090"/>
                  </a:lnTo>
                  <a:cubicBezTo>
                    <a:pt x="396" y="1090"/>
                    <a:pt x="0" y="846"/>
                    <a:pt x="0" y="545"/>
                  </a:cubicBezTo>
                  <a:cubicBezTo>
                    <a:pt x="0" y="244"/>
                    <a:pt x="392" y="0"/>
                    <a:pt x="871" y="0"/>
                  </a:cubicBezTo>
                  <a:close/>
                </a:path>
              </a:pathLst>
            </a:custGeom>
            <a:solidFill>
              <a:srgbClr val="B50000"/>
            </a:solidFill>
            <a:ln w="452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6EBB7316-99EC-40AC-926B-924F1B90E1AB}"/>
                </a:ext>
              </a:extLst>
            </p:cNvPr>
            <p:cNvSpPr/>
            <p:nvPr/>
          </p:nvSpPr>
          <p:spPr>
            <a:xfrm>
              <a:off x="3772616" y="4238665"/>
              <a:ext cx="94963" cy="94963"/>
            </a:xfrm>
            <a:custGeom>
              <a:avLst/>
              <a:gdLst>
                <a:gd name="connsiteX0" fmla="*/ 33737 w 94963"/>
                <a:gd name="connsiteY0" fmla="*/ 0 h 94963"/>
                <a:gd name="connsiteX1" fmla="*/ 32490 w 94963"/>
                <a:gd name="connsiteY1" fmla="*/ 1247 h 94963"/>
                <a:gd name="connsiteX2" fmla="*/ 32490 w 94963"/>
                <a:gd name="connsiteY2" fmla="*/ 32490 h 94963"/>
                <a:gd name="connsiteX3" fmla="*/ 1247 w 94963"/>
                <a:gd name="connsiteY3" fmla="*/ 32490 h 94963"/>
                <a:gd name="connsiteX4" fmla="*/ 0 w 94963"/>
                <a:gd name="connsiteY4" fmla="*/ 33737 h 94963"/>
                <a:gd name="connsiteX5" fmla="*/ 0 w 94963"/>
                <a:gd name="connsiteY5" fmla="*/ 63729 h 94963"/>
                <a:gd name="connsiteX6" fmla="*/ 1247 w 94963"/>
                <a:gd name="connsiteY6" fmla="*/ 64976 h 94963"/>
                <a:gd name="connsiteX7" fmla="*/ 32490 w 94963"/>
                <a:gd name="connsiteY7" fmla="*/ 64976 h 94963"/>
                <a:gd name="connsiteX8" fmla="*/ 32490 w 94963"/>
                <a:gd name="connsiteY8" fmla="*/ 96219 h 94963"/>
                <a:gd name="connsiteX9" fmla="*/ 33737 w 94963"/>
                <a:gd name="connsiteY9" fmla="*/ 97466 h 94963"/>
                <a:gd name="connsiteX10" fmla="*/ 63729 w 94963"/>
                <a:gd name="connsiteY10" fmla="*/ 97466 h 94963"/>
                <a:gd name="connsiteX11" fmla="*/ 64976 w 94963"/>
                <a:gd name="connsiteY11" fmla="*/ 96219 h 94963"/>
                <a:gd name="connsiteX12" fmla="*/ 64976 w 94963"/>
                <a:gd name="connsiteY12" fmla="*/ 64976 h 94963"/>
                <a:gd name="connsiteX13" fmla="*/ 96219 w 94963"/>
                <a:gd name="connsiteY13" fmla="*/ 64976 h 94963"/>
                <a:gd name="connsiteX14" fmla="*/ 97469 w 94963"/>
                <a:gd name="connsiteY14" fmla="*/ 63729 h 94963"/>
                <a:gd name="connsiteX15" fmla="*/ 97469 w 94963"/>
                <a:gd name="connsiteY15" fmla="*/ 33737 h 94963"/>
                <a:gd name="connsiteX16" fmla="*/ 96219 w 94963"/>
                <a:gd name="connsiteY16" fmla="*/ 32490 h 94963"/>
                <a:gd name="connsiteX17" fmla="*/ 64976 w 94963"/>
                <a:gd name="connsiteY17" fmla="*/ 32490 h 94963"/>
                <a:gd name="connsiteX18" fmla="*/ 64976 w 94963"/>
                <a:gd name="connsiteY18" fmla="*/ 1247 h 94963"/>
                <a:gd name="connsiteX19" fmla="*/ 63729 w 94963"/>
                <a:gd name="connsiteY19" fmla="*/ 0 h 94963"/>
                <a:gd name="connsiteX20" fmla="*/ 33737 w 94963"/>
                <a:gd name="connsiteY20" fmla="*/ 0 h 9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963" h="94963">
                  <a:moveTo>
                    <a:pt x="33737" y="0"/>
                  </a:moveTo>
                  <a:cubicBezTo>
                    <a:pt x="33047" y="0"/>
                    <a:pt x="32490" y="553"/>
                    <a:pt x="32490" y="1247"/>
                  </a:cubicBezTo>
                  <a:lnTo>
                    <a:pt x="32490" y="32490"/>
                  </a:lnTo>
                  <a:lnTo>
                    <a:pt x="1247" y="32490"/>
                  </a:lnTo>
                  <a:cubicBezTo>
                    <a:pt x="557" y="32490"/>
                    <a:pt x="0" y="33043"/>
                    <a:pt x="0" y="33737"/>
                  </a:cubicBezTo>
                  <a:lnTo>
                    <a:pt x="0" y="63729"/>
                  </a:lnTo>
                  <a:cubicBezTo>
                    <a:pt x="0" y="64418"/>
                    <a:pt x="557" y="64976"/>
                    <a:pt x="1247" y="64976"/>
                  </a:cubicBezTo>
                  <a:lnTo>
                    <a:pt x="32490" y="64976"/>
                  </a:lnTo>
                  <a:lnTo>
                    <a:pt x="32490" y="96219"/>
                  </a:lnTo>
                  <a:cubicBezTo>
                    <a:pt x="32490" y="96908"/>
                    <a:pt x="33047" y="97466"/>
                    <a:pt x="33737" y="97466"/>
                  </a:cubicBezTo>
                  <a:lnTo>
                    <a:pt x="63729" y="97466"/>
                  </a:lnTo>
                  <a:cubicBezTo>
                    <a:pt x="64426" y="97466"/>
                    <a:pt x="64976" y="96908"/>
                    <a:pt x="64976" y="96219"/>
                  </a:cubicBezTo>
                  <a:lnTo>
                    <a:pt x="64976" y="64976"/>
                  </a:lnTo>
                  <a:lnTo>
                    <a:pt x="96219" y="64976"/>
                  </a:lnTo>
                  <a:cubicBezTo>
                    <a:pt x="96908" y="64976"/>
                    <a:pt x="97469" y="64418"/>
                    <a:pt x="97469" y="63729"/>
                  </a:cubicBezTo>
                  <a:lnTo>
                    <a:pt x="97469" y="33737"/>
                  </a:lnTo>
                  <a:cubicBezTo>
                    <a:pt x="97469" y="33039"/>
                    <a:pt x="96908" y="32490"/>
                    <a:pt x="96219" y="32490"/>
                  </a:cubicBezTo>
                  <a:lnTo>
                    <a:pt x="64976" y="32490"/>
                  </a:lnTo>
                  <a:lnTo>
                    <a:pt x="64976" y="1247"/>
                  </a:lnTo>
                  <a:cubicBezTo>
                    <a:pt x="64976" y="549"/>
                    <a:pt x="64422" y="0"/>
                    <a:pt x="63729" y="0"/>
                  </a:cubicBezTo>
                  <a:lnTo>
                    <a:pt x="33737" y="0"/>
                  </a:lnTo>
                  <a:close/>
                </a:path>
              </a:pathLst>
            </a:custGeom>
            <a:solidFill>
              <a:srgbClr val="DC0000"/>
            </a:solidFill>
            <a:ln w="2597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83E0247-1714-40E6-B912-4EABA21A1A40}"/>
                </a:ext>
              </a:extLst>
            </p:cNvPr>
            <p:cNvSpPr/>
            <p:nvPr/>
          </p:nvSpPr>
          <p:spPr>
            <a:xfrm>
              <a:off x="3885750" y="4224627"/>
              <a:ext cx="37160" cy="251859"/>
            </a:xfrm>
            <a:custGeom>
              <a:avLst/>
              <a:gdLst>
                <a:gd name="connsiteX0" fmla="*/ 0 w 37159"/>
                <a:gd name="connsiteY0" fmla="*/ 0 h 251859"/>
                <a:gd name="connsiteX1" fmla="*/ 17519 w 37159"/>
                <a:gd name="connsiteY1" fmla="*/ 27225 h 251859"/>
                <a:gd name="connsiteX2" fmla="*/ 17519 w 37159"/>
                <a:gd name="connsiteY2" fmla="*/ 222404 h 251859"/>
                <a:gd name="connsiteX3" fmla="*/ 8493 w 37159"/>
                <a:gd name="connsiteY3" fmla="*/ 244465 h 251859"/>
                <a:gd name="connsiteX4" fmla="*/ 9736 w 37159"/>
                <a:gd name="connsiteY4" fmla="*/ 251909 h 251859"/>
                <a:gd name="connsiteX5" fmla="*/ 16664 w 37159"/>
                <a:gd name="connsiteY5" fmla="*/ 251909 h 251859"/>
                <a:gd name="connsiteX6" fmla="*/ 40995 w 37159"/>
                <a:gd name="connsiteY6" fmla="*/ 223548 h 251859"/>
                <a:gd name="connsiteX7" fmla="*/ 40995 w 37159"/>
                <a:gd name="connsiteY7" fmla="*/ 28361 h 251859"/>
                <a:gd name="connsiteX8" fmla="*/ 16664 w 37159"/>
                <a:gd name="connsiteY8" fmla="*/ 0 h 251859"/>
                <a:gd name="connsiteX9" fmla="*/ 0 w 37159"/>
                <a:gd name="connsiteY9" fmla="*/ 0 h 25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59" h="251859">
                  <a:moveTo>
                    <a:pt x="0" y="0"/>
                  </a:moveTo>
                  <a:cubicBezTo>
                    <a:pt x="10136" y="3423"/>
                    <a:pt x="17519" y="14269"/>
                    <a:pt x="17519" y="27225"/>
                  </a:cubicBezTo>
                  <a:lnTo>
                    <a:pt x="17519" y="222404"/>
                  </a:lnTo>
                  <a:cubicBezTo>
                    <a:pt x="17519" y="231335"/>
                    <a:pt x="14005" y="239270"/>
                    <a:pt x="8493" y="244465"/>
                  </a:cubicBezTo>
                  <a:cubicBezTo>
                    <a:pt x="9046" y="246909"/>
                    <a:pt x="9455" y="249394"/>
                    <a:pt x="9736" y="251909"/>
                  </a:cubicBezTo>
                  <a:lnTo>
                    <a:pt x="16664" y="251909"/>
                  </a:lnTo>
                  <a:cubicBezTo>
                    <a:pt x="30149" y="251909"/>
                    <a:pt x="40995" y="239258"/>
                    <a:pt x="40995" y="223548"/>
                  </a:cubicBezTo>
                  <a:lnTo>
                    <a:pt x="40995" y="28361"/>
                  </a:lnTo>
                  <a:cubicBezTo>
                    <a:pt x="40995" y="12651"/>
                    <a:pt x="30145" y="0"/>
                    <a:pt x="1666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A8FE7E58-2CD7-437F-9B5E-A94D44195EF5}"/>
                </a:ext>
              </a:extLst>
            </p:cNvPr>
            <p:cNvSpPr/>
            <p:nvPr/>
          </p:nvSpPr>
          <p:spPr>
            <a:xfrm>
              <a:off x="3470885" y="4353860"/>
              <a:ext cx="458301" cy="37160"/>
            </a:xfrm>
            <a:custGeom>
              <a:avLst/>
              <a:gdLst>
                <a:gd name="connsiteX0" fmla="*/ 51610 w 458301"/>
                <a:gd name="connsiteY0" fmla="*/ 0 h 37159"/>
                <a:gd name="connsiteX1" fmla="*/ 459375 w 458301"/>
                <a:gd name="connsiteY1" fmla="*/ 0 h 37159"/>
                <a:gd name="connsiteX2" fmla="*/ 459375 w 458301"/>
                <a:gd name="connsiteY2" fmla="*/ 38146 h 37159"/>
                <a:gd name="connsiteX3" fmla="*/ 0 w 458301"/>
                <a:gd name="connsiteY3" fmla="*/ 39373 h 37159"/>
                <a:gd name="connsiteX4" fmla="*/ 51602 w 458301"/>
                <a:gd name="connsiteY4" fmla="*/ 0 h 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301" h="37159">
                  <a:moveTo>
                    <a:pt x="51610" y="0"/>
                  </a:moveTo>
                  <a:lnTo>
                    <a:pt x="459375" y="0"/>
                  </a:lnTo>
                  <a:lnTo>
                    <a:pt x="459375" y="38146"/>
                  </a:lnTo>
                  <a:lnTo>
                    <a:pt x="0" y="39373"/>
                  </a:lnTo>
                  <a:cubicBezTo>
                    <a:pt x="3266" y="20409"/>
                    <a:pt x="25041" y="9203"/>
                    <a:pt x="51602" y="0"/>
                  </a:cubicBezTo>
                  <a:close/>
                </a:path>
              </a:pathLst>
            </a:custGeom>
            <a:solidFill>
              <a:srgbClr val="DC0000"/>
            </a:solidFill>
            <a:ln w="3738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A8092998-9041-4A6E-8636-A69FE3A99A67}"/>
                </a:ext>
              </a:extLst>
            </p:cNvPr>
            <p:cNvSpPr/>
            <p:nvPr/>
          </p:nvSpPr>
          <p:spPr>
            <a:xfrm>
              <a:off x="3580985" y="4247335"/>
              <a:ext cx="70190" cy="86706"/>
            </a:xfrm>
            <a:custGeom>
              <a:avLst/>
              <a:gdLst>
                <a:gd name="connsiteX0" fmla="*/ 24789 w 70190"/>
                <a:gd name="connsiteY0" fmla="*/ 0 h 86705"/>
                <a:gd name="connsiteX1" fmla="*/ 21263 w 70190"/>
                <a:gd name="connsiteY1" fmla="*/ 3613 h 86705"/>
                <a:gd name="connsiteX2" fmla="*/ 400 w 70190"/>
                <a:gd name="connsiteY2" fmla="*/ 81656 h 86705"/>
                <a:gd name="connsiteX3" fmla="*/ 14595 w 70190"/>
                <a:gd name="connsiteY3" fmla="*/ 90628 h 86705"/>
                <a:gd name="connsiteX4" fmla="*/ 24793 w 70190"/>
                <a:gd name="connsiteY4" fmla="*/ 90120 h 86705"/>
                <a:gd name="connsiteX5" fmla="*/ 66482 w 70190"/>
                <a:gd name="connsiteY5" fmla="*/ 90120 h 86705"/>
                <a:gd name="connsiteX6" fmla="*/ 71086 w 70190"/>
                <a:gd name="connsiteY6" fmla="*/ 79976 h 86705"/>
                <a:gd name="connsiteX7" fmla="*/ 71086 w 70190"/>
                <a:gd name="connsiteY7" fmla="*/ 10145 h 86705"/>
                <a:gd name="connsiteX8" fmla="*/ 66482 w 70190"/>
                <a:gd name="connsiteY8" fmla="*/ 0 h 86705"/>
                <a:gd name="connsiteX9" fmla="*/ 24789 w 70190"/>
                <a:gd name="connsiteY9" fmla="*/ 0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90" h="86705">
                  <a:moveTo>
                    <a:pt x="24789" y="0"/>
                  </a:moveTo>
                  <a:cubicBezTo>
                    <a:pt x="23365" y="0"/>
                    <a:pt x="22109" y="1400"/>
                    <a:pt x="21263" y="3613"/>
                  </a:cubicBezTo>
                  <a:cubicBezTo>
                    <a:pt x="12646" y="17853"/>
                    <a:pt x="-2668" y="70013"/>
                    <a:pt x="400" y="81656"/>
                  </a:cubicBezTo>
                  <a:cubicBezTo>
                    <a:pt x="2151" y="88304"/>
                    <a:pt x="4450" y="90810"/>
                    <a:pt x="14595" y="90628"/>
                  </a:cubicBezTo>
                  <a:cubicBezTo>
                    <a:pt x="14995" y="90872"/>
                    <a:pt x="24351" y="90120"/>
                    <a:pt x="24793" y="90120"/>
                  </a:cubicBezTo>
                  <a:lnTo>
                    <a:pt x="66482" y="90120"/>
                  </a:lnTo>
                  <a:cubicBezTo>
                    <a:pt x="69034" y="90120"/>
                    <a:pt x="71086" y="85591"/>
                    <a:pt x="71086" y="79976"/>
                  </a:cubicBezTo>
                  <a:lnTo>
                    <a:pt x="71086" y="10145"/>
                  </a:lnTo>
                  <a:cubicBezTo>
                    <a:pt x="71086" y="4525"/>
                    <a:pt x="69034" y="0"/>
                    <a:pt x="66482" y="0"/>
                  </a:cubicBezTo>
                  <a:lnTo>
                    <a:pt x="24789" y="0"/>
                  </a:lnTo>
                  <a:close/>
                </a:path>
              </a:pathLst>
            </a:custGeom>
            <a:solidFill>
              <a:srgbClr val="FFFFFF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3DB598FA-34E4-4763-B6C0-16FA9F19F204}"/>
                </a:ext>
              </a:extLst>
            </p:cNvPr>
            <p:cNvSpPr/>
            <p:nvPr/>
          </p:nvSpPr>
          <p:spPr>
            <a:xfrm>
              <a:off x="3582554" y="4247335"/>
              <a:ext cx="41288" cy="86706"/>
            </a:xfrm>
            <a:custGeom>
              <a:avLst/>
              <a:gdLst>
                <a:gd name="connsiteX0" fmla="*/ 24789 w 41288"/>
                <a:gd name="connsiteY0" fmla="*/ 0 h 86705"/>
                <a:gd name="connsiteX1" fmla="*/ 21271 w 41288"/>
                <a:gd name="connsiteY1" fmla="*/ 3613 h 86705"/>
                <a:gd name="connsiteX2" fmla="*/ 400 w 41288"/>
                <a:gd name="connsiteY2" fmla="*/ 81656 h 86705"/>
                <a:gd name="connsiteX3" fmla="*/ 14595 w 41288"/>
                <a:gd name="connsiteY3" fmla="*/ 90628 h 86705"/>
                <a:gd name="connsiteX4" fmla="*/ 24793 w 41288"/>
                <a:gd name="connsiteY4" fmla="*/ 90129 h 86705"/>
                <a:gd name="connsiteX5" fmla="*/ 26663 w 41288"/>
                <a:gd name="connsiteY5" fmla="*/ 90129 h 86705"/>
                <a:gd name="connsiteX6" fmla="*/ 19232 w 41288"/>
                <a:gd name="connsiteY6" fmla="*/ 81656 h 86705"/>
                <a:gd name="connsiteX7" fmla="*/ 40103 w 41288"/>
                <a:gd name="connsiteY7" fmla="*/ 3613 h 86705"/>
                <a:gd name="connsiteX8" fmla="*/ 43621 w 41288"/>
                <a:gd name="connsiteY8" fmla="*/ 0 h 86705"/>
                <a:gd name="connsiteX9" fmla="*/ 24789 w 41288"/>
                <a:gd name="connsiteY9" fmla="*/ 0 h 8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288" h="86705">
                  <a:moveTo>
                    <a:pt x="24789" y="0"/>
                  </a:moveTo>
                  <a:cubicBezTo>
                    <a:pt x="23373" y="0"/>
                    <a:pt x="22109" y="1400"/>
                    <a:pt x="21271" y="3613"/>
                  </a:cubicBezTo>
                  <a:cubicBezTo>
                    <a:pt x="12646" y="17853"/>
                    <a:pt x="-2668" y="70021"/>
                    <a:pt x="400" y="81656"/>
                  </a:cubicBezTo>
                  <a:cubicBezTo>
                    <a:pt x="2151" y="88304"/>
                    <a:pt x="4450" y="90818"/>
                    <a:pt x="14595" y="90628"/>
                  </a:cubicBezTo>
                  <a:cubicBezTo>
                    <a:pt x="14995" y="90880"/>
                    <a:pt x="24355" y="90129"/>
                    <a:pt x="24793" y="90129"/>
                  </a:cubicBezTo>
                  <a:lnTo>
                    <a:pt x="26663" y="90129"/>
                  </a:lnTo>
                  <a:cubicBezTo>
                    <a:pt x="22068" y="89101"/>
                    <a:pt x="20495" y="86466"/>
                    <a:pt x="19232" y="81656"/>
                  </a:cubicBezTo>
                  <a:cubicBezTo>
                    <a:pt x="16164" y="70021"/>
                    <a:pt x="31482" y="17853"/>
                    <a:pt x="40103" y="3613"/>
                  </a:cubicBezTo>
                  <a:cubicBezTo>
                    <a:pt x="40941" y="1404"/>
                    <a:pt x="42209" y="0"/>
                    <a:pt x="43621" y="0"/>
                  </a:cubicBezTo>
                  <a:lnTo>
                    <a:pt x="24789" y="0"/>
                  </a:lnTo>
                  <a:close/>
                </a:path>
              </a:pathLst>
            </a:custGeom>
            <a:solidFill>
              <a:srgbClr val="CCCCCC"/>
            </a:solidFill>
            <a:ln w="369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EB4600C-D057-492E-B937-2EB1236F3EF1}"/>
              </a:ext>
            </a:extLst>
          </p:cNvPr>
          <p:cNvSpPr/>
          <p:nvPr/>
        </p:nvSpPr>
        <p:spPr>
          <a:xfrm>
            <a:off x="7026350" y="1354420"/>
            <a:ext cx="584995" cy="853119"/>
          </a:xfrm>
          <a:custGeom>
            <a:avLst/>
            <a:gdLst>
              <a:gd name="connsiteX0" fmla="*/ 219989 w 297276"/>
              <a:gd name="connsiteY0" fmla="*/ 379052 h 433527"/>
              <a:gd name="connsiteX1" fmla="*/ 219469 w 297276"/>
              <a:gd name="connsiteY1" fmla="*/ 379861 h 433527"/>
              <a:gd name="connsiteX2" fmla="*/ 218940 w 297276"/>
              <a:gd name="connsiteY2" fmla="*/ 380658 h 433527"/>
              <a:gd name="connsiteX3" fmla="*/ 218412 w 297276"/>
              <a:gd name="connsiteY3" fmla="*/ 381455 h 433527"/>
              <a:gd name="connsiteX4" fmla="*/ 217867 w 297276"/>
              <a:gd name="connsiteY4" fmla="*/ 382244 h 433527"/>
              <a:gd name="connsiteX5" fmla="*/ 217330 w 297276"/>
              <a:gd name="connsiteY5" fmla="*/ 383032 h 433527"/>
              <a:gd name="connsiteX6" fmla="*/ 216777 w 297276"/>
              <a:gd name="connsiteY6" fmla="*/ 383813 h 433527"/>
              <a:gd name="connsiteX7" fmla="*/ 216215 w 297276"/>
              <a:gd name="connsiteY7" fmla="*/ 384585 h 433527"/>
              <a:gd name="connsiteX8" fmla="*/ 215654 w 297276"/>
              <a:gd name="connsiteY8" fmla="*/ 385357 h 433527"/>
              <a:gd name="connsiteX9" fmla="*/ 215084 w 297276"/>
              <a:gd name="connsiteY9" fmla="*/ 386121 h 433527"/>
              <a:gd name="connsiteX10" fmla="*/ 214506 w 297276"/>
              <a:gd name="connsiteY10" fmla="*/ 386876 h 433527"/>
              <a:gd name="connsiteX11" fmla="*/ 213932 w 297276"/>
              <a:gd name="connsiteY11" fmla="*/ 387624 h 433527"/>
              <a:gd name="connsiteX12" fmla="*/ 213349 w 297276"/>
              <a:gd name="connsiteY12" fmla="*/ 388371 h 433527"/>
              <a:gd name="connsiteX13" fmla="*/ 212759 w 297276"/>
              <a:gd name="connsiteY13" fmla="*/ 389110 h 433527"/>
              <a:gd name="connsiteX14" fmla="*/ 212160 w 297276"/>
              <a:gd name="connsiteY14" fmla="*/ 389853 h 433527"/>
              <a:gd name="connsiteX15" fmla="*/ 211562 w 297276"/>
              <a:gd name="connsiteY15" fmla="*/ 390588 h 433527"/>
              <a:gd name="connsiteX16" fmla="*/ 210955 w 297276"/>
              <a:gd name="connsiteY16" fmla="*/ 391315 h 433527"/>
              <a:gd name="connsiteX17" fmla="*/ 210339 w 297276"/>
              <a:gd name="connsiteY17" fmla="*/ 392033 h 433527"/>
              <a:gd name="connsiteX18" fmla="*/ 209725 w 297276"/>
              <a:gd name="connsiteY18" fmla="*/ 392752 h 433527"/>
              <a:gd name="connsiteX19" fmla="*/ 209097 w 297276"/>
              <a:gd name="connsiteY19" fmla="*/ 393454 h 433527"/>
              <a:gd name="connsiteX20" fmla="*/ 208478 w 297276"/>
              <a:gd name="connsiteY20" fmla="*/ 394164 h 433527"/>
              <a:gd name="connsiteX21" fmla="*/ 207842 w 297276"/>
              <a:gd name="connsiteY21" fmla="*/ 394861 h 433527"/>
              <a:gd name="connsiteX22" fmla="*/ 207206 w 297276"/>
              <a:gd name="connsiteY22" fmla="*/ 395559 h 433527"/>
              <a:gd name="connsiteX23" fmla="*/ 206562 w 297276"/>
              <a:gd name="connsiteY23" fmla="*/ 396249 h 433527"/>
              <a:gd name="connsiteX24" fmla="*/ 205909 w 297276"/>
              <a:gd name="connsiteY24" fmla="*/ 396930 h 433527"/>
              <a:gd name="connsiteX25" fmla="*/ 205257 w 297276"/>
              <a:gd name="connsiteY25" fmla="*/ 397611 h 433527"/>
              <a:gd name="connsiteX26" fmla="*/ 204601 w 297276"/>
              <a:gd name="connsiteY26" fmla="*/ 398284 h 433527"/>
              <a:gd name="connsiteX27" fmla="*/ 203940 w 297276"/>
              <a:gd name="connsiteY27" fmla="*/ 398949 h 433527"/>
              <a:gd name="connsiteX28" fmla="*/ 203275 w 297276"/>
              <a:gd name="connsiteY28" fmla="*/ 399610 h 433527"/>
              <a:gd name="connsiteX29" fmla="*/ 202602 w 297276"/>
              <a:gd name="connsiteY29" fmla="*/ 400266 h 433527"/>
              <a:gd name="connsiteX30" fmla="*/ 201929 w 297276"/>
              <a:gd name="connsiteY30" fmla="*/ 400919 h 433527"/>
              <a:gd name="connsiteX31" fmla="*/ 201248 w 297276"/>
              <a:gd name="connsiteY31" fmla="*/ 401563 h 433527"/>
              <a:gd name="connsiteX32" fmla="*/ 200558 w 297276"/>
              <a:gd name="connsiteY32" fmla="*/ 402198 h 433527"/>
              <a:gd name="connsiteX33" fmla="*/ 199869 w 297276"/>
              <a:gd name="connsiteY33" fmla="*/ 402834 h 433527"/>
              <a:gd name="connsiteX34" fmla="*/ 199171 w 297276"/>
              <a:gd name="connsiteY34" fmla="*/ 403462 h 433527"/>
              <a:gd name="connsiteX35" fmla="*/ 198469 w 297276"/>
              <a:gd name="connsiteY35" fmla="*/ 404081 h 433527"/>
              <a:gd name="connsiteX36" fmla="*/ 197767 w 297276"/>
              <a:gd name="connsiteY36" fmla="*/ 404700 h 433527"/>
              <a:gd name="connsiteX37" fmla="*/ 197057 w 297276"/>
              <a:gd name="connsiteY37" fmla="*/ 405307 h 433527"/>
              <a:gd name="connsiteX38" fmla="*/ 196347 w 297276"/>
              <a:gd name="connsiteY38" fmla="*/ 405914 h 433527"/>
              <a:gd name="connsiteX39" fmla="*/ 195629 w 297276"/>
              <a:gd name="connsiteY39" fmla="*/ 406513 h 433527"/>
              <a:gd name="connsiteX40" fmla="*/ 194910 w 297276"/>
              <a:gd name="connsiteY40" fmla="*/ 407103 h 433527"/>
              <a:gd name="connsiteX41" fmla="*/ 194175 w 297276"/>
              <a:gd name="connsiteY41" fmla="*/ 407694 h 433527"/>
              <a:gd name="connsiteX42" fmla="*/ 193449 w 297276"/>
              <a:gd name="connsiteY42" fmla="*/ 408276 h 433527"/>
              <a:gd name="connsiteX43" fmla="*/ 192714 w 297276"/>
              <a:gd name="connsiteY43" fmla="*/ 408850 h 433527"/>
              <a:gd name="connsiteX44" fmla="*/ 191971 w 297276"/>
              <a:gd name="connsiteY44" fmla="*/ 409420 h 433527"/>
              <a:gd name="connsiteX45" fmla="*/ 191227 w 297276"/>
              <a:gd name="connsiteY45" fmla="*/ 409977 h 433527"/>
              <a:gd name="connsiteX46" fmla="*/ 190480 w 297276"/>
              <a:gd name="connsiteY46" fmla="*/ 410539 h 433527"/>
              <a:gd name="connsiteX47" fmla="*/ 189724 w 297276"/>
              <a:gd name="connsiteY47" fmla="*/ 411092 h 433527"/>
              <a:gd name="connsiteX48" fmla="*/ 188965 w 297276"/>
              <a:gd name="connsiteY48" fmla="*/ 411637 h 433527"/>
              <a:gd name="connsiteX49" fmla="*/ 188209 w 297276"/>
              <a:gd name="connsiteY49" fmla="*/ 412174 h 433527"/>
              <a:gd name="connsiteX50" fmla="*/ 187445 w 297276"/>
              <a:gd name="connsiteY50" fmla="*/ 412710 h 433527"/>
              <a:gd name="connsiteX51" fmla="*/ 186673 w 297276"/>
              <a:gd name="connsiteY51" fmla="*/ 413231 h 433527"/>
              <a:gd name="connsiteX52" fmla="*/ 185901 w 297276"/>
              <a:gd name="connsiteY52" fmla="*/ 413751 h 433527"/>
              <a:gd name="connsiteX53" fmla="*/ 185121 w 297276"/>
              <a:gd name="connsiteY53" fmla="*/ 414267 h 433527"/>
              <a:gd name="connsiteX54" fmla="*/ 184340 w 297276"/>
              <a:gd name="connsiteY54" fmla="*/ 414775 h 433527"/>
              <a:gd name="connsiteX55" fmla="*/ 183560 w 297276"/>
              <a:gd name="connsiteY55" fmla="*/ 415283 h 433527"/>
              <a:gd name="connsiteX56" fmla="*/ 182763 w 297276"/>
              <a:gd name="connsiteY56" fmla="*/ 415774 h 433527"/>
              <a:gd name="connsiteX57" fmla="*/ 181975 w 297276"/>
              <a:gd name="connsiteY57" fmla="*/ 416265 h 433527"/>
              <a:gd name="connsiteX58" fmla="*/ 181178 w 297276"/>
              <a:gd name="connsiteY58" fmla="*/ 416748 h 433527"/>
              <a:gd name="connsiteX59" fmla="*/ 180373 w 297276"/>
              <a:gd name="connsiteY59" fmla="*/ 417223 h 433527"/>
              <a:gd name="connsiteX60" fmla="*/ 179571 w 297276"/>
              <a:gd name="connsiteY60" fmla="*/ 417698 h 433527"/>
              <a:gd name="connsiteX61" fmla="*/ 178762 w 297276"/>
              <a:gd name="connsiteY61" fmla="*/ 418161 h 433527"/>
              <a:gd name="connsiteX62" fmla="*/ 177953 w 297276"/>
              <a:gd name="connsiteY62" fmla="*/ 418623 h 433527"/>
              <a:gd name="connsiteX63" fmla="*/ 177144 w 297276"/>
              <a:gd name="connsiteY63" fmla="*/ 419077 h 433527"/>
              <a:gd name="connsiteX64" fmla="*/ 176326 w 297276"/>
              <a:gd name="connsiteY64" fmla="*/ 419523 h 433527"/>
              <a:gd name="connsiteX65" fmla="*/ 175501 w 297276"/>
              <a:gd name="connsiteY65" fmla="*/ 419961 h 433527"/>
              <a:gd name="connsiteX66" fmla="*/ 174683 w 297276"/>
              <a:gd name="connsiteY66" fmla="*/ 420394 h 433527"/>
              <a:gd name="connsiteX67" fmla="*/ 173849 w 297276"/>
              <a:gd name="connsiteY67" fmla="*/ 420828 h 433527"/>
              <a:gd name="connsiteX68" fmla="*/ 173015 w 297276"/>
              <a:gd name="connsiteY68" fmla="*/ 421245 h 433527"/>
              <a:gd name="connsiteX69" fmla="*/ 172181 w 297276"/>
              <a:gd name="connsiteY69" fmla="*/ 421662 h 433527"/>
              <a:gd name="connsiteX70" fmla="*/ 171347 w 297276"/>
              <a:gd name="connsiteY70" fmla="*/ 422071 h 433527"/>
              <a:gd name="connsiteX71" fmla="*/ 170505 w 297276"/>
              <a:gd name="connsiteY71" fmla="*/ 422471 h 433527"/>
              <a:gd name="connsiteX72" fmla="*/ 169658 w 297276"/>
              <a:gd name="connsiteY72" fmla="*/ 422863 h 433527"/>
              <a:gd name="connsiteX73" fmla="*/ 168812 w 297276"/>
              <a:gd name="connsiteY73" fmla="*/ 423251 h 433527"/>
              <a:gd name="connsiteX74" fmla="*/ 167965 w 297276"/>
              <a:gd name="connsiteY74" fmla="*/ 423639 h 433527"/>
              <a:gd name="connsiteX75" fmla="*/ 167111 w 297276"/>
              <a:gd name="connsiteY75" fmla="*/ 424011 h 433527"/>
              <a:gd name="connsiteX76" fmla="*/ 166256 w 297276"/>
              <a:gd name="connsiteY76" fmla="*/ 424383 h 433527"/>
              <a:gd name="connsiteX77" fmla="*/ 165393 w 297276"/>
              <a:gd name="connsiteY77" fmla="*/ 424746 h 433527"/>
              <a:gd name="connsiteX78" fmla="*/ 164538 w 297276"/>
              <a:gd name="connsiteY78" fmla="*/ 425101 h 433527"/>
              <a:gd name="connsiteX79" fmla="*/ 163667 w 297276"/>
              <a:gd name="connsiteY79" fmla="*/ 425452 h 433527"/>
              <a:gd name="connsiteX80" fmla="*/ 162804 w 297276"/>
              <a:gd name="connsiteY80" fmla="*/ 425791 h 433527"/>
              <a:gd name="connsiteX81" fmla="*/ 161925 w 297276"/>
              <a:gd name="connsiteY81" fmla="*/ 426129 h 433527"/>
              <a:gd name="connsiteX82" fmla="*/ 161054 w 297276"/>
              <a:gd name="connsiteY82" fmla="*/ 426455 h 433527"/>
              <a:gd name="connsiteX83" fmla="*/ 160174 w 297276"/>
              <a:gd name="connsiteY83" fmla="*/ 426781 h 433527"/>
              <a:gd name="connsiteX84" fmla="*/ 159295 w 297276"/>
              <a:gd name="connsiteY84" fmla="*/ 427091 h 433527"/>
              <a:gd name="connsiteX85" fmla="*/ 158415 w 297276"/>
              <a:gd name="connsiteY85" fmla="*/ 427401 h 433527"/>
              <a:gd name="connsiteX86" fmla="*/ 157532 w 297276"/>
              <a:gd name="connsiteY86" fmla="*/ 427702 h 433527"/>
              <a:gd name="connsiteX87" fmla="*/ 156648 w 297276"/>
              <a:gd name="connsiteY87" fmla="*/ 427995 h 433527"/>
              <a:gd name="connsiteX88" fmla="*/ 155757 w 297276"/>
              <a:gd name="connsiteY88" fmla="*/ 428284 h 433527"/>
              <a:gd name="connsiteX89" fmla="*/ 154865 w 297276"/>
              <a:gd name="connsiteY89" fmla="*/ 428565 h 433527"/>
              <a:gd name="connsiteX90" fmla="*/ 153973 w 297276"/>
              <a:gd name="connsiteY90" fmla="*/ 428838 h 433527"/>
              <a:gd name="connsiteX91" fmla="*/ 153073 w 297276"/>
              <a:gd name="connsiteY91" fmla="*/ 429102 h 433527"/>
              <a:gd name="connsiteX92" fmla="*/ 152181 w 297276"/>
              <a:gd name="connsiteY92" fmla="*/ 429366 h 433527"/>
              <a:gd name="connsiteX93" fmla="*/ 151272 w 297276"/>
              <a:gd name="connsiteY93" fmla="*/ 429618 h 433527"/>
              <a:gd name="connsiteX94" fmla="*/ 150372 w 297276"/>
              <a:gd name="connsiteY94" fmla="*/ 429870 h 433527"/>
              <a:gd name="connsiteX95" fmla="*/ 149464 w 297276"/>
              <a:gd name="connsiteY95" fmla="*/ 430105 h 433527"/>
              <a:gd name="connsiteX96" fmla="*/ 148556 w 297276"/>
              <a:gd name="connsiteY96" fmla="*/ 430341 h 433527"/>
              <a:gd name="connsiteX97" fmla="*/ 147647 w 297276"/>
              <a:gd name="connsiteY97" fmla="*/ 430568 h 433527"/>
              <a:gd name="connsiteX98" fmla="*/ 146731 w 297276"/>
              <a:gd name="connsiteY98" fmla="*/ 430786 h 433527"/>
              <a:gd name="connsiteX99" fmla="*/ 145814 w 297276"/>
              <a:gd name="connsiteY99" fmla="*/ 430997 h 433527"/>
              <a:gd name="connsiteX100" fmla="*/ 144898 w 297276"/>
              <a:gd name="connsiteY100" fmla="*/ 431204 h 433527"/>
              <a:gd name="connsiteX101" fmla="*/ 143973 w 297276"/>
              <a:gd name="connsiteY101" fmla="*/ 431402 h 433527"/>
              <a:gd name="connsiteX102" fmla="*/ 143056 w 297276"/>
              <a:gd name="connsiteY102" fmla="*/ 431592 h 433527"/>
              <a:gd name="connsiteX103" fmla="*/ 142131 w 297276"/>
              <a:gd name="connsiteY103" fmla="*/ 431773 h 433527"/>
              <a:gd name="connsiteX104" fmla="*/ 141202 w 297276"/>
              <a:gd name="connsiteY104" fmla="*/ 431947 h 433527"/>
              <a:gd name="connsiteX105" fmla="*/ 140277 w 297276"/>
              <a:gd name="connsiteY105" fmla="*/ 432116 h 433527"/>
              <a:gd name="connsiteX106" fmla="*/ 139348 w 297276"/>
              <a:gd name="connsiteY106" fmla="*/ 432273 h 433527"/>
              <a:gd name="connsiteX107" fmla="*/ 138419 w 297276"/>
              <a:gd name="connsiteY107" fmla="*/ 432430 h 433527"/>
              <a:gd name="connsiteX108" fmla="*/ 137491 w 297276"/>
              <a:gd name="connsiteY108" fmla="*/ 432574 h 433527"/>
              <a:gd name="connsiteX109" fmla="*/ 136553 w 297276"/>
              <a:gd name="connsiteY109" fmla="*/ 432711 h 433527"/>
              <a:gd name="connsiteX110" fmla="*/ 135612 w 297276"/>
              <a:gd name="connsiteY110" fmla="*/ 432847 h 433527"/>
              <a:gd name="connsiteX111" fmla="*/ 134670 w 297276"/>
              <a:gd name="connsiteY111" fmla="*/ 432967 h 433527"/>
              <a:gd name="connsiteX112" fmla="*/ 133733 w 297276"/>
              <a:gd name="connsiteY112" fmla="*/ 433086 h 433527"/>
              <a:gd name="connsiteX113" fmla="*/ 132792 w 297276"/>
              <a:gd name="connsiteY113" fmla="*/ 433194 h 433527"/>
              <a:gd name="connsiteX114" fmla="*/ 131846 w 297276"/>
              <a:gd name="connsiteY114" fmla="*/ 433301 h 433527"/>
              <a:gd name="connsiteX115" fmla="*/ 130905 w 297276"/>
              <a:gd name="connsiteY115" fmla="*/ 433392 h 433527"/>
              <a:gd name="connsiteX116" fmla="*/ 129959 w 297276"/>
              <a:gd name="connsiteY116" fmla="*/ 433483 h 433527"/>
              <a:gd name="connsiteX117" fmla="*/ 129006 w 297276"/>
              <a:gd name="connsiteY117" fmla="*/ 433557 h 433527"/>
              <a:gd name="connsiteX118" fmla="*/ 128060 w 297276"/>
              <a:gd name="connsiteY118" fmla="*/ 433631 h 433527"/>
              <a:gd name="connsiteX119" fmla="*/ 127115 w 297276"/>
              <a:gd name="connsiteY119" fmla="*/ 433693 h 433527"/>
              <a:gd name="connsiteX120" fmla="*/ 126161 w 297276"/>
              <a:gd name="connsiteY120" fmla="*/ 433755 h 433527"/>
              <a:gd name="connsiteX121" fmla="*/ 125207 w 297276"/>
              <a:gd name="connsiteY121" fmla="*/ 433809 h 433527"/>
              <a:gd name="connsiteX122" fmla="*/ 124253 w 297276"/>
              <a:gd name="connsiteY122" fmla="*/ 433846 h 433527"/>
              <a:gd name="connsiteX123" fmla="*/ 123300 w 297276"/>
              <a:gd name="connsiteY123" fmla="*/ 433883 h 433527"/>
              <a:gd name="connsiteX124" fmla="*/ 122337 w 297276"/>
              <a:gd name="connsiteY124" fmla="*/ 433908 h 433527"/>
              <a:gd name="connsiteX125" fmla="*/ 121384 w 297276"/>
              <a:gd name="connsiteY125" fmla="*/ 433933 h 433527"/>
              <a:gd name="connsiteX126" fmla="*/ 120422 w 297276"/>
              <a:gd name="connsiteY126" fmla="*/ 433941 h 433527"/>
              <a:gd name="connsiteX127" fmla="*/ 119485 w 297276"/>
              <a:gd name="connsiteY127" fmla="*/ 433949 h 433527"/>
              <a:gd name="connsiteX128" fmla="*/ 119431 w 297276"/>
              <a:gd name="connsiteY128" fmla="*/ 433949 h 433527"/>
              <a:gd name="connsiteX129" fmla="*/ 117932 w 297276"/>
              <a:gd name="connsiteY129" fmla="*/ 433941 h 433527"/>
              <a:gd name="connsiteX130" fmla="*/ 116405 w 297276"/>
              <a:gd name="connsiteY130" fmla="*/ 433912 h 433527"/>
              <a:gd name="connsiteX131" fmla="*/ 114873 w 297276"/>
              <a:gd name="connsiteY131" fmla="*/ 433858 h 433527"/>
              <a:gd name="connsiteX132" fmla="*/ 113349 w 297276"/>
              <a:gd name="connsiteY132" fmla="*/ 433788 h 433527"/>
              <a:gd name="connsiteX133" fmla="*/ 111834 w 297276"/>
              <a:gd name="connsiteY133" fmla="*/ 433706 h 433527"/>
              <a:gd name="connsiteX134" fmla="*/ 110319 w 297276"/>
              <a:gd name="connsiteY134" fmla="*/ 433590 h 433527"/>
              <a:gd name="connsiteX135" fmla="*/ 108811 w 297276"/>
              <a:gd name="connsiteY135" fmla="*/ 433470 h 433527"/>
              <a:gd name="connsiteX136" fmla="*/ 107313 w 297276"/>
              <a:gd name="connsiteY136" fmla="*/ 433326 h 433527"/>
              <a:gd name="connsiteX137" fmla="*/ 105814 w 297276"/>
              <a:gd name="connsiteY137" fmla="*/ 433161 h 433527"/>
              <a:gd name="connsiteX138" fmla="*/ 104323 w 297276"/>
              <a:gd name="connsiteY138" fmla="*/ 432979 h 433527"/>
              <a:gd name="connsiteX139" fmla="*/ 102833 w 297276"/>
              <a:gd name="connsiteY139" fmla="*/ 432773 h 433527"/>
              <a:gd name="connsiteX140" fmla="*/ 101359 w 297276"/>
              <a:gd name="connsiteY140" fmla="*/ 432554 h 433527"/>
              <a:gd name="connsiteX141" fmla="*/ 99885 w 297276"/>
              <a:gd name="connsiteY141" fmla="*/ 432318 h 433527"/>
              <a:gd name="connsiteX142" fmla="*/ 98415 w 297276"/>
              <a:gd name="connsiteY142" fmla="*/ 432062 h 433527"/>
              <a:gd name="connsiteX143" fmla="*/ 96945 w 297276"/>
              <a:gd name="connsiteY143" fmla="*/ 431790 h 433527"/>
              <a:gd name="connsiteX144" fmla="*/ 95492 w 297276"/>
              <a:gd name="connsiteY144" fmla="*/ 431493 h 433527"/>
              <a:gd name="connsiteX145" fmla="*/ 94038 w 297276"/>
              <a:gd name="connsiteY145" fmla="*/ 431191 h 433527"/>
              <a:gd name="connsiteX146" fmla="*/ 92593 w 297276"/>
              <a:gd name="connsiteY146" fmla="*/ 430857 h 433527"/>
              <a:gd name="connsiteX147" fmla="*/ 91157 w 297276"/>
              <a:gd name="connsiteY147" fmla="*/ 430518 h 433527"/>
              <a:gd name="connsiteX148" fmla="*/ 89728 w 297276"/>
              <a:gd name="connsiteY148" fmla="*/ 430155 h 433527"/>
              <a:gd name="connsiteX149" fmla="*/ 88304 w 297276"/>
              <a:gd name="connsiteY149" fmla="*/ 429779 h 433527"/>
              <a:gd name="connsiteX150" fmla="*/ 86879 w 297276"/>
              <a:gd name="connsiteY150" fmla="*/ 429379 h 433527"/>
              <a:gd name="connsiteX151" fmla="*/ 85471 w 297276"/>
              <a:gd name="connsiteY151" fmla="*/ 428962 h 433527"/>
              <a:gd name="connsiteX152" fmla="*/ 84072 w 297276"/>
              <a:gd name="connsiteY152" fmla="*/ 428536 h 433527"/>
              <a:gd name="connsiteX153" fmla="*/ 82672 w 297276"/>
              <a:gd name="connsiteY153" fmla="*/ 428082 h 433527"/>
              <a:gd name="connsiteX154" fmla="*/ 81280 w 297276"/>
              <a:gd name="connsiteY154" fmla="*/ 427620 h 433527"/>
              <a:gd name="connsiteX155" fmla="*/ 79901 w 297276"/>
              <a:gd name="connsiteY155" fmla="*/ 427137 h 433527"/>
              <a:gd name="connsiteX156" fmla="*/ 78522 w 297276"/>
              <a:gd name="connsiteY156" fmla="*/ 426645 h 433527"/>
              <a:gd name="connsiteX157" fmla="*/ 77160 w 297276"/>
              <a:gd name="connsiteY157" fmla="*/ 426129 h 433527"/>
              <a:gd name="connsiteX158" fmla="*/ 75797 w 297276"/>
              <a:gd name="connsiteY158" fmla="*/ 425601 h 433527"/>
              <a:gd name="connsiteX159" fmla="*/ 74451 w 297276"/>
              <a:gd name="connsiteY159" fmla="*/ 425056 h 433527"/>
              <a:gd name="connsiteX160" fmla="*/ 73105 w 297276"/>
              <a:gd name="connsiteY160" fmla="*/ 424486 h 433527"/>
              <a:gd name="connsiteX161" fmla="*/ 71772 w 297276"/>
              <a:gd name="connsiteY161" fmla="*/ 423912 h 433527"/>
              <a:gd name="connsiteX162" fmla="*/ 70446 w 297276"/>
              <a:gd name="connsiteY162" fmla="*/ 423313 h 433527"/>
              <a:gd name="connsiteX163" fmla="*/ 69129 w 297276"/>
              <a:gd name="connsiteY163" fmla="*/ 422706 h 433527"/>
              <a:gd name="connsiteX164" fmla="*/ 67820 w 297276"/>
              <a:gd name="connsiteY164" fmla="*/ 422079 h 433527"/>
              <a:gd name="connsiteX165" fmla="*/ 66520 w 297276"/>
              <a:gd name="connsiteY165" fmla="*/ 421443 h 433527"/>
              <a:gd name="connsiteX166" fmla="*/ 65232 w 297276"/>
              <a:gd name="connsiteY166" fmla="*/ 420786 h 433527"/>
              <a:gd name="connsiteX167" fmla="*/ 63948 w 297276"/>
              <a:gd name="connsiteY167" fmla="*/ 420122 h 433527"/>
              <a:gd name="connsiteX168" fmla="*/ 62676 w 297276"/>
              <a:gd name="connsiteY168" fmla="*/ 419432 h 433527"/>
              <a:gd name="connsiteX169" fmla="*/ 61412 w 297276"/>
              <a:gd name="connsiteY169" fmla="*/ 418734 h 433527"/>
              <a:gd name="connsiteX170" fmla="*/ 60157 w 297276"/>
              <a:gd name="connsiteY170" fmla="*/ 418016 h 433527"/>
              <a:gd name="connsiteX171" fmla="*/ 58915 w 297276"/>
              <a:gd name="connsiteY171" fmla="*/ 417289 h 433527"/>
              <a:gd name="connsiteX172" fmla="*/ 57672 w 297276"/>
              <a:gd name="connsiteY172" fmla="*/ 416542 h 433527"/>
              <a:gd name="connsiteX173" fmla="*/ 56445 w 297276"/>
              <a:gd name="connsiteY173" fmla="*/ 415786 h 433527"/>
              <a:gd name="connsiteX174" fmla="*/ 55236 w 297276"/>
              <a:gd name="connsiteY174" fmla="*/ 415014 h 433527"/>
              <a:gd name="connsiteX175" fmla="*/ 54026 w 297276"/>
              <a:gd name="connsiteY175" fmla="*/ 414226 h 433527"/>
              <a:gd name="connsiteX176" fmla="*/ 52829 w 297276"/>
              <a:gd name="connsiteY176" fmla="*/ 413425 h 433527"/>
              <a:gd name="connsiteX177" fmla="*/ 51648 w 297276"/>
              <a:gd name="connsiteY177" fmla="*/ 412615 h 433527"/>
              <a:gd name="connsiteX178" fmla="*/ 50467 w 297276"/>
              <a:gd name="connsiteY178" fmla="*/ 411781 h 433527"/>
              <a:gd name="connsiteX179" fmla="*/ 49303 w 297276"/>
              <a:gd name="connsiteY179" fmla="*/ 410939 h 433527"/>
              <a:gd name="connsiteX180" fmla="*/ 48151 w 297276"/>
              <a:gd name="connsiteY180" fmla="*/ 410085 h 433527"/>
              <a:gd name="connsiteX181" fmla="*/ 47003 w 297276"/>
              <a:gd name="connsiteY181" fmla="*/ 409213 h 433527"/>
              <a:gd name="connsiteX182" fmla="*/ 45876 w 297276"/>
              <a:gd name="connsiteY182" fmla="*/ 408334 h 433527"/>
              <a:gd name="connsiteX183" fmla="*/ 44748 w 297276"/>
              <a:gd name="connsiteY183" fmla="*/ 407434 h 433527"/>
              <a:gd name="connsiteX184" fmla="*/ 43638 w 297276"/>
              <a:gd name="connsiteY184" fmla="*/ 406526 h 433527"/>
              <a:gd name="connsiteX185" fmla="*/ 42540 w 297276"/>
              <a:gd name="connsiteY185" fmla="*/ 405609 h 433527"/>
              <a:gd name="connsiteX186" fmla="*/ 41449 w 297276"/>
              <a:gd name="connsiteY186" fmla="*/ 404667 h 433527"/>
              <a:gd name="connsiteX187" fmla="*/ 40368 w 297276"/>
              <a:gd name="connsiteY187" fmla="*/ 403722 h 433527"/>
              <a:gd name="connsiteX188" fmla="*/ 39303 w 297276"/>
              <a:gd name="connsiteY188" fmla="*/ 402760 h 433527"/>
              <a:gd name="connsiteX189" fmla="*/ 38250 w 297276"/>
              <a:gd name="connsiteY189" fmla="*/ 401790 h 433527"/>
              <a:gd name="connsiteX190" fmla="*/ 37205 w 297276"/>
              <a:gd name="connsiteY190" fmla="*/ 400807 h 433527"/>
              <a:gd name="connsiteX191" fmla="*/ 36177 w 297276"/>
              <a:gd name="connsiteY191" fmla="*/ 399808 h 433527"/>
              <a:gd name="connsiteX192" fmla="*/ 35153 w 297276"/>
              <a:gd name="connsiteY192" fmla="*/ 398800 h 433527"/>
              <a:gd name="connsiteX193" fmla="*/ 34146 w 297276"/>
              <a:gd name="connsiteY193" fmla="*/ 397776 h 433527"/>
              <a:gd name="connsiteX194" fmla="*/ 33146 w 297276"/>
              <a:gd name="connsiteY194" fmla="*/ 396748 h 433527"/>
              <a:gd name="connsiteX195" fmla="*/ 32164 w 297276"/>
              <a:gd name="connsiteY195" fmla="*/ 395704 h 433527"/>
              <a:gd name="connsiteX196" fmla="*/ 31194 w 297276"/>
              <a:gd name="connsiteY196" fmla="*/ 394651 h 433527"/>
              <a:gd name="connsiteX197" fmla="*/ 30231 w 297276"/>
              <a:gd name="connsiteY197" fmla="*/ 393586 h 433527"/>
              <a:gd name="connsiteX198" fmla="*/ 29286 w 297276"/>
              <a:gd name="connsiteY198" fmla="*/ 392504 h 433527"/>
              <a:gd name="connsiteX199" fmla="*/ 28345 w 297276"/>
              <a:gd name="connsiteY199" fmla="*/ 391414 h 433527"/>
              <a:gd name="connsiteX200" fmla="*/ 27428 w 297276"/>
              <a:gd name="connsiteY200" fmla="*/ 390316 h 433527"/>
              <a:gd name="connsiteX201" fmla="*/ 26520 w 297276"/>
              <a:gd name="connsiteY201" fmla="*/ 389205 h 433527"/>
              <a:gd name="connsiteX202" fmla="*/ 25620 w 297276"/>
              <a:gd name="connsiteY202" fmla="*/ 388078 h 433527"/>
              <a:gd name="connsiteX203" fmla="*/ 24740 w 297276"/>
              <a:gd name="connsiteY203" fmla="*/ 386951 h 433527"/>
              <a:gd name="connsiteX204" fmla="*/ 23869 w 297276"/>
              <a:gd name="connsiteY204" fmla="*/ 385799 h 433527"/>
              <a:gd name="connsiteX205" fmla="*/ 23014 w 297276"/>
              <a:gd name="connsiteY205" fmla="*/ 384651 h 433527"/>
              <a:gd name="connsiteX206" fmla="*/ 22172 w 297276"/>
              <a:gd name="connsiteY206" fmla="*/ 383487 h 433527"/>
              <a:gd name="connsiteX207" fmla="*/ 21338 w 297276"/>
              <a:gd name="connsiteY207" fmla="*/ 382314 h 433527"/>
              <a:gd name="connsiteX208" fmla="*/ 20529 w 297276"/>
              <a:gd name="connsiteY208" fmla="*/ 381125 h 433527"/>
              <a:gd name="connsiteX209" fmla="*/ 19728 w 297276"/>
              <a:gd name="connsiteY209" fmla="*/ 379927 h 433527"/>
              <a:gd name="connsiteX210" fmla="*/ 18939 w 297276"/>
              <a:gd name="connsiteY210" fmla="*/ 378718 h 433527"/>
              <a:gd name="connsiteX211" fmla="*/ 18167 w 297276"/>
              <a:gd name="connsiteY211" fmla="*/ 377508 h 433527"/>
              <a:gd name="connsiteX212" fmla="*/ 17411 w 297276"/>
              <a:gd name="connsiteY212" fmla="*/ 376282 h 433527"/>
              <a:gd name="connsiteX213" fmla="*/ 16664 w 297276"/>
              <a:gd name="connsiteY213" fmla="*/ 375039 h 433527"/>
              <a:gd name="connsiteX214" fmla="*/ 15938 w 297276"/>
              <a:gd name="connsiteY214" fmla="*/ 373796 h 433527"/>
              <a:gd name="connsiteX215" fmla="*/ 15227 w 297276"/>
              <a:gd name="connsiteY215" fmla="*/ 372541 h 433527"/>
              <a:gd name="connsiteX216" fmla="*/ 14521 w 297276"/>
              <a:gd name="connsiteY216" fmla="*/ 371278 h 433527"/>
              <a:gd name="connsiteX217" fmla="*/ 13840 w 297276"/>
              <a:gd name="connsiteY217" fmla="*/ 370006 h 433527"/>
              <a:gd name="connsiteX218" fmla="*/ 13167 w 297276"/>
              <a:gd name="connsiteY218" fmla="*/ 368722 h 433527"/>
              <a:gd name="connsiteX219" fmla="*/ 12506 w 297276"/>
              <a:gd name="connsiteY219" fmla="*/ 367434 h 433527"/>
              <a:gd name="connsiteX220" fmla="*/ 11870 w 297276"/>
              <a:gd name="connsiteY220" fmla="*/ 366133 h 433527"/>
              <a:gd name="connsiteX221" fmla="*/ 11243 w 297276"/>
              <a:gd name="connsiteY221" fmla="*/ 364824 h 433527"/>
              <a:gd name="connsiteX222" fmla="*/ 10636 w 297276"/>
              <a:gd name="connsiteY222" fmla="*/ 363507 h 433527"/>
              <a:gd name="connsiteX223" fmla="*/ 10037 w 297276"/>
              <a:gd name="connsiteY223" fmla="*/ 362182 h 433527"/>
              <a:gd name="connsiteX224" fmla="*/ 9464 w 297276"/>
              <a:gd name="connsiteY224" fmla="*/ 360848 h 433527"/>
              <a:gd name="connsiteX225" fmla="*/ 8902 w 297276"/>
              <a:gd name="connsiteY225" fmla="*/ 359502 h 433527"/>
              <a:gd name="connsiteX226" fmla="*/ 8349 w 297276"/>
              <a:gd name="connsiteY226" fmla="*/ 358156 h 433527"/>
              <a:gd name="connsiteX227" fmla="*/ 7820 w 297276"/>
              <a:gd name="connsiteY227" fmla="*/ 356794 h 433527"/>
              <a:gd name="connsiteX228" fmla="*/ 7304 w 297276"/>
              <a:gd name="connsiteY228" fmla="*/ 355431 h 433527"/>
              <a:gd name="connsiteX229" fmla="*/ 6813 w 297276"/>
              <a:gd name="connsiteY229" fmla="*/ 354052 h 433527"/>
              <a:gd name="connsiteX230" fmla="*/ 6330 w 297276"/>
              <a:gd name="connsiteY230" fmla="*/ 352673 h 433527"/>
              <a:gd name="connsiteX231" fmla="*/ 5867 w 297276"/>
              <a:gd name="connsiteY231" fmla="*/ 351282 h 433527"/>
              <a:gd name="connsiteX232" fmla="*/ 5421 w 297276"/>
              <a:gd name="connsiteY232" fmla="*/ 349890 h 433527"/>
              <a:gd name="connsiteX233" fmla="*/ 4988 w 297276"/>
              <a:gd name="connsiteY233" fmla="*/ 348482 h 433527"/>
              <a:gd name="connsiteX234" fmla="*/ 4571 w 297276"/>
              <a:gd name="connsiteY234" fmla="*/ 347074 h 433527"/>
              <a:gd name="connsiteX235" fmla="*/ 4170 w 297276"/>
              <a:gd name="connsiteY235" fmla="*/ 345650 h 433527"/>
              <a:gd name="connsiteX236" fmla="*/ 3794 w 297276"/>
              <a:gd name="connsiteY236" fmla="*/ 344225 h 433527"/>
              <a:gd name="connsiteX237" fmla="*/ 3431 w 297276"/>
              <a:gd name="connsiteY237" fmla="*/ 342793 h 433527"/>
              <a:gd name="connsiteX238" fmla="*/ 3093 w 297276"/>
              <a:gd name="connsiteY238" fmla="*/ 341356 h 433527"/>
              <a:gd name="connsiteX239" fmla="*/ 2767 w 297276"/>
              <a:gd name="connsiteY239" fmla="*/ 339907 h 433527"/>
              <a:gd name="connsiteX240" fmla="*/ 2457 w 297276"/>
              <a:gd name="connsiteY240" fmla="*/ 338453 h 433527"/>
              <a:gd name="connsiteX241" fmla="*/ 2164 w 297276"/>
              <a:gd name="connsiteY241" fmla="*/ 337000 h 433527"/>
              <a:gd name="connsiteX242" fmla="*/ 1891 w 297276"/>
              <a:gd name="connsiteY242" fmla="*/ 335530 h 433527"/>
              <a:gd name="connsiteX243" fmla="*/ 1635 w 297276"/>
              <a:gd name="connsiteY243" fmla="*/ 334060 h 433527"/>
              <a:gd name="connsiteX244" fmla="*/ 1400 w 297276"/>
              <a:gd name="connsiteY244" fmla="*/ 332586 h 433527"/>
              <a:gd name="connsiteX245" fmla="*/ 1181 w 297276"/>
              <a:gd name="connsiteY245" fmla="*/ 331112 h 433527"/>
              <a:gd name="connsiteX246" fmla="*/ 975 w 297276"/>
              <a:gd name="connsiteY246" fmla="*/ 329622 h 433527"/>
              <a:gd name="connsiteX247" fmla="*/ 793 w 297276"/>
              <a:gd name="connsiteY247" fmla="*/ 328131 h 433527"/>
              <a:gd name="connsiteX248" fmla="*/ 623 w 297276"/>
              <a:gd name="connsiteY248" fmla="*/ 326632 h 433527"/>
              <a:gd name="connsiteX249" fmla="*/ 479 w 297276"/>
              <a:gd name="connsiteY249" fmla="*/ 325134 h 433527"/>
              <a:gd name="connsiteX250" fmla="*/ 359 w 297276"/>
              <a:gd name="connsiteY250" fmla="*/ 323627 h 433527"/>
              <a:gd name="connsiteX251" fmla="*/ 252 w 297276"/>
              <a:gd name="connsiteY251" fmla="*/ 322111 h 433527"/>
              <a:gd name="connsiteX252" fmla="*/ 161 w 297276"/>
              <a:gd name="connsiteY252" fmla="*/ 320596 h 433527"/>
              <a:gd name="connsiteX253" fmla="*/ 95 w 297276"/>
              <a:gd name="connsiteY253" fmla="*/ 319073 h 433527"/>
              <a:gd name="connsiteX254" fmla="*/ 41 w 297276"/>
              <a:gd name="connsiteY254" fmla="*/ 317541 h 433527"/>
              <a:gd name="connsiteX255" fmla="*/ 17 w 297276"/>
              <a:gd name="connsiteY255" fmla="*/ 316013 h 433527"/>
              <a:gd name="connsiteX256" fmla="*/ 0 w 297276"/>
              <a:gd name="connsiteY256" fmla="*/ 314490 h 433527"/>
              <a:gd name="connsiteX257" fmla="*/ 8 w 297276"/>
              <a:gd name="connsiteY257" fmla="*/ 313581 h 433527"/>
              <a:gd name="connsiteX258" fmla="*/ 17 w 297276"/>
              <a:gd name="connsiteY258" fmla="*/ 312689 h 433527"/>
              <a:gd name="connsiteX259" fmla="*/ 29 w 297276"/>
              <a:gd name="connsiteY259" fmla="*/ 311806 h 433527"/>
              <a:gd name="connsiteX260" fmla="*/ 54 w 297276"/>
              <a:gd name="connsiteY260" fmla="*/ 310914 h 433527"/>
              <a:gd name="connsiteX261" fmla="*/ 83 w 297276"/>
              <a:gd name="connsiteY261" fmla="*/ 310022 h 433527"/>
              <a:gd name="connsiteX262" fmla="*/ 120 w 297276"/>
              <a:gd name="connsiteY262" fmla="*/ 309139 h 433527"/>
              <a:gd name="connsiteX263" fmla="*/ 165 w 297276"/>
              <a:gd name="connsiteY263" fmla="*/ 308247 h 433527"/>
              <a:gd name="connsiteX264" fmla="*/ 211 w 297276"/>
              <a:gd name="connsiteY264" fmla="*/ 307363 h 433527"/>
              <a:gd name="connsiteX265" fmla="*/ 273 w 297276"/>
              <a:gd name="connsiteY265" fmla="*/ 306480 h 433527"/>
              <a:gd name="connsiteX266" fmla="*/ 335 w 297276"/>
              <a:gd name="connsiteY266" fmla="*/ 305596 h 433527"/>
              <a:gd name="connsiteX267" fmla="*/ 405 w 297276"/>
              <a:gd name="connsiteY267" fmla="*/ 304712 h 433527"/>
              <a:gd name="connsiteX268" fmla="*/ 479 w 297276"/>
              <a:gd name="connsiteY268" fmla="*/ 303829 h 433527"/>
              <a:gd name="connsiteX269" fmla="*/ 562 w 297276"/>
              <a:gd name="connsiteY269" fmla="*/ 302949 h 433527"/>
              <a:gd name="connsiteX270" fmla="*/ 652 w 297276"/>
              <a:gd name="connsiteY270" fmla="*/ 302066 h 433527"/>
              <a:gd name="connsiteX271" fmla="*/ 751 w 297276"/>
              <a:gd name="connsiteY271" fmla="*/ 301186 h 433527"/>
              <a:gd name="connsiteX272" fmla="*/ 851 w 297276"/>
              <a:gd name="connsiteY272" fmla="*/ 300307 h 433527"/>
              <a:gd name="connsiteX273" fmla="*/ 958 w 297276"/>
              <a:gd name="connsiteY273" fmla="*/ 299427 h 433527"/>
              <a:gd name="connsiteX274" fmla="*/ 1078 w 297276"/>
              <a:gd name="connsiteY274" fmla="*/ 298556 h 433527"/>
              <a:gd name="connsiteX275" fmla="*/ 1198 w 297276"/>
              <a:gd name="connsiteY275" fmla="*/ 297677 h 433527"/>
              <a:gd name="connsiteX276" fmla="*/ 1317 w 297276"/>
              <a:gd name="connsiteY276" fmla="*/ 296806 h 433527"/>
              <a:gd name="connsiteX277" fmla="*/ 1454 w 297276"/>
              <a:gd name="connsiteY277" fmla="*/ 295935 h 433527"/>
              <a:gd name="connsiteX278" fmla="*/ 1598 w 297276"/>
              <a:gd name="connsiteY278" fmla="*/ 295063 h 433527"/>
              <a:gd name="connsiteX279" fmla="*/ 1743 w 297276"/>
              <a:gd name="connsiteY279" fmla="*/ 294192 h 433527"/>
              <a:gd name="connsiteX280" fmla="*/ 1895 w 297276"/>
              <a:gd name="connsiteY280" fmla="*/ 293329 h 433527"/>
              <a:gd name="connsiteX281" fmla="*/ 2052 w 297276"/>
              <a:gd name="connsiteY281" fmla="*/ 292458 h 433527"/>
              <a:gd name="connsiteX282" fmla="*/ 2217 w 297276"/>
              <a:gd name="connsiteY282" fmla="*/ 291595 h 433527"/>
              <a:gd name="connsiteX283" fmla="*/ 2391 w 297276"/>
              <a:gd name="connsiteY283" fmla="*/ 290740 h 433527"/>
              <a:gd name="connsiteX284" fmla="*/ 2564 w 297276"/>
              <a:gd name="connsiteY284" fmla="*/ 289878 h 433527"/>
              <a:gd name="connsiteX285" fmla="*/ 2754 w 297276"/>
              <a:gd name="connsiteY285" fmla="*/ 289023 h 433527"/>
              <a:gd name="connsiteX286" fmla="*/ 2944 w 297276"/>
              <a:gd name="connsiteY286" fmla="*/ 288160 h 433527"/>
              <a:gd name="connsiteX287" fmla="*/ 3138 w 297276"/>
              <a:gd name="connsiteY287" fmla="*/ 287313 h 433527"/>
              <a:gd name="connsiteX288" fmla="*/ 3345 w 297276"/>
              <a:gd name="connsiteY288" fmla="*/ 286459 h 433527"/>
              <a:gd name="connsiteX289" fmla="*/ 3551 w 297276"/>
              <a:gd name="connsiteY289" fmla="*/ 285604 h 433527"/>
              <a:gd name="connsiteX290" fmla="*/ 3770 w 297276"/>
              <a:gd name="connsiteY290" fmla="*/ 284758 h 433527"/>
              <a:gd name="connsiteX291" fmla="*/ 3988 w 297276"/>
              <a:gd name="connsiteY291" fmla="*/ 283911 h 433527"/>
              <a:gd name="connsiteX292" fmla="*/ 4216 w 297276"/>
              <a:gd name="connsiteY292" fmla="*/ 283069 h 433527"/>
              <a:gd name="connsiteX293" fmla="*/ 4451 w 297276"/>
              <a:gd name="connsiteY293" fmla="*/ 282223 h 433527"/>
              <a:gd name="connsiteX294" fmla="*/ 4686 w 297276"/>
              <a:gd name="connsiteY294" fmla="*/ 281380 h 433527"/>
              <a:gd name="connsiteX295" fmla="*/ 4938 w 297276"/>
              <a:gd name="connsiteY295" fmla="*/ 280542 h 433527"/>
              <a:gd name="connsiteX296" fmla="*/ 5190 w 297276"/>
              <a:gd name="connsiteY296" fmla="*/ 279708 h 433527"/>
              <a:gd name="connsiteX297" fmla="*/ 5446 w 297276"/>
              <a:gd name="connsiteY297" fmla="*/ 278866 h 433527"/>
              <a:gd name="connsiteX298" fmla="*/ 5710 w 297276"/>
              <a:gd name="connsiteY298" fmla="*/ 278032 h 433527"/>
              <a:gd name="connsiteX299" fmla="*/ 5983 w 297276"/>
              <a:gd name="connsiteY299" fmla="*/ 277198 h 433527"/>
              <a:gd name="connsiteX300" fmla="*/ 6255 w 297276"/>
              <a:gd name="connsiteY300" fmla="*/ 276372 h 433527"/>
              <a:gd name="connsiteX301" fmla="*/ 6536 w 297276"/>
              <a:gd name="connsiteY301" fmla="*/ 275546 h 433527"/>
              <a:gd name="connsiteX302" fmla="*/ 6825 w 297276"/>
              <a:gd name="connsiteY302" fmla="*/ 274721 h 433527"/>
              <a:gd name="connsiteX303" fmla="*/ 7118 w 297276"/>
              <a:gd name="connsiteY303" fmla="*/ 273895 h 433527"/>
              <a:gd name="connsiteX304" fmla="*/ 7420 w 297276"/>
              <a:gd name="connsiteY304" fmla="*/ 273077 h 433527"/>
              <a:gd name="connsiteX305" fmla="*/ 7721 w 297276"/>
              <a:gd name="connsiteY305" fmla="*/ 272260 h 433527"/>
              <a:gd name="connsiteX306" fmla="*/ 8031 w 297276"/>
              <a:gd name="connsiteY306" fmla="*/ 271451 h 433527"/>
              <a:gd name="connsiteX307" fmla="*/ 8349 w 297276"/>
              <a:gd name="connsiteY307" fmla="*/ 270633 h 433527"/>
              <a:gd name="connsiteX308" fmla="*/ 8675 w 297276"/>
              <a:gd name="connsiteY308" fmla="*/ 269824 h 433527"/>
              <a:gd name="connsiteX309" fmla="*/ 9001 w 297276"/>
              <a:gd name="connsiteY309" fmla="*/ 269023 h 433527"/>
              <a:gd name="connsiteX310" fmla="*/ 9340 w 297276"/>
              <a:gd name="connsiteY310" fmla="*/ 268213 h 433527"/>
              <a:gd name="connsiteX311" fmla="*/ 9678 w 297276"/>
              <a:gd name="connsiteY311" fmla="*/ 267412 h 433527"/>
              <a:gd name="connsiteX312" fmla="*/ 10017 w 297276"/>
              <a:gd name="connsiteY312" fmla="*/ 266616 h 433527"/>
              <a:gd name="connsiteX313" fmla="*/ 10372 w 297276"/>
              <a:gd name="connsiteY313" fmla="*/ 265815 h 433527"/>
              <a:gd name="connsiteX314" fmla="*/ 10727 w 297276"/>
              <a:gd name="connsiteY314" fmla="*/ 265018 h 433527"/>
              <a:gd name="connsiteX315" fmla="*/ 11090 w 297276"/>
              <a:gd name="connsiteY315" fmla="*/ 264229 h 433527"/>
              <a:gd name="connsiteX316" fmla="*/ 11462 w 297276"/>
              <a:gd name="connsiteY316" fmla="*/ 263441 h 433527"/>
              <a:gd name="connsiteX317" fmla="*/ 11837 w 297276"/>
              <a:gd name="connsiteY317" fmla="*/ 262652 h 433527"/>
              <a:gd name="connsiteX318" fmla="*/ 12213 w 297276"/>
              <a:gd name="connsiteY318" fmla="*/ 261863 h 433527"/>
              <a:gd name="connsiteX319" fmla="*/ 12601 w 297276"/>
              <a:gd name="connsiteY319" fmla="*/ 261083 h 433527"/>
              <a:gd name="connsiteX320" fmla="*/ 12994 w 297276"/>
              <a:gd name="connsiteY320" fmla="*/ 260303 h 433527"/>
              <a:gd name="connsiteX321" fmla="*/ 13386 w 297276"/>
              <a:gd name="connsiteY321" fmla="*/ 259531 h 433527"/>
              <a:gd name="connsiteX322" fmla="*/ 13794 w 297276"/>
              <a:gd name="connsiteY322" fmla="*/ 258759 h 433527"/>
              <a:gd name="connsiteX323" fmla="*/ 14203 w 297276"/>
              <a:gd name="connsiteY323" fmla="*/ 257986 h 433527"/>
              <a:gd name="connsiteX324" fmla="*/ 14620 w 297276"/>
              <a:gd name="connsiteY324" fmla="*/ 257223 h 433527"/>
              <a:gd name="connsiteX325" fmla="*/ 15037 w 297276"/>
              <a:gd name="connsiteY325" fmla="*/ 256459 h 433527"/>
              <a:gd name="connsiteX326" fmla="*/ 15463 w 297276"/>
              <a:gd name="connsiteY326" fmla="*/ 255703 h 433527"/>
              <a:gd name="connsiteX327" fmla="*/ 15896 w 297276"/>
              <a:gd name="connsiteY327" fmla="*/ 254948 h 433527"/>
              <a:gd name="connsiteX328" fmla="*/ 16334 w 297276"/>
              <a:gd name="connsiteY328" fmla="*/ 254188 h 433527"/>
              <a:gd name="connsiteX329" fmla="*/ 16780 w 297276"/>
              <a:gd name="connsiteY329" fmla="*/ 253440 h 433527"/>
              <a:gd name="connsiteX330" fmla="*/ 17226 w 297276"/>
              <a:gd name="connsiteY330" fmla="*/ 252697 h 433527"/>
              <a:gd name="connsiteX331" fmla="*/ 17680 w 297276"/>
              <a:gd name="connsiteY331" fmla="*/ 251950 h 433527"/>
              <a:gd name="connsiteX332" fmla="*/ 18134 w 297276"/>
              <a:gd name="connsiteY332" fmla="*/ 251207 h 433527"/>
              <a:gd name="connsiteX333" fmla="*/ 18605 w 297276"/>
              <a:gd name="connsiteY333" fmla="*/ 250472 h 433527"/>
              <a:gd name="connsiteX334" fmla="*/ 19075 w 297276"/>
              <a:gd name="connsiteY334" fmla="*/ 249737 h 433527"/>
              <a:gd name="connsiteX335" fmla="*/ 19546 w 297276"/>
              <a:gd name="connsiteY335" fmla="*/ 249002 h 433527"/>
              <a:gd name="connsiteX336" fmla="*/ 20029 w 297276"/>
              <a:gd name="connsiteY336" fmla="*/ 248275 h 433527"/>
              <a:gd name="connsiteX337" fmla="*/ 20512 w 297276"/>
              <a:gd name="connsiteY337" fmla="*/ 247549 h 433527"/>
              <a:gd name="connsiteX338" fmla="*/ 21004 w 297276"/>
              <a:gd name="connsiteY338" fmla="*/ 246830 h 433527"/>
              <a:gd name="connsiteX339" fmla="*/ 21503 w 297276"/>
              <a:gd name="connsiteY339" fmla="*/ 246112 h 433527"/>
              <a:gd name="connsiteX340" fmla="*/ 22003 w 297276"/>
              <a:gd name="connsiteY340" fmla="*/ 245402 h 433527"/>
              <a:gd name="connsiteX341" fmla="*/ 22511 w 297276"/>
              <a:gd name="connsiteY341" fmla="*/ 244691 h 433527"/>
              <a:gd name="connsiteX342" fmla="*/ 23027 w 297276"/>
              <a:gd name="connsiteY342" fmla="*/ 243981 h 433527"/>
              <a:gd name="connsiteX343" fmla="*/ 23543 w 297276"/>
              <a:gd name="connsiteY343" fmla="*/ 243284 h 433527"/>
              <a:gd name="connsiteX344" fmla="*/ 24067 w 297276"/>
              <a:gd name="connsiteY344" fmla="*/ 242582 h 433527"/>
              <a:gd name="connsiteX345" fmla="*/ 24596 w 297276"/>
              <a:gd name="connsiteY345" fmla="*/ 241884 h 433527"/>
              <a:gd name="connsiteX346" fmla="*/ 25132 w 297276"/>
              <a:gd name="connsiteY346" fmla="*/ 241194 h 433527"/>
              <a:gd name="connsiteX347" fmla="*/ 25669 w 297276"/>
              <a:gd name="connsiteY347" fmla="*/ 240505 h 433527"/>
              <a:gd name="connsiteX348" fmla="*/ 26214 w 297276"/>
              <a:gd name="connsiteY348" fmla="*/ 239815 h 433527"/>
              <a:gd name="connsiteX349" fmla="*/ 26759 w 297276"/>
              <a:gd name="connsiteY349" fmla="*/ 239134 h 433527"/>
              <a:gd name="connsiteX350" fmla="*/ 27317 w 297276"/>
              <a:gd name="connsiteY350" fmla="*/ 238453 h 433527"/>
              <a:gd name="connsiteX351" fmla="*/ 27878 w 297276"/>
              <a:gd name="connsiteY351" fmla="*/ 237780 h 433527"/>
              <a:gd name="connsiteX352" fmla="*/ 28439 w 297276"/>
              <a:gd name="connsiteY352" fmla="*/ 237115 h 433527"/>
              <a:gd name="connsiteX353" fmla="*/ 29014 w 297276"/>
              <a:gd name="connsiteY353" fmla="*/ 236450 h 433527"/>
              <a:gd name="connsiteX354" fmla="*/ 29587 w 297276"/>
              <a:gd name="connsiteY354" fmla="*/ 235786 h 433527"/>
              <a:gd name="connsiteX355" fmla="*/ 30161 w 297276"/>
              <a:gd name="connsiteY355" fmla="*/ 235133 h 433527"/>
              <a:gd name="connsiteX356" fmla="*/ 30752 w 297276"/>
              <a:gd name="connsiteY356" fmla="*/ 234477 h 433527"/>
              <a:gd name="connsiteX357" fmla="*/ 31342 w 297276"/>
              <a:gd name="connsiteY357" fmla="*/ 233824 h 433527"/>
              <a:gd name="connsiteX358" fmla="*/ 31932 w 297276"/>
              <a:gd name="connsiteY358" fmla="*/ 233180 h 433527"/>
              <a:gd name="connsiteX359" fmla="*/ 32540 w 297276"/>
              <a:gd name="connsiteY359" fmla="*/ 232536 h 433527"/>
              <a:gd name="connsiteX360" fmla="*/ 33146 w 297276"/>
              <a:gd name="connsiteY360" fmla="*/ 231900 h 433527"/>
              <a:gd name="connsiteX361" fmla="*/ 33753 w 297276"/>
              <a:gd name="connsiteY361" fmla="*/ 231265 h 433527"/>
              <a:gd name="connsiteX362" fmla="*/ 34373 w 297276"/>
              <a:gd name="connsiteY362" fmla="*/ 230637 h 433527"/>
              <a:gd name="connsiteX363" fmla="*/ 34992 w 297276"/>
              <a:gd name="connsiteY363" fmla="*/ 230009 h 433527"/>
              <a:gd name="connsiteX364" fmla="*/ 35611 w 297276"/>
              <a:gd name="connsiteY364" fmla="*/ 229390 h 433527"/>
              <a:gd name="connsiteX365" fmla="*/ 36247 w 297276"/>
              <a:gd name="connsiteY365" fmla="*/ 228779 h 433527"/>
              <a:gd name="connsiteX366" fmla="*/ 36883 w 297276"/>
              <a:gd name="connsiteY366" fmla="*/ 228164 h 433527"/>
              <a:gd name="connsiteX367" fmla="*/ 37519 w 297276"/>
              <a:gd name="connsiteY367" fmla="*/ 227549 h 433527"/>
              <a:gd name="connsiteX368" fmla="*/ 38163 w 297276"/>
              <a:gd name="connsiteY368" fmla="*/ 226950 h 433527"/>
              <a:gd name="connsiteX369" fmla="*/ 38815 w 297276"/>
              <a:gd name="connsiteY369" fmla="*/ 226351 h 433527"/>
              <a:gd name="connsiteX370" fmla="*/ 39472 w 297276"/>
              <a:gd name="connsiteY370" fmla="*/ 225752 h 433527"/>
              <a:gd name="connsiteX371" fmla="*/ 40132 w 297276"/>
              <a:gd name="connsiteY371" fmla="*/ 225162 h 433527"/>
              <a:gd name="connsiteX372" fmla="*/ 40797 w 297276"/>
              <a:gd name="connsiteY372" fmla="*/ 224580 h 433527"/>
              <a:gd name="connsiteX373" fmla="*/ 41462 w 297276"/>
              <a:gd name="connsiteY373" fmla="*/ 223998 h 433527"/>
              <a:gd name="connsiteX374" fmla="*/ 42135 w 297276"/>
              <a:gd name="connsiteY374" fmla="*/ 223424 h 433527"/>
              <a:gd name="connsiteX375" fmla="*/ 42816 w 297276"/>
              <a:gd name="connsiteY375" fmla="*/ 222846 h 433527"/>
              <a:gd name="connsiteX376" fmla="*/ 43497 w 297276"/>
              <a:gd name="connsiteY376" fmla="*/ 222276 h 433527"/>
              <a:gd name="connsiteX377" fmla="*/ 44187 w 297276"/>
              <a:gd name="connsiteY377" fmla="*/ 221715 h 433527"/>
              <a:gd name="connsiteX378" fmla="*/ 44876 w 297276"/>
              <a:gd name="connsiteY378" fmla="*/ 221157 h 433527"/>
              <a:gd name="connsiteX379" fmla="*/ 45583 w 297276"/>
              <a:gd name="connsiteY379" fmla="*/ 220604 h 433527"/>
              <a:gd name="connsiteX380" fmla="*/ 46280 w 297276"/>
              <a:gd name="connsiteY380" fmla="*/ 220051 h 433527"/>
              <a:gd name="connsiteX381" fmla="*/ 46990 w 297276"/>
              <a:gd name="connsiteY381" fmla="*/ 219514 h 433527"/>
              <a:gd name="connsiteX382" fmla="*/ 47701 w 297276"/>
              <a:gd name="connsiteY382" fmla="*/ 218969 h 433527"/>
              <a:gd name="connsiteX383" fmla="*/ 48411 w 297276"/>
              <a:gd name="connsiteY383" fmla="*/ 218440 h 433527"/>
              <a:gd name="connsiteX384" fmla="*/ 49109 w 297276"/>
              <a:gd name="connsiteY384" fmla="*/ 217933 h 433527"/>
              <a:gd name="connsiteX385" fmla="*/ 60905 w 297276"/>
              <a:gd name="connsiteY385" fmla="*/ 234014 h 433527"/>
              <a:gd name="connsiteX386" fmla="*/ 60277 w 297276"/>
              <a:gd name="connsiteY386" fmla="*/ 234477 h 433527"/>
              <a:gd name="connsiteX387" fmla="*/ 59678 w 297276"/>
              <a:gd name="connsiteY387" fmla="*/ 234923 h 433527"/>
              <a:gd name="connsiteX388" fmla="*/ 59088 w 297276"/>
              <a:gd name="connsiteY388" fmla="*/ 235369 h 433527"/>
              <a:gd name="connsiteX389" fmla="*/ 58498 w 297276"/>
              <a:gd name="connsiteY389" fmla="*/ 235823 h 433527"/>
              <a:gd name="connsiteX390" fmla="*/ 57915 w 297276"/>
              <a:gd name="connsiteY390" fmla="*/ 236277 h 433527"/>
              <a:gd name="connsiteX391" fmla="*/ 57333 w 297276"/>
              <a:gd name="connsiteY391" fmla="*/ 236739 h 433527"/>
              <a:gd name="connsiteX392" fmla="*/ 56759 w 297276"/>
              <a:gd name="connsiteY392" fmla="*/ 237210 h 433527"/>
              <a:gd name="connsiteX393" fmla="*/ 56185 w 297276"/>
              <a:gd name="connsiteY393" fmla="*/ 237673 h 433527"/>
              <a:gd name="connsiteX394" fmla="*/ 55616 w 297276"/>
              <a:gd name="connsiteY394" fmla="*/ 238147 h 433527"/>
              <a:gd name="connsiteX395" fmla="*/ 55046 w 297276"/>
              <a:gd name="connsiteY395" fmla="*/ 238626 h 433527"/>
              <a:gd name="connsiteX396" fmla="*/ 54488 w 297276"/>
              <a:gd name="connsiteY396" fmla="*/ 239101 h 433527"/>
              <a:gd name="connsiteX397" fmla="*/ 53935 w 297276"/>
              <a:gd name="connsiteY397" fmla="*/ 239584 h 433527"/>
              <a:gd name="connsiteX398" fmla="*/ 53373 w 297276"/>
              <a:gd name="connsiteY398" fmla="*/ 240075 h 433527"/>
              <a:gd name="connsiteX399" fmla="*/ 52829 w 297276"/>
              <a:gd name="connsiteY399" fmla="*/ 240567 h 433527"/>
              <a:gd name="connsiteX400" fmla="*/ 52284 w 297276"/>
              <a:gd name="connsiteY400" fmla="*/ 241058 h 433527"/>
              <a:gd name="connsiteX401" fmla="*/ 51738 w 297276"/>
              <a:gd name="connsiteY401" fmla="*/ 241558 h 433527"/>
              <a:gd name="connsiteX402" fmla="*/ 51202 w 297276"/>
              <a:gd name="connsiteY402" fmla="*/ 242057 h 433527"/>
              <a:gd name="connsiteX403" fmla="*/ 50673 w 297276"/>
              <a:gd name="connsiteY403" fmla="*/ 242565 h 433527"/>
              <a:gd name="connsiteX404" fmla="*/ 50145 w 297276"/>
              <a:gd name="connsiteY404" fmla="*/ 243081 h 433527"/>
              <a:gd name="connsiteX405" fmla="*/ 49625 w 297276"/>
              <a:gd name="connsiteY405" fmla="*/ 243597 h 433527"/>
              <a:gd name="connsiteX406" fmla="*/ 49104 w 297276"/>
              <a:gd name="connsiteY406" fmla="*/ 244114 h 433527"/>
              <a:gd name="connsiteX407" fmla="*/ 48588 w 297276"/>
              <a:gd name="connsiteY407" fmla="*/ 244638 h 433527"/>
              <a:gd name="connsiteX408" fmla="*/ 48072 w 297276"/>
              <a:gd name="connsiteY408" fmla="*/ 245158 h 433527"/>
              <a:gd name="connsiteX409" fmla="*/ 47564 w 297276"/>
              <a:gd name="connsiteY409" fmla="*/ 245687 h 433527"/>
              <a:gd name="connsiteX410" fmla="*/ 47057 w 297276"/>
              <a:gd name="connsiteY410" fmla="*/ 246215 h 433527"/>
              <a:gd name="connsiteX411" fmla="*/ 46557 w 297276"/>
              <a:gd name="connsiteY411" fmla="*/ 246752 h 433527"/>
              <a:gd name="connsiteX412" fmla="*/ 46057 w 297276"/>
              <a:gd name="connsiteY412" fmla="*/ 247289 h 433527"/>
              <a:gd name="connsiteX413" fmla="*/ 45566 w 297276"/>
              <a:gd name="connsiteY413" fmla="*/ 247825 h 433527"/>
              <a:gd name="connsiteX414" fmla="*/ 45083 w 297276"/>
              <a:gd name="connsiteY414" fmla="*/ 248370 h 433527"/>
              <a:gd name="connsiteX415" fmla="*/ 44600 w 297276"/>
              <a:gd name="connsiteY415" fmla="*/ 248924 h 433527"/>
              <a:gd name="connsiteX416" fmla="*/ 44125 w 297276"/>
              <a:gd name="connsiteY416" fmla="*/ 249469 h 433527"/>
              <a:gd name="connsiteX417" fmla="*/ 43646 w 297276"/>
              <a:gd name="connsiteY417" fmla="*/ 250030 h 433527"/>
              <a:gd name="connsiteX418" fmla="*/ 43175 w 297276"/>
              <a:gd name="connsiteY418" fmla="*/ 250583 h 433527"/>
              <a:gd name="connsiteX419" fmla="*/ 42705 w 297276"/>
              <a:gd name="connsiteY419" fmla="*/ 251153 h 433527"/>
              <a:gd name="connsiteX420" fmla="*/ 42242 w 297276"/>
              <a:gd name="connsiteY420" fmla="*/ 251711 h 433527"/>
              <a:gd name="connsiteX421" fmla="*/ 41788 w 297276"/>
              <a:gd name="connsiteY421" fmla="*/ 252280 h 433527"/>
              <a:gd name="connsiteX422" fmla="*/ 41334 w 297276"/>
              <a:gd name="connsiteY422" fmla="*/ 252854 h 433527"/>
              <a:gd name="connsiteX423" fmla="*/ 40888 w 297276"/>
              <a:gd name="connsiteY423" fmla="*/ 253424 h 433527"/>
              <a:gd name="connsiteX424" fmla="*/ 40442 w 297276"/>
              <a:gd name="connsiteY424" fmla="*/ 254006 h 433527"/>
              <a:gd name="connsiteX425" fmla="*/ 40004 w 297276"/>
              <a:gd name="connsiteY425" fmla="*/ 254580 h 433527"/>
              <a:gd name="connsiteX426" fmla="*/ 39567 w 297276"/>
              <a:gd name="connsiteY426" fmla="*/ 255162 h 433527"/>
              <a:gd name="connsiteX427" fmla="*/ 39133 w 297276"/>
              <a:gd name="connsiteY427" fmla="*/ 255753 h 433527"/>
              <a:gd name="connsiteX428" fmla="*/ 38708 w 297276"/>
              <a:gd name="connsiteY428" fmla="*/ 256343 h 433527"/>
              <a:gd name="connsiteX429" fmla="*/ 38283 w 297276"/>
              <a:gd name="connsiteY429" fmla="*/ 256933 h 433527"/>
              <a:gd name="connsiteX430" fmla="*/ 37857 w 297276"/>
              <a:gd name="connsiteY430" fmla="*/ 257524 h 433527"/>
              <a:gd name="connsiteX431" fmla="*/ 37449 w 297276"/>
              <a:gd name="connsiteY431" fmla="*/ 258131 h 433527"/>
              <a:gd name="connsiteX432" fmla="*/ 37040 w 297276"/>
              <a:gd name="connsiteY432" fmla="*/ 258730 h 433527"/>
              <a:gd name="connsiteX433" fmla="*/ 36631 w 297276"/>
              <a:gd name="connsiteY433" fmla="*/ 259336 h 433527"/>
              <a:gd name="connsiteX434" fmla="*/ 36231 w 297276"/>
              <a:gd name="connsiteY434" fmla="*/ 259943 h 433527"/>
              <a:gd name="connsiteX435" fmla="*/ 35839 w 297276"/>
              <a:gd name="connsiteY435" fmla="*/ 260550 h 433527"/>
              <a:gd name="connsiteX436" fmla="*/ 35442 w 297276"/>
              <a:gd name="connsiteY436" fmla="*/ 261166 h 433527"/>
              <a:gd name="connsiteX437" fmla="*/ 35054 w 297276"/>
              <a:gd name="connsiteY437" fmla="*/ 261781 h 433527"/>
              <a:gd name="connsiteX438" fmla="*/ 34674 w 297276"/>
              <a:gd name="connsiteY438" fmla="*/ 262400 h 433527"/>
              <a:gd name="connsiteX439" fmla="*/ 34298 w 297276"/>
              <a:gd name="connsiteY439" fmla="*/ 263019 h 433527"/>
              <a:gd name="connsiteX440" fmla="*/ 33923 w 297276"/>
              <a:gd name="connsiteY440" fmla="*/ 263639 h 433527"/>
              <a:gd name="connsiteX441" fmla="*/ 33559 w 297276"/>
              <a:gd name="connsiteY441" fmla="*/ 264266 h 433527"/>
              <a:gd name="connsiteX442" fmla="*/ 33188 w 297276"/>
              <a:gd name="connsiteY442" fmla="*/ 264894 h 433527"/>
              <a:gd name="connsiteX443" fmla="*/ 32833 w 297276"/>
              <a:gd name="connsiteY443" fmla="*/ 265522 h 433527"/>
              <a:gd name="connsiteX444" fmla="*/ 32478 w 297276"/>
              <a:gd name="connsiteY444" fmla="*/ 266157 h 433527"/>
              <a:gd name="connsiteX445" fmla="*/ 32127 w 297276"/>
              <a:gd name="connsiteY445" fmla="*/ 266793 h 433527"/>
              <a:gd name="connsiteX446" fmla="*/ 31776 w 297276"/>
              <a:gd name="connsiteY446" fmla="*/ 267429 h 433527"/>
              <a:gd name="connsiteX447" fmla="*/ 31437 w 297276"/>
              <a:gd name="connsiteY447" fmla="*/ 268073 h 433527"/>
              <a:gd name="connsiteX448" fmla="*/ 31103 w 297276"/>
              <a:gd name="connsiteY448" fmla="*/ 268717 h 433527"/>
              <a:gd name="connsiteX449" fmla="*/ 30768 w 297276"/>
              <a:gd name="connsiteY449" fmla="*/ 269361 h 433527"/>
              <a:gd name="connsiteX450" fmla="*/ 30442 w 297276"/>
              <a:gd name="connsiteY450" fmla="*/ 270014 h 433527"/>
              <a:gd name="connsiteX451" fmla="*/ 30116 w 297276"/>
              <a:gd name="connsiteY451" fmla="*/ 270666 h 433527"/>
              <a:gd name="connsiteX452" fmla="*/ 29798 w 297276"/>
              <a:gd name="connsiteY452" fmla="*/ 271318 h 433527"/>
              <a:gd name="connsiteX453" fmla="*/ 29488 w 297276"/>
              <a:gd name="connsiteY453" fmla="*/ 271975 h 433527"/>
              <a:gd name="connsiteX454" fmla="*/ 29179 w 297276"/>
              <a:gd name="connsiteY454" fmla="*/ 272636 h 433527"/>
              <a:gd name="connsiteX455" fmla="*/ 28877 w 297276"/>
              <a:gd name="connsiteY455" fmla="*/ 273292 h 433527"/>
              <a:gd name="connsiteX456" fmla="*/ 28580 w 297276"/>
              <a:gd name="connsiteY456" fmla="*/ 273953 h 433527"/>
              <a:gd name="connsiteX457" fmla="*/ 28287 w 297276"/>
              <a:gd name="connsiteY457" fmla="*/ 274617 h 433527"/>
              <a:gd name="connsiteX458" fmla="*/ 27998 w 297276"/>
              <a:gd name="connsiteY458" fmla="*/ 275282 h 433527"/>
              <a:gd name="connsiteX459" fmla="*/ 27709 w 297276"/>
              <a:gd name="connsiteY459" fmla="*/ 275947 h 433527"/>
              <a:gd name="connsiteX460" fmla="*/ 27428 w 297276"/>
              <a:gd name="connsiteY460" fmla="*/ 276620 h 433527"/>
              <a:gd name="connsiteX461" fmla="*/ 27155 w 297276"/>
              <a:gd name="connsiteY461" fmla="*/ 277293 h 433527"/>
              <a:gd name="connsiteX462" fmla="*/ 26891 w 297276"/>
              <a:gd name="connsiteY462" fmla="*/ 277966 h 433527"/>
              <a:gd name="connsiteX463" fmla="*/ 26627 w 297276"/>
              <a:gd name="connsiteY463" fmla="*/ 278639 h 433527"/>
              <a:gd name="connsiteX464" fmla="*/ 26363 w 297276"/>
              <a:gd name="connsiteY464" fmla="*/ 279320 h 433527"/>
              <a:gd name="connsiteX465" fmla="*/ 26111 w 297276"/>
              <a:gd name="connsiteY465" fmla="*/ 280001 h 433527"/>
              <a:gd name="connsiteX466" fmla="*/ 25859 w 297276"/>
              <a:gd name="connsiteY466" fmla="*/ 280683 h 433527"/>
              <a:gd name="connsiteX467" fmla="*/ 25607 w 297276"/>
              <a:gd name="connsiteY467" fmla="*/ 281372 h 433527"/>
              <a:gd name="connsiteX468" fmla="*/ 25372 w 297276"/>
              <a:gd name="connsiteY468" fmla="*/ 282053 h 433527"/>
              <a:gd name="connsiteX469" fmla="*/ 25136 w 297276"/>
              <a:gd name="connsiteY469" fmla="*/ 282743 h 433527"/>
              <a:gd name="connsiteX470" fmla="*/ 24901 w 297276"/>
              <a:gd name="connsiteY470" fmla="*/ 283432 h 433527"/>
              <a:gd name="connsiteX471" fmla="*/ 24682 w 297276"/>
              <a:gd name="connsiteY471" fmla="*/ 284130 h 433527"/>
              <a:gd name="connsiteX472" fmla="*/ 24464 w 297276"/>
              <a:gd name="connsiteY472" fmla="*/ 284828 h 433527"/>
              <a:gd name="connsiteX473" fmla="*/ 24245 w 297276"/>
              <a:gd name="connsiteY473" fmla="*/ 285526 h 433527"/>
              <a:gd name="connsiteX474" fmla="*/ 24038 w 297276"/>
              <a:gd name="connsiteY474" fmla="*/ 286223 h 433527"/>
              <a:gd name="connsiteX475" fmla="*/ 23832 w 297276"/>
              <a:gd name="connsiteY475" fmla="*/ 286921 h 433527"/>
              <a:gd name="connsiteX476" fmla="*/ 23625 w 297276"/>
              <a:gd name="connsiteY476" fmla="*/ 287623 h 433527"/>
              <a:gd name="connsiteX477" fmla="*/ 23431 w 297276"/>
              <a:gd name="connsiteY477" fmla="*/ 288321 h 433527"/>
              <a:gd name="connsiteX478" fmla="*/ 23241 w 297276"/>
              <a:gd name="connsiteY478" fmla="*/ 289031 h 433527"/>
              <a:gd name="connsiteX479" fmla="*/ 23060 w 297276"/>
              <a:gd name="connsiteY479" fmla="*/ 289733 h 433527"/>
              <a:gd name="connsiteX480" fmla="*/ 22878 w 297276"/>
              <a:gd name="connsiteY480" fmla="*/ 290439 h 433527"/>
              <a:gd name="connsiteX481" fmla="*/ 22705 w 297276"/>
              <a:gd name="connsiteY481" fmla="*/ 291149 h 433527"/>
              <a:gd name="connsiteX482" fmla="*/ 22540 w 297276"/>
              <a:gd name="connsiteY482" fmla="*/ 291859 h 433527"/>
              <a:gd name="connsiteX483" fmla="*/ 22370 w 297276"/>
              <a:gd name="connsiteY483" fmla="*/ 292570 h 433527"/>
              <a:gd name="connsiteX484" fmla="*/ 22213 w 297276"/>
              <a:gd name="connsiteY484" fmla="*/ 293280 h 433527"/>
              <a:gd name="connsiteX485" fmla="*/ 22060 w 297276"/>
              <a:gd name="connsiteY485" fmla="*/ 293998 h 433527"/>
              <a:gd name="connsiteX486" fmla="*/ 21916 w 297276"/>
              <a:gd name="connsiteY486" fmla="*/ 294708 h 433527"/>
              <a:gd name="connsiteX487" fmla="*/ 21771 w 297276"/>
              <a:gd name="connsiteY487" fmla="*/ 295427 h 433527"/>
              <a:gd name="connsiteX488" fmla="*/ 21627 w 297276"/>
              <a:gd name="connsiteY488" fmla="*/ 296145 h 433527"/>
              <a:gd name="connsiteX489" fmla="*/ 21499 w 297276"/>
              <a:gd name="connsiteY489" fmla="*/ 296864 h 433527"/>
              <a:gd name="connsiteX490" fmla="*/ 21371 w 297276"/>
              <a:gd name="connsiteY490" fmla="*/ 297582 h 433527"/>
              <a:gd name="connsiteX491" fmla="*/ 21251 w 297276"/>
              <a:gd name="connsiteY491" fmla="*/ 298309 h 433527"/>
              <a:gd name="connsiteX492" fmla="*/ 21140 w 297276"/>
              <a:gd name="connsiteY492" fmla="*/ 299035 h 433527"/>
              <a:gd name="connsiteX493" fmla="*/ 21028 w 297276"/>
              <a:gd name="connsiteY493" fmla="*/ 299762 h 433527"/>
              <a:gd name="connsiteX494" fmla="*/ 20921 w 297276"/>
              <a:gd name="connsiteY494" fmla="*/ 300489 h 433527"/>
              <a:gd name="connsiteX495" fmla="*/ 20814 w 297276"/>
              <a:gd name="connsiteY495" fmla="*/ 301215 h 433527"/>
              <a:gd name="connsiteX496" fmla="*/ 20723 w 297276"/>
              <a:gd name="connsiteY496" fmla="*/ 301942 h 433527"/>
              <a:gd name="connsiteX497" fmla="*/ 20632 w 297276"/>
              <a:gd name="connsiteY497" fmla="*/ 302669 h 433527"/>
              <a:gd name="connsiteX498" fmla="*/ 20549 w 297276"/>
              <a:gd name="connsiteY498" fmla="*/ 303404 h 433527"/>
              <a:gd name="connsiteX499" fmla="*/ 20467 w 297276"/>
              <a:gd name="connsiteY499" fmla="*/ 304139 h 433527"/>
              <a:gd name="connsiteX500" fmla="*/ 20392 w 297276"/>
              <a:gd name="connsiteY500" fmla="*/ 304873 h 433527"/>
              <a:gd name="connsiteX501" fmla="*/ 20322 w 297276"/>
              <a:gd name="connsiteY501" fmla="*/ 305608 h 433527"/>
              <a:gd name="connsiteX502" fmla="*/ 20260 w 297276"/>
              <a:gd name="connsiteY502" fmla="*/ 306343 h 433527"/>
              <a:gd name="connsiteX503" fmla="*/ 20198 w 297276"/>
              <a:gd name="connsiteY503" fmla="*/ 307078 h 433527"/>
              <a:gd name="connsiteX504" fmla="*/ 20145 w 297276"/>
              <a:gd name="connsiteY504" fmla="*/ 307821 h 433527"/>
              <a:gd name="connsiteX505" fmla="*/ 20099 w 297276"/>
              <a:gd name="connsiteY505" fmla="*/ 308556 h 433527"/>
              <a:gd name="connsiteX506" fmla="*/ 20062 w 297276"/>
              <a:gd name="connsiteY506" fmla="*/ 309300 h 433527"/>
              <a:gd name="connsiteX507" fmla="*/ 20025 w 297276"/>
              <a:gd name="connsiteY507" fmla="*/ 310043 h 433527"/>
              <a:gd name="connsiteX508" fmla="*/ 19996 w 297276"/>
              <a:gd name="connsiteY508" fmla="*/ 310786 h 433527"/>
              <a:gd name="connsiteX509" fmla="*/ 19971 w 297276"/>
              <a:gd name="connsiteY509" fmla="*/ 311529 h 433527"/>
              <a:gd name="connsiteX510" fmla="*/ 19947 w 297276"/>
              <a:gd name="connsiteY510" fmla="*/ 312272 h 433527"/>
              <a:gd name="connsiteX511" fmla="*/ 19930 w 297276"/>
              <a:gd name="connsiteY511" fmla="*/ 313016 h 433527"/>
              <a:gd name="connsiteX512" fmla="*/ 19922 w 297276"/>
              <a:gd name="connsiteY512" fmla="*/ 313759 h 433527"/>
              <a:gd name="connsiteX513" fmla="*/ 19922 w 297276"/>
              <a:gd name="connsiteY513" fmla="*/ 314494 h 433527"/>
              <a:gd name="connsiteX514" fmla="*/ 19930 w 297276"/>
              <a:gd name="connsiteY514" fmla="*/ 315782 h 433527"/>
              <a:gd name="connsiteX515" fmla="*/ 19955 w 297276"/>
              <a:gd name="connsiteY515" fmla="*/ 317062 h 433527"/>
              <a:gd name="connsiteX516" fmla="*/ 20000 w 297276"/>
              <a:gd name="connsiteY516" fmla="*/ 318325 h 433527"/>
              <a:gd name="connsiteX517" fmla="*/ 20054 w 297276"/>
              <a:gd name="connsiteY517" fmla="*/ 319597 h 433527"/>
              <a:gd name="connsiteX518" fmla="*/ 20128 w 297276"/>
              <a:gd name="connsiteY518" fmla="*/ 320852 h 433527"/>
              <a:gd name="connsiteX519" fmla="*/ 20211 w 297276"/>
              <a:gd name="connsiteY519" fmla="*/ 322107 h 433527"/>
              <a:gd name="connsiteX520" fmla="*/ 20318 w 297276"/>
              <a:gd name="connsiteY520" fmla="*/ 323362 h 433527"/>
              <a:gd name="connsiteX521" fmla="*/ 20438 w 297276"/>
              <a:gd name="connsiteY521" fmla="*/ 324609 h 433527"/>
              <a:gd name="connsiteX522" fmla="*/ 20574 w 297276"/>
              <a:gd name="connsiteY522" fmla="*/ 325852 h 433527"/>
              <a:gd name="connsiteX523" fmla="*/ 20727 w 297276"/>
              <a:gd name="connsiteY523" fmla="*/ 327095 h 433527"/>
              <a:gd name="connsiteX524" fmla="*/ 20896 w 297276"/>
              <a:gd name="connsiteY524" fmla="*/ 328329 h 433527"/>
              <a:gd name="connsiteX525" fmla="*/ 21078 w 297276"/>
              <a:gd name="connsiteY525" fmla="*/ 329564 h 433527"/>
              <a:gd name="connsiteX526" fmla="*/ 21276 w 297276"/>
              <a:gd name="connsiteY526" fmla="*/ 330790 h 433527"/>
              <a:gd name="connsiteX527" fmla="*/ 21487 w 297276"/>
              <a:gd name="connsiteY527" fmla="*/ 332008 h 433527"/>
              <a:gd name="connsiteX528" fmla="*/ 21722 w 297276"/>
              <a:gd name="connsiteY528" fmla="*/ 333226 h 433527"/>
              <a:gd name="connsiteX529" fmla="*/ 21965 w 297276"/>
              <a:gd name="connsiteY529" fmla="*/ 334436 h 433527"/>
              <a:gd name="connsiteX530" fmla="*/ 22221 w 297276"/>
              <a:gd name="connsiteY530" fmla="*/ 335642 h 433527"/>
              <a:gd name="connsiteX531" fmla="*/ 22494 w 297276"/>
              <a:gd name="connsiteY531" fmla="*/ 336839 h 433527"/>
              <a:gd name="connsiteX532" fmla="*/ 22775 w 297276"/>
              <a:gd name="connsiteY532" fmla="*/ 338036 h 433527"/>
              <a:gd name="connsiteX533" fmla="*/ 23076 w 297276"/>
              <a:gd name="connsiteY533" fmla="*/ 339225 h 433527"/>
              <a:gd name="connsiteX534" fmla="*/ 23394 w 297276"/>
              <a:gd name="connsiteY534" fmla="*/ 340414 h 433527"/>
              <a:gd name="connsiteX535" fmla="*/ 23720 w 297276"/>
              <a:gd name="connsiteY535" fmla="*/ 341595 h 433527"/>
              <a:gd name="connsiteX536" fmla="*/ 24071 w 297276"/>
              <a:gd name="connsiteY536" fmla="*/ 342760 h 433527"/>
              <a:gd name="connsiteX537" fmla="*/ 24426 w 297276"/>
              <a:gd name="connsiteY537" fmla="*/ 343932 h 433527"/>
              <a:gd name="connsiteX538" fmla="*/ 24798 w 297276"/>
              <a:gd name="connsiteY538" fmla="*/ 345093 h 433527"/>
              <a:gd name="connsiteX539" fmla="*/ 25190 w 297276"/>
              <a:gd name="connsiteY539" fmla="*/ 346253 h 433527"/>
              <a:gd name="connsiteX540" fmla="*/ 25582 w 297276"/>
              <a:gd name="connsiteY540" fmla="*/ 347401 h 433527"/>
              <a:gd name="connsiteX541" fmla="*/ 26000 w 297276"/>
              <a:gd name="connsiteY541" fmla="*/ 348544 h 433527"/>
              <a:gd name="connsiteX542" fmla="*/ 26433 w 297276"/>
              <a:gd name="connsiteY542" fmla="*/ 349680 h 433527"/>
              <a:gd name="connsiteX543" fmla="*/ 26871 w 297276"/>
              <a:gd name="connsiteY543" fmla="*/ 350807 h 433527"/>
              <a:gd name="connsiteX544" fmla="*/ 27325 w 297276"/>
              <a:gd name="connsiteY544" fmla="*/ 351934 h 433527"/>
              <a:gd name="connsiteX545" fmla="*/ 27796 w 297276"/>
              <a:gd name="connsiteY545" fmla="*/ 353045 h 433527"/>
              <a:gd name="connsiteX546" fmla="*/ 28270 w 297276"/>
              <a:gd name="connsiteY546" fmla="*/ 354155 h 433527"/>
              <a:gd name="connsiteX547" fmla="*/ 28770 w 297276"/>
              <a:gd name="connsiteY547" fmla="*/ 355262 h 433527"/>
              <a:gd name="connsiteX548" fmla="*/ 29278 w 297276"/>
              <a:gd name="connsiteY548" fmla="*/ 356360 h 433527"/>
              <a:gd name="connsiteX549" fmla="*/ 29794 w 297276"/>
              <a:gd name="connsiteY549" fmla="*/ 357450 h 433527"/>
              <a:gd name="connsiteX550" fmla="*/ 30330 w 297276"/>
              <a:gd name="connsiteY550" fmla="*/ 358532 h 433527"/>
              <a:gd name="connsiteX551" fmla="*/ 30876 w 297276"/>
              <a:gd name="connsiteY551" fmla="*/ 359605 h 433527"/>
              <a:gd name="connsiteX552" fmla="*/ 31433 w 297276"/>
              <a:gd name="connsiteY552" fmla="*/ 360671 h 433527"/>
              <a:gd name="connsiteX553" fmla="*/ 32003 w 297276"/>
              <a:gd name="connsiteY553" fmla="*/ 361732 h 433527"/>
              <a:gd name="connsiteX554" fmla="*/ 32585 w 297276"/>
              <a:gd name="connsiteY554" fmla="*/ 362793 h 433527"/>
              <a:gd name="connsiteX555" fmla="*/ 33184 w 297276"/>
              <a:gd name="connsiteY555" fmla="*/ 363837 h 433527"/>
              <a:gd name="connsiteX556" fmla="*/ 33799 w 297276"/>
              <a:gd name="connsiteY556" fmla="*/ 364874 h 433527"/>
              <a:gd name="connsiteX557" fmla="*/ 34418 w 297276"/>
              <a:gd name="connsiteY557" fmla="*/ 365902 h 433527"/>
              <a:gd name="connsiteX558" fmla="*/ 35046 w 297276"/>
              <a:gd name="connsiteY558" fmla="*/ 366926 h 433527"/>
              <a:gd name="connsiteX559" fmla="*/ 35690 w 297276"/>
              <a:gd name="connsiteY559" fmla="*/ 367942 h 433527"/>
              <a:gd name="connsiteX560" fmla="*/ 36350 w 297276"/>
              <a:gd name="connsiteY560" fmla="*/ 368949 h 433527"/>
              <a:gd name="connsiteX561" fmla="*/ 37015 w 297276"/>
              <a:gd name="connsiteY561" fmla="*/ 369948 h 433527"/>
              <a:gd name="connsiteX562" fmla="*/ 37696 w 297276"/>
              <a:gd name="connsiteY562" fmla="*/ 370939 h 433527"/>
              <a:gd name="connsiteX563" fmla="*/ 38394 w 297276"/>
              <a:gd name="connsiteY563" fmla="*/ 371922 h 433527"/>
              <a:gd name="connsiteX564" fmla="*/ 39092 w 297276"/>
              <a:gd name="connsiteY564" fmla="*/ 372892 h 433527"/>
              <a:gd name="connsiteX565" fmla="*/ 39810 w 297276"/>
              <a:gd name="connsiteY565" fmla="*/ 373862 h 433527"/>
              <a:gd name="connsiteX566" fmla="*/ 40537 w 297276"/>
              <a:gd name="connsiteY566" fmla="*/ 374816 h 433527"/>
              <a:gd name="connsiteX567" fmla="*/ 41272 w 297276"/>
              <a:gd name="connsiteY567" fmla="*/ 375761 h 433527"/>
              <a:gd name="connsiteX568" fmla="*/ 42019 w 297276"/>
              <a:gd name="connsiteY568" fmla="*/ 376703 h 433527"/>
              <a:gd name="connsiteX569" fmla="*/ 42779 w 297276"/>
              <a:gd name="connsiteY569" fmla="*/ 377632 h 433527"/>
              <a:gd name="connsiteX570" fmla="*/ 43551 w 297276"/>
              <a:gd name="connsiteY570" fmla="*/ 378557 h 433527"/>
              <a:gd name="connsiteX571" fmla="*/ 44332 w 297276"/>
              <a:gd name="connsiteY571" fmla="*/ 379465 h 433527"/>
              <a:gd name="connsiteX572" fmla="*/ 45128 w 297276"/>
              <a:gd name="connsiteY572" fmla="*/ 380365 h 433527"/>
              <a:gd name="connsiteX573" fmla="*/ 45925 w 297276"/>
              <a:gd name="connsiteY573" fmla="*/ 381257 h 433527"/>
              <a:gd name="connsiteX574" fmla="*/ 46743 w 297276"/>
              <a:gd name="connsiteY574" fmla="*/ 382136 h 433527"/>
              <a:gd name="connsiteX575" fmla="*/ 47560 w 297276"/>
              <a:gd name="connsiteY575" fmla="*/ 383016 h 433527"/>
              <a:gd name="connsiteX576" fmla="*/ 48394 w 297276"/>
              <a:gd name="connsiteY576" fmla="*/ 383879 h 433527"/>
              <a:gd name="connsiteX577" fmla="*/ 49241 w 297276"/>
              <a:gd name="connsiteY577" fmla="*/ 384725 h 433527"/>
              <a:gd name="connsiteX578" fmla="*/ 50087 w 297276"/>
              <a:gd name="connsiteY578" fmla="*/ 385572 h 433527"/>
              <a:gd name="connsiteX579" fmla="*/ 50950 w 297276"/>
              <a:gd name="connsiteY579" fmla="*/ 386406 h 433527"/>
              <a:gd name="connsiteX580" fmla="*/ 51829 w 297276"/>
              <a:gd name="connsiteY580" fmla="*/ 387223 h 433527"/>
              <a:gd name="connsiteX581" fmla="*/ 52709 w 297276"/>
              <a:gd name="connsiteY581" fmla="*/ 388041 h 433527"/>
              <a:gd name="connsiteX582" fmla="*/ 53601 w 297276"/>
              <a:gd name="connsiteY582" fmla="*/ 388842 h 433527"/>
              <a:gd name="connsiteX583" fmla="*/ 54501 w 297276"/>
              <a:gd name="connsiteY583" fmla="*/ 389630 h 433527"/>
              <a:gd name="connsiteX584" fmla="*/ 55418 w 297276"/>
              <a:gd name="connsiteY584" fmla="*/ 390411 h 433527"/>
              <a:gd name="connsiteX585" fmla="*/ 56334 w 297276"/>
              <a:gd name="connsiteY585" fmla="*/ 391183 h 433527"/>
              <a:gd name="connsiteX586" fmla="*/ 57263 w 297276"/>
              <a:gd name="connsiteY586" fmla="*/ 391942 h 433527"/>
              <a:gd name="connsiteX587" fmla="*/ 58204 w 297276"/>
              <a:gd name="connsiteY587" fmla="*/ 392690 h 433527"/>
              <a:gd name="connsiteX588" fmla="*/ 59150 w 297276"/>
              <a:gd name="connsiteY588" fmla="*/ 393425 h 433527"/>
              <a:gd name="connsiteX589" fmla="*/ 60104 w 297276"/>
              <a:gd name="connsiteY589" fmla="*/ 394151 h 433527"/>
              <a:gd name="connsiteX590" fmla="*/ 61074 w 297276"/>
              <a:gd name="connsiteY590" fmla="*/ 394870 h 433527"/>
              <a:gd name="connsiteX591" fmla="*/ 62044 w 297276"/>
              <a:gd name="connsiteY591" fmla="*/ 395572 h 433527"/>
              <a:gd name="connsiteX592" fmla="*/ 63027 w 297276"/>
              <a:gd name="connsiteY592" fmla="*/ 396261 h 433527"/>
              <a:gd name="connsiteX593" fmla="*/ 64018 w 297276"/>
              <a:gd name="connsiteY593" fmla="*/ 396942 h 433527"/>
              <a:gd name="connsiteX594" fmla="*/ 65017 w 297276"/>
              <a:gd name="connsiteY594" fmla="*/ 397607 h 433527"/>
              <a:gd name="connsiteX595" fmla="*/ 66024 w 297276"/>
              <a:gd name="connsiteY595" fmla="*/ 398264 h 433527"/>
              <a:gd name="connsiteX596" fmla="*/ 67040 w 297276"/>
              <a:gd name="connsiteY596" fmla="*/ 398908 h 433527"/>
              <a:gd name="connsiteX597" fmla="*/ 68064 w 297276"/>
              <a:gd name="connsiteY597" fmla="*/ 399544 h 433527"/>
              <a:gd name="connsiteX598" fmla="*/ 69092 w 297276"/>
              <a:gd name="connsiteY598" fmla="*/ 400163 h 433527"/>
              <a:gd name="connsiteX599" fmla="*/ 70129 w 297276"/>
              <a:gd name="connsiteY599" fmla="*/ 400770 h 433527"/>
              <a:gd name="connsiteX600" fmla="*/ 71181 w 297276"/>
              <a:gd name="connsiteY600" fmla="*/ 401368 h 433527"/>
              <a:gd name="connsiteX601" fmla="*/ 72234 w 297276"/>
              <a:gd name="connsiteY601" fmla="*/ 401951 h 433527"/>
              <a:gd name="connsiteX602" fmla="*/ 73295 w 297276"/>
              <a:gd name="connsiteY602" fmla="*/ 402521 h 433527"/>
              <a:gd name="connsiteX603" fmla="*/ 74360 w 297276"/>
              <a:gd name="connsiteY603" fmla="*/ 403082 h 433527"/>
              <a:gd name="connsiteX604" fmla="*/ 75434 w 297276"/>
              <a:gd name="connsiteY604" fmla="*/ 403627 h 433527"/>
              <a:gd name="connsiteX605" fmla="*/ 76516 w 297276"/>
              <a:gd name="connsiteY605" fmla="*/ 404164 h 433527"/>
              <a:gd name="connsiteX606" fmla="*/ 77606 w 297276"/>
              <a:gd name="connsiteY606" fmla="*/ 404684 h 433527"/>
              <a:gd name="connsiteX607" fmla="*/ 78704 w 297276"/>
              <a:gd name="connsiteY607" fmla="*/ 405192 h 433527"/>
              <a:gd name="connsiteX608" fmla="*/ 79811 w 297276"/>
              <a:gd name="connsiteY608" fmla="*/ 405683 h 433527"/>
              <a:gd name="connsiteX609" fmla="*/ 80921 w 297276"/>
              <a:gd name="connsiteY609" fmla="*/ 406162 h 433527"/>
              <a:gd name="connsiteX610" fmla="*/ 82044 w 297276"/>
              <a:gd name="connsiteY610" fmla="*/ 406633 h 433527"/>
              <a:gd name="connsiteX611" fmla="*/ 83163 w 297276"/>
              <a:gd name="connsiteY611" fmla="*/ 407087 h 433527"/>
              <a:gd name="connsiteX612" fmla="*/ 84290 w 297276"/>
              <a:gd name="connsiteY612" fmla="*/ 407533 h 433527"/>
              <a:gd name="connsiteX613" fmla="*/ 85434 w 297276"/>
              <a:gd name="connsiteY613" fmla="*/ 407958 h 433527"/>
              <a:gd name="connsiteX614" fmla="*/ 86578 w 297276"/>
              <a:gd name="connsiteY614" fmla="*/ 408375 h 433527"/>
              <a:gd name="connsiteX615" fmla="*/ 87721 w 297276"/>
              <a:gd name="connsiteY615" fmla="*/ 408776 h 433527"/>
              <a:gd name="connsiteX616" fmla="*/ 88882 w 297276"/>
              <a:gd name="connsiteY616" fmla="*/ 409164 h 433527"/>
              <a:gd name="connsiteX617" fmla="*/ 90042 w 297276"/>
              <a:gd name="connsiteY617" fmla="*/ 409535 h 433527"/>
              <a:gd name="connsiteX618" fmla="*/ 91214 w 297276"/>
              <a:gd name="connsiteY618" fmla="*/ 409891 h 433527"/>
              <a:gd name="connsiteX619" fmla="*/ 92387 w 297276"/>
              <a:gd name="connsiteY619" fmla="*/ 410241 h 433527"/>
              <a:gd name="connsiteX620" fmla="*/ 93560 w 297276"/>
              <a:gd name="connsiteY620" fmla="*/ 410568 h 433527"/>
              <a:gd name="connsiteX621" fmla="*/ 94749 w 297276"/>
              <a:gd name="connsiteY621" fmla="*/ 410886 h 433527"/>
              <a:gd name="connsiteX622" fmla="*/ 95938 w 297276"/>
              <a:gd name="connsiteY622" fmla="*/ 411187 h 433527"/>
              <a:gd name="connsiteX623" fmla="*/ 97135 w 297276"/>
              <a:gd name="connsiteY623" fmla="*/ 411476 h 433527"/>
              <a:gd name="connsiteX624" fmla="*/ 98333 w 297276"/>
              <a:gd name="connsiteY624" fmla="*/ 411748 h 433527"/>
              <a:gd name="connsiteX625" fmla="*/ 99542 w 297276"/>
              <a:gd name="connsiteY625" fmla="*/ 412004 h 433527"/>
              <a:gd name="connsiteX626" fmla="*/ 100752 w 297276"/>
              <a:gd name="connsiteY626" fmla="*/ 412248 h 433527"/>
              <a:gd name="connsiteX627" fmla="*/ 101962 w 297276"/>
              <a:gd name="connsiteY627" fmla="*/ 412475 h 433527"/>
              <a:gd name="connsiteX628" fmla="*/ 103180 w 297276"/>
              <a:gd name="connsiteY628" fmla="*/ 412690 h 433527"/>
              <a:gd name="connsiteX629" fmla="*/ 104406 w 297276"/>
              <a:gd name="connsiteY629" fmla="*/ 412884 h 433527"/>
              <a:gd name="connsiteX630" fmla="*/ 105641 w 297276"/>
              <a:gd name="connsiteY630" fmla="*/ 413066 h 433527"/>
              <a:gd name="connsiteX631" fmla="*/ 106875 w 297276"/>
              <a:gd name="connsiteY631" fmla="*/ 413231 h 433527"/>
              <a:gd name="connsiteX632" fmla="*/ 108118 w 297276"/>
              <a:gd name="connsiteY632" fmla="*/ 413383 h 433527"/>
              <a:gd name="connsiteX633" fmla="*/ 109361 w 297276"/>
              <a:gd name="connsiteY633" fmla="*/ 413520 h 433527"/>
              <a:gd name="connsiteX634" fmla="*/ 110607 w 297276"/>
              <a:gd name="connsiteY634" fmla="*/ 413639 h 433527"/>
              <a:gd name="connsiteX635" fmla="*/ 111863 w 297276"/>
              <a:gd name="connsiteY635" fmla="*/ 413747 h 433527"/>
              <a:gd name="connsiteX636" fmla="*/ 113118 w 297276"/>
              <a:gd name="connsiteY636" fmla="*/ 413829 h 433527"/>
              <a:gd name="connsiteX637" fmla="*/ 114381 w 297276"/>
              <a:gd name="connsiteY637" fmla="*/ 413904 h 433527"/>
              <a:gd name="connsiteX638" fmla="*/ 115645 w 297276"/>
              <a:gd name="connsiteY638" fmla="*/ 413966 h 433527"/>
              <a:gd name="connsiteX639" fmla="*/ 116908 w 297276"/>
              <a:gd name="connsiteY639" fmla="*/ 414003 h 433527"/>
              <a:gd name="connsiteX640" fmla="*/ 118188 w 297276"/>
              <a:gd name="connsiteY640" fmla="*/ 414028 h 433527"/>
              <a:gd name="connsiteX641" fmla="*/ 119476 w 297276"/>
              <a:gd name="connsiteY641" fmla="*/ 414036 h 433527"/>
              <a:gd name="connsiteX642" fmla="*/ 120265 w 297276"/>
              <a:gd name="connsiteY642" fmla="*/ 414036 h 433527"/>
              <a:gd name="connsiteX643" fmla="*/ 121070 w 297276"/>
              <a:gd name="connsiteY643" fmla="*/ 414028 h 433527"/>
              <a:gd name="connsiteX644" fmla="*/ 121867 w 297276"/>
              <a:gd name="connsiteY644" fmla="*/ 414015 h 433527"/>
              <a:gd name="connsiteX645" fmla="*/ 122664 w 297276"/>
              <a:gd name="connsiteY645" fmla="*/ 413990 h 433527"/>
              <a:gd name="connsiteX646" fmla="*/ 123461 w 297276"/>
              <a:gd name="connsiteY646" fmla="*/ 413962 h 433527"/>
              <a:gd name="connsiteX647" fmla="*/ 124258 w 297276"/>
              <a:gd name="connsiteY647" fmla="*/ 413924 h 433527"/>
              <a:gd name="connsiteX648" fmla="*/ 125054 w 297276"/>
              <a:gd name="connsiteY648" fmla="*/ 413887 h 433527"/>
              <a:gd name="connsiteX649" fmla="*/ 125851 w 297276"/>
              <a:gd name="connsiteY649" fmla="*/ 413833 h 433527"/>
              <a:gd name="connsiteX650" fmla="*/ 126640 w 297276"/>
              <a:gd name="connsiteY650" fmla="*/ 413780 h 433527"/>
              <a:gd name="connsiteX651" fmla="*/ 127437 w 297276"/>
              <a:gd name="connsiteY651" fmla="*/ 413718 h 433527"/>
              <a:gd name="connsiteX652" fmla="*/ 128225 w 297276"/>
              <a:gd name="connsiteY652" fmla="*/ 413648 h 433527"/>
              <a:gd name="connsiteX653" fmla="*/ 129014 w 297276"/>
              <a:gd name="connsiteY653" fmla="*/ 413577 h 433527"/>
              <a:gd name="connsiteX654" fmla="*/ 129803 w 297276"/>
              <a:gd name="connsiteY654" fmla="*/ 413495 h 433527"/>
              <a:gd name="connsiteX655" fmla="*/ 130591 w 297276"/>
              <a:gd name="connsiteY655" fmla="*/ 413412 h 433527"/>
              <a:gd name="connsiteX656" fmla="*/ 131372 w 297276"/>
              <a:gd name="connsiteY656" fmla="*/ 413322 h 433527"/>
              <a:gd name="connsiteX657" fmla="*/ 132160 w 297276"/>
              <a:gd name="connsiteY657" fmla="*/ 413222 h 433527"/>
              <a:gd name="connsiteX658" fmla="*/ 132941 w 297276"/>
              <a:gd name="connsiteY658" fmla="*/ 413123 h 433527"/>
              <a:gd name="connsiteX659" fmla="*/ 133721 w 297276"/>
              <a:gd name="connsiteY659" fmla="*/ 413008 h 433527"/>
              <a:gd name="connsiteX660" fmla="*/ 134501 w 297276"/>
              <a:gd name="connsiteY660" fmla="*/ 412896 h 433527"/>
              <a:gd name="connsiteX661" fmla="*/ 135273 w 297276"/>
              <a:gd name="connsiteY661" fmla="*/ 412776 h 433527"/>
              <a:gd name="connsiteX662" fmla="*/ 136054 w 297276"/>
              <a:gd name="connsiteY662" fmla="*/ 412649 h 433527"/>
              <a:gd name="connsiteX663" fmla="*/ 136826 w 297276"/>
              <a:gd name="connsiteY663" fmla="*/ 412512 h 433527"/>
              <a:gd name="connsiteX664" fmla="*/ 137598 w 297276"/>
              <a:gd name="connsiteY664" fmla="*/ 412376 h 433527"/>
              <a:gd name="connsiteX665" fmla="*/ 138370 w 297276"/>
              <a:gd name="connsiteY665" fmla="*/ 412223 h 433527"/>
              <a:gd name="connsiteX666" fmla="*/ 139142 w 297276"/>
              <a:gd name="connsiteY666" fmla="*/ 412070 h 433527"/>
              <a:gd name="connsiteX667" fmla="*/ 139906 w 297276"/>
              <a:gd name="connsiteY667" fmla="*/ 411914 h 433527"/>
              <a:gd name="connsiteX668" fmla="*/ 140670 w 297276"/>
              <a:gd name="connsiteY668" fmla="*/ 411757 h 433527"/>
              <a:gd name="connsiteX669" fmla="*/ 141433 w 297276"/>
              <a:gd name="connsiteY669" fmla="*/ 411583 h 433527"/>
              <a:gd name="connsiteX670" fmla="*/ 142197 w 297276"/>
              <a:gd name="connsiteY670" fmla="*/ 411410 h 433527"/>
              <a:gd name="connsiteX671" fmla="*/ 142953 w 297276"/>
              <a:gd name="connsiteY671" fmla="*/ 411228 h 433527"/>
              <a:gd name="connsiteX672" fmla="*/ 143717 w 297276"/>
              <a:gd name="connsiteY672" fmla="*/ 411038 h 433527"/>
              <a:gd name="connsiteX673" fmla="*/ 144472 w 297276"/>
              <a:gd name="connsiteY673" fmla="*/ 410848 h 433527"/>
              <a:gd name="connsiteX674" fmla="*/ 145220 w 297276"/>
              <a:gd name="connsiteY674" fmla="*/ 410642 h 433527"/>
              <a:gd name="connsiteX675" fmla="*/ 145979 w 297276"/>
              <a:gd name="connsiteY675" fmla="*/ 410435 h 433527"/>
              <a:gd name="connsiteX676" fmla="*/ 146727 w 297276"/>
              <a:gd name="connsiteY676" fmla="*/ 410225 h 433527"/>
              <a:gd name="connsiteX677" fmla="*/ 147474 w 297276"/>
              <a:gd name="connsiteY677" fmla="*/ 410010 h 433527"/>
              <a:gd name="connsiteX678" fmla="*/ 148221 w 297276"/>
              <a:gd name="connsiteY678" fmla="*/ 409783 h 433527"/>
              <a:gd name="connsiteX679" fmla="*/ 148965 w 297276"/>
              <a:gd name="connsiteY679" fmla="*/ 409556 h 433527"/>
              <a:gd name="connsiteX680" fmla="*/ 149712 w 297276"/>
              <a:gd name="connsiteY680" fmla="*/ 409321 h 433527"/>
              <a:gd name="connsiteX681" fmla="*/ 150451 w 297276"/>
              <a:gd name="connsiteY681" fmla="*/ 409077 h 433527"/>
              <a:gd name="connsiteX682" fmla="*/ 151186 w 297276"/>
              <a:gd name="connsiteY682" fmla="*/ 408833 h 433527"/>
              <a:gd name="connsiteX683" fmla="*/ 151929 w 297276"/>
              <a:gd name="connsiteY683" fmla="*/ 408582 h 433527"/>
              <a:gd name="connsiteX684" fmla="*/ 152664 w 297276"/>
              <a:gd name="connsiteY684" fmla="*/ 408326 h 433527"/>
              <a:gd name="connsiteX685" fmla="*/ 153390 w 297276"/>
              <a:gd name="connsiteY685" fmla="*/ 408061 h 433527"/>
              <a:gd name="connsiteX686" fmla="*/ 154126 w 297276"/>
              <a:gd name="connsiteY686" fmla="*/ 407797 h 433527"/>
              <a:gd name="connsiteX687" fmla="*/ 154852 w 297276"/>
              <a:gd name="connsiteY687" fmla="*/ 407516 h 433527"/>
              <a:gd name="connsiteX688" fmla="*/ 155579 w 297276"/>
              <a:gd name="connsiteY688" fmla="*/ 407244 h 433527"/>
              <a:gd name="connsiteX689" fmla="*/ 156306 w 297276"/>
              <a:gd name="connsiteY689" fmla="*/ 406955 h 433527"/>
              <a:gd name="connsiteX690" fmla="*/ 157024 w 297276"/>
              <a:gd name="connsiteY690" fmla="*/ 406662 h 433527"/>
              <a:gd name="connsiteX691" fmla="*/ 157742 w 297276"/>
              <a:gd name="connsiteY691" fmla="*/ 406364 h 433527"/>
              <a:gd name="connsiteX692" fmla="*/ 158452 w 297276"/>
              <a:gd name="connsiteY692" fmla="*/ 406063 h 433527"/>
              <a:gd name="connsiteX693" fmla="*/ 159171 w 297276"/>
              <a:gd name="connsiteY693" fmla="*/ 405762 h 433527"/>
              <a:gd name="connsiteX694" fmla="*/ 159881 w 297276"/>
              <a:gd name="connsiteY694" fmla="*/ 405444 h 433527"/>
              <a:gd name="connsiteX695" fmla="*/ 160583 w 297276"/>
              <a:gd name="connsiteY695" fmla="*/ 405126 h 433527"/>
              <a:gd name="connsiteX696" fmla="*/ 161285 w 297276"/>
              <a:gd name="connsiteY696" fmla="*/ 404808 h 433527"/>
              <a:gd name="connsiteX697" fmla="*/ 161991 w 297276"/>
              <a:gd name="connsiteY697" fmla="*/ 404473 h 433527"/>
              <a:gd name="connsiteX698" fmla="*/ 162693 w 297276"/>
              <a:gd name="connsiteY698" fmla="*/ 404139 h 433527"/>
              <a:gd name="connsiteX699" fmla="*/ 163391 w 297276"/>
              <a:gd name="connsiteY699" fmla="*/ 403800 h 433527"/>
              <a:gd name="connsiteX700" fmla="*/ 164088 w 297276"/>
              <a:gd name="connsiteY700" fmla="*/ 403449 h 433527"/>
              <a:gd name="connsiteX701" fmla="*/ 164786 w 297276"/>
              <a:gd name="connsiteY701" fmla="*/ 403103 h 433527"/>
              <a:gd name="connsiteX702" fmla="*/ 165476 w 297276"/>
              <a:gd name="connsiteY702" fmla="*/ 402748 h 433527"/>
              <a:gd name="connsiteX703" fmla="*/ 166157 w 297276"/>
              <a:gd name="connsiteY703" fmla="*/ 402384 h 433527"/>
              <a:gd name="connsiteX704" fmla="*/ 166846 w 297276"/>
              <a:gd name="connsiteY704" fmla="*/ 402021 h 433527"/>
              <a:gd name="connsiteX705" fmla="*/ 167528 w 297276"/>
              <a:gd name="connsiteY705" fmla="*/ 401649 h 433527"/>
              <a:gd name="connsiteX706" fmla="*/ 168201 w 297276"/>
              <a:gd name="connsiteY706" fmla="*/ 401274 h 433527"/>
              <a:gd name="connsiteX707" fmla="*/ 168882 w 297276"/>
              <a:gd name="connsiteY707" fmla="*/ 400886 h 433527"/>
              <a:gd name="connsiteX708" fmla="*/ 169547 w 297276"/>
              <a:gd name="connsiteY708" fmla="*/ 400497 h 433527"/>
              <a:gd name="connsiteX709" fmla="*/ 170220 w 297276"/>
              <a:gd name="connsiteY709" fmla="*/ 400105 h 433527"/>
              <a:gd name="connsiteX710" fmla="*/ 170884 w 297276"/>
              <a:gd name="connsiteY710" fmla="*/ 399705 h 433527"/>
              <a:gd name="connsiteX711" fmla="*/ 171549 w 297276"/>
              <a:gd name="connsiteY711" fmla="*/ 399304 h 433527"/>
              <a:gd name="connsiteX712" fmla="*/ 172210 w 297276"/>
              <a:gd name="connsiteY712" fmla="*/ 398895 h 433527"/>
              <a:gd name="connsiteX713" fmla="*/ 172866 w 297276"/>
              <a:gd name="connsiteY713" fmla="*/ 398478 h 433527"/>
              <a:gd name="connsiteX714" fmla="*/ 173519 w 297276"/>
              <a:gd name="connsiteY714" fmla="*/ 398061 h 433527"/>
              <a:gd name="connsiteX715" fmla="*/ 174171 w 297276"/>
              <a:gd name="connsiteY715" fmla="*/ 397636 h 433527"/>
              <a:gd name="connsiteX716" fmla="*/ 174815 w 297276"/>
              <a:gd name="connsiteY716" fmla="*/ 397202 h 433527"/>
              <a:gd name="connsiteX717" fmla="*/ 175468 w 297276"/>
              <a:gd name="connsiteY717" fmla="*/ 396769 h 433527"/>
              <a:gd name="connsiteX718" fmla="*/ 176103 w 297276"/>
              <a:gd name="connsiteY718" fmla="*/ 396331 h 433527"/>
              <a:gd name="connsiteX719" fmla="*/ 176739 w 297276"/>
              <a:gd name="connsiteY719" fmla="*/ 395885 h 433527"/>
              <a:gd name="connsiteX720" fmla="*/ 177375 w 297276"/>
              <a:gd name="connsiteY720" fmla="*/ 395440 h 433527"/>
              <a:gd name="connsiteX721" fmla="*/ 178003 w 297276"/>
              <a:gd name="connsiteY721" fmla="*/ 394985 h 433527"/>
              <a:gd name="connsiteX722" fmla="*/ 178630 w 297276"/>
              <a:gd name="connsiteY722" fmla="*/ 394523 h 433527"/>
              <a:gd name="connsiteX723" fmla="*/ 179258 w 297276"/>
              <a:gd name="connsiteY723" fmla="*/ 394060 h 433527"/>
              <a:gd name="connsiteX724" fmla="*/ 179877 w 297276"/>
              <a:gd name="connsiteY724" fmla="*/ 393586 h 433527"/>
              <a:gd name="connsiteX725" fmla="*/ 180492 w 297276"/>
              <a:gd name="connsiteY725" fmla="*/ 393115 h 433527"/>
              <a:gd name="connsiteX726" fmla="*/ 181103 w 297276"/>
              <a:gd name="connsiteY726" fmla="*/ 392640 h 433527"/>
              <a:gd name="connsiteX727" fmla="*/ 181719 w 297276"/>
              <a:gd name="connsiteY727" fmla="*/ 392157 h 433527"/>
              <a:gd name="connsiteX728" fmla="*/ 182326 w 297276"/>
              <a:gd name="connsiteY728" fmla="*/ 391666 h 433527"/>
              <a:gd name="connsiteX729" fmla="*/ 182924 w 297276"/>
              <a:gd name="connsiteY729" fmla="*/ 391174 h 433527"/>
              <a:gd name="connsiteX730" fmla="*/ 183523 w 297276"/>
              <a:gd name="connsiteY730" fmla="*/ 390675 h 433527"/>
              <a:gd name="connsiteX731" fmla="*/ 184122 w 297276"/>
              <a:gd name="connsiteY731" fmla="*/ 390167 h 433527"/>
              <a:gd name="connsiteX732" fmla="*/ 184712 w 297276"/>
              <a:gd name="connsiteY732" fmla="*/ 389659 h 433527"/>
              <a:gd name="connsiteX733" fmla="*/ 185302 w 297276"/>
              <a:gd name="connsiteY733" fmla="*/ 389143 h 433527"/>
              <a:gd name="connsiteX734" fmla="*/ 185885 w 297276"/>
              <a:gd name="connsiteY734" fmla="*/ 388627 h 433527"/>
              <a:gd name="connsiteX735" fmla="*/ 186458 w 297276"/>
              <a:gd name="connsiteY735" fmla="*/ 388107 h 433527"/>
              <a:gd name="connsiteX736" fmla="*/ 187037 w 297276"/>
              <a:gd name="connsiteY736" fmla="*/ 387578 h 433527"/>
              <a:gd name="connsiteX737" fmla="*/ 187610 w 297276"/>
              <a:gd name="connsiteY737" fmla="*/ 387050 h 433527"/>
              <a:gd name="connsiteX738" fmla="*/ 188180 w 297276"/>
              <a:gd name="connsiteY738" fmla="*/ 386513 h 433527"/>
              <a:gd name="connsiteX739" fmla="*/ 188742 w 297276"/>
              <a:gd name="connsiteY739" fmla="*/ 385968 h 433527"/>
              <a:gd name="connsiteX740" fmla="*/ 189303 w 297276"/>
              <a:gd name="connsiteY740" fmla="*/ 385423 h 433527"/>
              <a:gd name="connsiteX741" fmla="*/ 189861 w 297276"/>
              <a:gd name="connsiteY741" fmla="*/ 384870 h 433527"/>
              <a:gd name="connsiteX742" fmla="*/ 190414 w 297276"/>
              <a:gd name="connsiteY742" fmla="*/ 384316 h 433527"/>
              <a:gd name="connsiteX743" fmla="*/ 190959 w 297276"/>
              <a:gd name="connsiteY743" fmla="*/ 383755 h 433527"/>
              <a:gd name="connsiteX744" fmla="*/ 191504 w 297276"/>
              <a:gd name="connsiteY744" fmla="*/ 383185 h 433527"/>
              <a:gd name="connsiteX745" fmla="*/ 192041 w 297276"/>
              <a:gd name="connsiteY745" fmla="*/ 382615 h 433527"/>
              <a:gd name="connsiteX746" fmla="*/ 192577 w 297276"/>
              <a:gd name="connsiteY746" fmla="*/ 382041 h 433527"/>
              <a:gd name="connsiteX747" fmla="*/ 193106 w 297276"/>
              <a:gd name="connsiteY747" fmla="*/ 381468 h 433527"/>
              <a:gd name="connsiteX748" fmla="*/ 193626 w 297276"/>
              <a:gd name="connsiteY748" fmla="*/ 380885 h 433527"/>
              <a:gd name="connsiteX749" fmla="*/ 194146 w 297276"/>
              <a:gd name="connsiteY749" fmla="*/ 380295 h 433527"/>
              <a:gd name="connsiteX750" fmla="*/ 194667 w 297276"/>
              <a:gd name="connsiteY750" fmla="*/ 379705 h 433527"/>
              <a:gd name="connsiteX751" fmla="*/ 195183 w 297276"/>
              <a:gd name="connsiteY751" fmla="*/ 379106 h 433527"/>
              <a:gd name="connsiteX752" fmla="*/ 195691 w 297276"/>
              <a:gd name="connsiteY752" fmla="*/ 378507 h 433527"/>
              <a:gd name="connsiteX753" fmla="*/ 196190 w 297276"/>
              <a:gd name="connsiteY753" fmla="*/ 377900 h 433527"/>
              <a:gd name="connsiteX754" fmla="*/ 196690 w 297276"/>
              <a:gd name="connsiteY754" fmla="*/ 377285 h 433527"/>
              <a:gd name="connsiteX755" fmla="*/ 197189 w 297276"/>
              <a:gd name="connsiteY755" fmla="*/ 376670 h 433527"/>
              <a:gd name="connsiteX756" fmla="*/ 197681 w 297276"/>
              <a:gd name="connsiteY756" fmla="*/ 376050 h 433527"/>
              <a:gd name="connsiteX757" fmla="*/ 198164 w 297276"/>
              <a:gd name="connsiteY757" fmla="*/ 375431 h 433527"/>
              <a:gd name="connsiteX758" fmla="*/ 198647 w 297276"/>
              <a:gd name="connsiteY758" fmla="*/ 374804 h 433527"/>
              <a:gd name="connsiteX759" fmla="*/ 199122 w 297276"/>
              <a:gd name="connsiteY759" fmla="*/ 374176 h 433527"/>
              <a:gd name="connsiteX760" fmla="*/ 199592 w 297276"/>
              <a:gd name="connsiteY760" fmla="*/ 373540 h 433527"/>
              <a:gd name="connsiteX761" fmla="*/ 200063 w 297276"/>
              <a:gd name="connsiteY761" fmla="*/ 372896 h 433527"/>
              <a:gd name="connsiteX762" fmla="*/ 200525 w 297276"/>
              <a:gd name="connsiteY762" fmla="*/ 372252 h 433527"/>
              <a:gd name="connsiteX763" fmla="*/ 200988 w 297276"/>
              <a:gd name="connsiteY763" fmla="*/ 371600 h 433527"/>
              <a:gd name="connsiteX764" fmla="*/ 201442 w 297276"/>
              <a:gd name="connsiteY764" fmla="*/ 370947 h 433527"/>
              <a:gd name="connsiteX765" fmla="*/ 201888 w 297276"/>
              <a:gd name="connsiteY765" fmla="*/ 370291 h 433527"/>
              <a:gd name="connsiteX766" fmla="*/ 202334 w 297276"/>
              <a:gd name="connsiteY766" fmla="*/ 369630 h 433527"/>
              <a:gd name="connsiteX767" fmla="*/ 202771 w 297276"/>
              <a:gd name="connsiteY767" fmla="*/ 368965 h 433527"/>
              <a:gd name="connsiteX768" fmla="*/ 203205 w 297276"/>
              <a:gd name="connsiteY768" fmla="*/ 368292 h 433527"/>
              <a:gd name="connsiteX769" fmla="*/ 203659 w 297276"/>
              <a:gd name="connsiteY769" fmla="*/ 367590 h 433527"/>
              <a:gd name="connsiteX770" fmla="*/ 220480 w 297276"/>
              <a:gd name="connsiteY770" fmla="*/ 378301 h 433527"/>
              <a:gd name="connsiteX771" fmla="*/ 219989 w 297276"/>
              <a:gd name="connsiteY771" fmla="*/ 379073 h 433527"/>
              <a:gd name="connsiteX772" fmla="*/ 219989 w 297276"/>
              <a:gd name="connsiteY772" fmla="*/ 379052 h 433527"/>
              <a:gd name="connsiteX773" fmla="*/ 88279 w 297276"/>
              <a:gd name="connsiteY773" fmla="*/ 250546 h 433527"/>
              <a:gd name="connsiteX774" fmla="*/ 86144 w 297276"/>
              <a:gd name="connsiteY774" fmla="*/ 97189 h 433527"/>
              <a:gd name="connsiteX775" fmla="*/ 66206 w 297276"/>
              <a:gd name="connsiteY775" fmla="*/ 97461 h 433527"/>
              <a:gd name="connsiteX776" fmla="*/ 68605 w 297276"/>
              <a:gd name="connsiteY776" fmla="*/ 270088 h 433527"/>
              <a:gd name="connsiteX777" fmla="*/ 181297 w 297276"/>
              <a:gd name="connsiteY777" fmla="*/ 272433 h 433527"/>
              <a:gd name="connsiteX778" fmla="*/ 256009 w 297276"/>
              <a:gd name="connsiteY778" fmla="*/ 400844 h 433527"/>
              <a:gd name="connsiteX779" fmla="*/ 298631 w 297276"/>
              <a:gd name="connsiteY779" fmla="*/ 375270 h 433527"/>
              <a:gd name="connsiteX780" fmla="*/ 288371 w 297276"/>
              <a:gd name="connsiteY780" fmla="*/ 358169 h 433527"/>
              <a:gd name="connsiteX781" fmla="*/ 263077 w 297276"/>
              <a:gd name="connsiteY781" fmla="*/ 373338 h 433527"/>
              <a:gd name="connsiteX782" fmla="*/ 192908 w 297276"/>
              <a:gd name="connsiteY782" fmla="*/ 252726 h 433527"/>
              <a:gd name="connsiteX783" fmla="*/ 88279 w 297276"/>
              <a:gd name="connsiteY783" fmla="*/ 250546 h 433527"/>
              <a:gd name="connsiteX784" fmla="*/ 79526 w 297276"/>
              <a:gd name="connsiteY784" fmla="*/ 12 h 433527"/>
              <a:gd name="connsiteX785" fmla="*/ 80624 w 297276"/>
              <a:gd name="connsiteY785" fmla="*/ 58 h 433527"/>
              <a:gd name="connsiteX786" fmla="*/ 81706 w 297276"/>
              <a:gd name="connsiteY786" fmla="*/ 128 h 433527"/>
              <a:gd name="connsiteX787" fmla="*/ 82787 w 297276"/>
              <a:gd name="connsiteY787" fmla="*/ 227 h 433527"/>
              <a:gd name="connsiteX788" fmla="*/ 83861 w 297276"/>
              <a:gd name="connsiteY788" fmla="*/ 347 h 433527"/>
              <a:gd name="connsiteX789" fmla="*/ 84922 w 297276"/>
              <a:gd name="connsiteY789" fmla="*/ 500 h 433527"/>
              <a:gd name="connsiteX790" fmla="*/ 85983 w 297276"/>
              <a:gd name="connsiteY790" fmla="*/ 673 h 433527"/>
              <a:gd name="connsiteX791" fmla="*/ 87028 w 297276"/>
              <a:gd name="connsiteY791" fmla="*/ 879 h 433527"/>
              <a:gd name="connsiteX792" fmla="*/ 88072 w 297276"/>
              <a:gd name="connsiteY792" fmla="*/ 1107 h 433527"/>
              <a:gd name="connsiteX793" fmla="*/ 89100 w 297276"/>
              <a:gd name="connsiteY793" fmla="*/ 1363 h 433527"/>
              <a:gd name="connsiteX794" fmla="*/ 90124 w 297276"/>
              <a:gd name="connsiteY794" fmla="*/ 1643 h 433527"/>
              <a:gd name="connsiteX795" fmla="*/ 91132 w 297276"/>
              <a:gd name="connsiteY795" fmla="*/ 1945 h 433527"/>
              <a:gd name="connsiteX796" fmla="*/ 92131 w 297276"/>
              <a:gd name="connsiteY796" fmla="*/ 2271 h 433527"/>
              <a:gd name="connsiteX797" fmla="*/ 93122 w 297276"/>
              <a:gd name="connsiteY797" fmla="*/ 2626 h 433527"/>
              <a:gd name="connsiteX798" fmla="*/ 94100 w 297276"/>
              <a:gd name="connsiteY798" fmla="*/ 2998 h 433527"/>
              <a:gd name="connsiteX799" fmla="*/ 95071 w 297276"/>
              <a:gd name="connsiteY799" fmla="*/ 3398 h 433527"/>
              <a:gd name="connsiteX800" fmla="*/ 96024 w 297276"/>
              <a:gd name="connsiteY800" fmla="*/ 3815 h 433527"/>
              <a:gd name="connsiteX801" fmla="*/ 96966 w 297276"/>
              <a:gd name="connsiteY801" fmla="*/ 4253 h 433527"/>
              <a:gd name="connsiteX802" fmla="*/ 97895 w 297276"/>
              <a:gd name="connsiteY802" fmla="*/ 4723 h 433527"/>
              <a:gd name="connsiteX803" fmla="*/ 98803 w 297276"/>
              <a:gd name="connsiteY803" fmla="*/ 5207 h 433527"/>
              <a:gd name="connsiteX804" fmla="*/ 99712 w 297276"/>
              <a:gd name="connsiteY804" fmla="*/ 5714 h 433527"/>
              <a:gd name="connsiteX805" fmla="*/ 100599 w 297276"/>
              <a:gd name="connsiteY805" fmla="*/ 6235 h 433527"/>
              <a:gd name="connsiteX806" fmla="*/ 101471 w 297276"/>
              <a:gd name="connsiteY806" fmla="*/ 6788 h 433527"/>
              <a:gd name="connsiteX807" fmla="*/ 102333 w 297276"/>
              <a:gd name="connsiteY807" fmla="*/ 7358 h 433527"/>
              <a:gd name="connsiteX808" fmla="*/ 103176 w 297276"/>
              <a:gd name="connsiteY808" fmla="*/ 7948 h 433527"/>
              <a:gd name="connsiteX809" fmla="*/ 104010 w 297276"/>
              <a:gd name="connsiteY809" fmla="*/ 8555 h 433527"/>
              <a:gd name="connsiteX810" fmla="*/ 104827 w 297276"/>
              <a:gd name="connsiteY810" fmla="*/ 9174 h 433527"/>
              <a:gd name="connsiteX811" fmla="*/ 105624 w 297276"/>
              <a:gd name="connsiteY811" fmla="*/ 9827 h 433527"/>
              <a:gd name="connsiteX812" fmla="*/ 106413 w 297276"/>
              <a:gd name="connsiteY812" fmla="*/ 10483 h 433527"/>
              <a:gd name="connsiteX813" fmla="*/ 107176 w 297276"/>
              <a:gd name="connsiteY813" fmla="*/ 11164 h 433527"/>
              <a:gd name="connsiteX814" fmla="*/ 107924 w 297276"/>
              <a:gd name="connsiteY814" fmla="*/ 11862 h 433527"/>
              <a:gd name="connsiteX815" fmla="*/ 108659 w 297276"/>
              <a:gd name="connsiteY815" fmla="*/ 12581 h 433527"/>
              <a:gd name="connsiteX816" fmla="*/ 109369 w 297276"/>
              <a:gd name="connsiteY816" fmla="*/ 13316 h 433527"/>
              <a:gd name="connsiteX817" fmla="*/ 110071 w 297276"/>
              <a:gd name="connsiteY817" fmla="*/ 14063 h 433527"/>
              <a:gd name="connsiteX818" fmla="*/ 110752 w 297276"/>
              <a:gd name="connsiteY818" fmla="*/ 14827 h 433527"/>
              <a:gd name="connsiteX819" fmla="*/ 111409 w 297276"/>
              <a:gd name="connsiteY819" fmla="*/ 15615 h 433527"/>
              <a:gd name="connsiteX820" fmla="*/ 112061 w 297276"/>
              <a:gd name="connsiteY820" fmla="*/ 16412 h 433527"/>
              <a:gd name="connsiteX821" fmla="*/ 112680 w 297276"/>
              <a:gd name="connsiteY821" fmla="*/ 17230 h 433527"/>
              <a:gd name="connsiteX822" fmla="*/ 113287 w 297276"/>
              <a:gd name="connsiteY822" fmla="*/ 18055 h 433527"/>
              <a:gd name="connsiteX823" fmla="*/ 113878 w 297276"/>
              <a:gd name="connsiteY823" fmla="*/ 18902 h 433527"/>
              <a:gd name="connsiteX824" fmla="*/ 114447 w 297276"/>
              <a:gd name="connsiteY824" fmla="*/ 19765 h 433527"/>
              <a:gd name="connsiteX825" fmla="*/ 114992 w 297276"/>
              <a:gd name="connsiteY825" fmla="*/ 20636 h 433527"/>
              <a:gd name="connsiteX826" fmla="*/ 115521 w 297276"/>
              <a:gd name="connsiteY826" fmla="*/ 21520 h 433527"/>
              <a:gd name="connsiteX827" fmla="*/ 116029 w 297276"/>
              <a:gd name="connsiteY827" fmla="*/ 22420 h 433527"/>
              <a:gd name="connsiteX828" fmla="*/ 116512 w 297276"/>
              <a:gd name="connsiteY828" fmla="*/ 23336 h 433527"/>
              <a:gd name="connsiteX829" fmla="*/ 116974 w 297276"/>
              <a:gd name="connsiteY829" fmla="*/ 24265 h 433527"/>
              <a:gd name="connsiteX830" fmla="*/ 117420 w 297276"/>
              <a:gd name="connsiteY830" fmla="*/ 25207 h 433527"/>
              <a:gd name="connsiteX831" fmla="*/ 117837 w 297276"/>
              <a:gd name="connsiteY831" fmla="*/ 26160 h 433527"/>
              <a:gd name="connsiteX832" fmla="*/ 118238 w 297276"/>
              <a:gd name="connsiteY832" fmla="*/ 27131 h 433527"/>
              <a:gd name="connsiteX833" fmla="*/ 118609 w 297276"/>
              <a:gd name="connsiteY833" fmla="*/ 28109 h 433527"/>
              <a:gd name="connsiteX834" fmla="*/ 118964 w 297276"/>
              <a:gd name="connsiteY834" fmla="*/ 29100 h 433527"/>
              <a:gd name="connsiteX835" fmla="*/ 119291 w 297276"/>
              <a:gd name="connsiteY835" fmla="*/ 30099 h 433527"/>
              <a:gd name="connsiteX836" fmla="*/ 119592 w 297276"/>
              <a:gd name="connsiteY836" fmla="*/ 31107 h 433527"/>
              <a:gd name="connsiteX837" fmla="*/ 119873 w 297276"/>
              <a:gd name="connsiteY837" fmla="*/ 32131 h 433527"/>
              <a:gd name="connsiteX838" fmla="*/ 120125 w 297276"/>
              <a:gd name="connsiteY838" fmla="*/ 33159 h 433527"/>
              <a:gd name="connsiteX839" fmla="*/ 120360 w 297276"/>
              <a:gd name="connsiteY839" fmla="*/ 34195 h 433527"/>
              <a:gd name="connsiteX840" fmla="*/ 120566 w 297276"/>
              <a:gd name="connsiteY840" fmla="*/ 35248 h 433527"/>
              <a:gd name="connsiteX841" fmla="*/ 120740 w 297276"/>
              <a:gd name="connsiteY841" fmla="*/ 36309 h 433527"/>
              <a:gd name="connsiteX842" fmla="*/ 120893 w 297276"/>
              <a:gd name="connsiteY842" fmla="*/ 37370 h 433527"/>
              <a:gd name="connsiteX843" fmla="*/ 121012 w 297276"/>
              <a:gd name="connsiteY843" fmla="*/ 38444 h 433527"/>
              <a:gd name="connsiteX844" fmla="*/ 121111 w 297276"/>
              <a:gd name="connsiteY844" fmla="*/ 39525 h 433527"/>
              <a:gd name="connsiteX845" fmla="*/ 121182 w 297276"/>
              <a:gd name="connsiteY845" fmla="*/ 40607 h 433527"/>
              <a:gd name="connsiteX846" fmla="*/ 121227 w 297276"/>
              <a:gd name="connsiteY846" fmla="*/ 41705 h 433527"/>
              <a:gd name="connsiteX847" fmla="*/ 121239 w 297276"/>
              <a:gd name="connsiteY847" fmla="*/ 42804 h 433527"/>
              <a:gd name="connsiteX848" fmla="*/ 121227 w 297276"/>
              <a:gd name="connsiteY848" fmla="*/ 43902 h 433527"/>
              <a:gd name="connsiteX849" fmla="*/ 121182 w 297276"/>
              <a:gd name="connsiteY849" fmla="*/ 44992 h 433527"/>
              <a:gd name="connsiteX850" fmla="*/ 121111 w 297276"/>
              <a:gd name="connsiteY850" fmla="*/ 46074 h 433527"/>
              <a:gd name="connsiteX851" fmla="*/ 121012 w 297276"/>
              <a:gd name="connsiteY851" fmla="*/ 47156 h 433527"/>
              <a:gd name="connsiteX852" fmla="*/ 120893 w 297276"/>
              <a:gd name="connsiteY852" fmla="*/ 48229 h 433527"/>
              <a:gd name="connsiteX853" fmla="*/ 120740 w 297276"/>
              <a:gd name="connsiteY853" fmla="*/ 49294 h 433527"/>
              <a:gd name="connsiteX854" fmla="*/ 120566 w 297276"/>
              <a:gd name="connsiteY854" fmla="*/ 50347 h 433527"/>
              <a:gd name="connsiteX855" fmla="*/ 120360 w 297276"/>
              <a:gd name="connsiteY855" fmla="*/ 51400 h 433527"/>
              <a:gd name="connsiteX856" fmla="*/ 120125 w 297276"/>
              <a:gd name="connsiteY856" fmla="*/ 52436 h 433527"/>
              <a:gd name="connsiteX857" fmla="*/ 119873 w 297276"/>
              <a:gd name="connsiteY857" fmla="*/ 53464 h 433527"/>
              <a:gd name="connsiteX858" fmla="*/ 119592 w 297276"/>
              <a:gd name="connsiteY858" fmla="*/ 54488 h 433527"/>
              <a:gd name="connsiteX859" fmla="*/ 119291 w 297276"/>
              <a:gd name="connsiteY859" fmla="*/ 55496 h 433527"/>
              <a:gd name="connsiteX860" fmla="*/ 118964 w 297276"/>
              <a:gd name="connsiteY860" fmla="*/ 56503 h 433527"/>
              <a:gd name="connsiteX861" fmla="*/ 118609 w 297276"/>
              <a:gd name="connsiteY861" fmla="*/ 57486 h 433527"/>
              <a:gd name="connsiteX862" fmla="*/ 118238 w 297276"/>
              <a:gd name="connsiteY862" fmla="*/ 58464 h 433527"/>
              <a:gd name="connsiteX863" fmla="*/ 117837 w 297276"/>
              <a:gd name="connsiteY863" fmla="*/ 59435 h 433527"/>
              <a:gd name="connsiteX864" fmla="*/ 117420 w 297276"/>
              <a:gd name="connsiteY864" fmla="*/ 60388 h 433527"/>
              <a:gd name="connsiteX865" fmla="*/ 116974 w 297276"/>
              <a:gd name="connsiteY865" fmla="*/ 61330 h 433527"/>
              <a:gd name="connsiteX866" fmla="*/ 116512 w 297276"/>
              <a:gd name="connsiteY866" fmla="*/ 62259 h 433527"/>
              <a:gd name="connsiteX867" fmla="*/ 116029 w 297276"/>
              <a:gd name="connsiteY867" fmla="*/ 63175 h 433527"/>
              <a:gd name="connsiteX868" fmla="*/ 115521 w 297276"/>
              <a:gd name="connsiteY868" fmla="*/ 64075 h 433527"/>
              <a:gd name="connsiteX869" fmla="*/ 114992 w 297276"/>
              <a:gd name="connsiteY869" fmla="*/ 64959 h 433527"/>
              <a:gd name="connsiteX870" fmla="*/ 114447 w 297276"/>
              <a:gd name="connsiteY870" fmla="*/ 65839 h 433527"/>
              <a:gd name="connsiteX871" fmla="*/ 113878 w 297276"/>
              <a:gd name="connsiteY871" fmla="*/ 66693 h 433527"/>
              <a:gd name="connsiteX872" fmla="*/ 113287 w 297276"/>
              <a:gd name="connsiteY872" fmla="*/ 67540 h 433527"/>
              <a:gd name="connsiteX873" fmla="*/ 112680 w 297276"/>
              <a:gd name="connsiteY873" fmla="*/ 68365 h 433527"/>
              <a:gd name="connsiteX874" fmla="*/ 112061 w 297276"/>
              <a:gd name="connsiteY874" fmla="*/ 69183 h 433527"/>
              <a:gd name="connsiteX875" fmla="*/ 111409 w 297276"/>
              <a:gd name="connsiteY875" fmla="*/ 69980 h 433527"/>
              <a:gd name="connsiteX876" fmla="*/ 110752 w 297276"/>
              <a:gd name="connsiteY876" fmla="*/ 70768 h 433527"/>
              <a:gd name="connsiteX877" fmla="*/ 110071 w 297276"/>
              <a:gd name="connsiteY877" fmla="*/ 71532 h 433527"/>
              <a:gd name="connsiteX878" fmla="*/ 109369 w 297276"/>
              <a:gd name="connsiteY878" fmla="*/ 72279 h 433527"/>
              <a:gd name="connsiteX879" fmla="*/ 108659 w 297276"/>
              <a:gd name="connsiteY879" fmla="*/ 73014 h 433527"/>
              <a:gd name="connsiteX880" fmla="*/ 107924 w 297276"/>
              <a:gd name="connsiteY880" fmla="*/ 73733 h 433527"/>
              <a:gd name="connsiteX881" fmla="*/ 107176 w 297276"/>
              <a:gd name="connsiteY881" fmla="*/ 74431 h 433527"/>
              <a:gd name="connsiteX882" fmla="*/ 106413 w 297276"/>
              <a:gd name="connsiteY882" fmla="*/ 75112 h 433527"/>
              <a:gd name="connsiteX883" fmla="*/ 105624 w 297276"/>
              <a:gd name="connsiteY883" fmla="*/ 75777 h 433527"/>
              <a:gd name="connsiteX884" fmla="*/ 104827 w 297276"/>
              <a:gd name="connsiteY884" fmla="*/ 76421 h 433527"/>
              <a:gd name="connsiteX885" fmla="*/ 104010 w 297276"/>
              <a:gd name="connsiteY885" fmla="*/ 77040 h 433527"/>
              <a:gd name="connsiteX886" fmla="*/ 103176 w 297276"/>
              <a:gd name="connsiteY886" fmla="*/ 77655 h 433527"/>
              <a:gd name="connsiteX887" fmla="*/ 102333 w 297276"/>
              <a:gd name="connsiteY887" fmla="*/ 78237 h 433527"/>
              <a:gd name="connsiteX888" fmla="*/ 101471 w 297276"/>
              <a:gd name="connsiteY888" fmla="*/ 78807 h 433527"/>
              <a:gd name="connsiteX889" fmla="*/ 100599 w 297276"/>
              <a:gd name="connsiteY889" fmla="*/ 79360 h 433527"/>
              <a:gd name="connsiteX890" fmla="*/ 99712 w 297276"/>
              <a:gd name="connsiteY890" fmla="*/ 79881 h 433527"/>
              <a:gd name="connsiteX891" fmla="*/ 98803 w 297276"/>
              <a:gd name="connsiteY891" fmla="*/ 80388 h 433527"/>
              <a:gd name="connsiteX892" fmla="*/ 97895 w 297276"/>
              <a:gd name="connsiteY892" fmla="*/ 80872 h 433527"/>
              <a:gd name="connsiteX893" fmla="*/ 96966 w 297276"/>
              <a:gd name="connsiteY893" fmla="*/ 81342 h 433527"/>
              <a:gd name="connsiteX894" fmla="*/ 96024 w 297276"/>
              <a:gd name="connsiteY894" fmla="*/ 81780 h 433527"/>
              <a:gd name="connsiteX895" fmla="*/ 95071 w 297276"/>
              <a:gd name="connsiteY895" fmla="*/ 82205 h 433527"/>
              <a:gd name="connsiteX896" fmla="*/ 94100 w 297276"/>
              <a:gd name="connsiteY896" fmla="*/ 82597 h 433527"/>
              <a:gd name="connsiteX897" fmla="*/ 93122 w 297276"/>
              <a:gd name="connsiteY897" fmla="*/ 82973 h 433527"/>
              <a:gd name="connsiteX898" fmla="*/ 92131 w 297276"/>
              <a:gd name="connsiteY898" fmla="*/ 83324 h 433527"/>
              <a:gd name="connsiteX899" fmla="*/ 91132 w 297276"/>
              <a:gd name="connsiteY899" fmla="*/ 83650 h 433527"/>
              <a:gd name="connsiteX900" fmla="*/ 90124 w 297276"/>
              <a:gd name="connsiteY900" fmla="*/ 83952 h 433527"/>
              <a:gd name="connsiteX901" fmla="*/ 89100 w 297276"/>
              <a:gd name="connsiteY901" fmla="*/ 84232 h 433527"/>
              <a:gd name="connsiteX902" fmla="*/ 88072 w 297276"/>
              <a:gd name="connsiteY902" fmla="*/ 84488 h 433527"/>
              <a:gd name="connsiteX903" fmla="*/ 87028 w 297276"/>
              <a:gd name="connsiteY903" fmla="*/ 84716 h 433527"/>
              <a:gd name="connsiteX904" fmla="*/ 85983 w 297276"/>
              <a:gd name="connsiteY904" fmla="*/ 84922 h 433527"/>
              <a:gd name="connsiteX905" fmla="*/ 84922 w 297276"/>
              <a:gd name="connsiteY905" fmla="*/ 85095 h 433527"/>
              <a:gd name="connsiteX906" fmla="*/ 83861 w 297276"/>
              <a:gd name="connsiteY906" fmla="*/ 85248 h 433527"/>
              <a:gd name="connsiteX907" fmla="*/ 82787 w 297276"/>
              <a:gd name="connsiteY907" fmla="*/ 85376 h 433527"/>
              <a:gd name="connsiteX908" fmla="*/ 81706 w 297276"/>
              <a:gd name="connsiteY908" fmla="*/ 85467 h 433527"/>
              <a:gd name="connsiteX909" fmla="*/ 80624 w 297276"/>
              <a:gd name="connsiteY909" fmla="*/ 85541 h 433527"/>
              <a:gd name="connsiteX910" fmla="*/ 79526 w 297276"/>
              <a:gd name="connsiteY910" fmla="*/ 85579 h 433527"/>
              <a:gd name="connsiteX911" fmla="*/ 78428 w 297276"/>
              <a:gd name="connsiteY911" fmla="*/ 85595 h 433527"/>
              <a:gd name="connsiteX912" fmla="*/ 77329 w 297276"/>
              <a:gd name="connsiteY912" fmla="*/ 85579 h 433527"/>
              <a:gd name="connsiteX913" fmla="*/ 76239 w 297276"/>
              <a:gd name="connsiteY913" fmla="*/ 85541 h 433527"/>
              <a:gd name="connsiteX914" fmla="*/ 75149 w 297276"/>
              <a:gd name="connsiteY914" fmla="*/ 85467 h 433527"/>
              <a:gd name="connsiteX915" fmla="*/ 74076 w 297276"/>
              <a:gd name="connsiteY915" fmla="*/ 85376 h 433527"/>
              <a:gd name="connsiteX916" fmla="*/ 73002 w 297276"/>
              <a:gd name="connsiteY916" fmla="*/ 85248 h 433527"/>
              <a:gd name="connsiteX917" fmla="*/ 71937 w 297276"/>
              <a:gd name="connsiteY917" fmla="*/ 85095 h 433527"/>
              <a:gd name="connsiteX918" fmla="*/ 70884 w 297276"/>
              <a:gd name="connsiteY918" fmla="*/ 84922 h 433527"/>
              <a:gd name="connsiteX919" fmla="*/ 69831 w 297276"/>
              <a:gd name="connsiteY919" fmla="*/ 84716 h 433527"/>
              <a:gd name="connsiteX920" fmla="*/ 68795 w 297276"/>
              <a:gd name="connsiteY920" fmla="*/ 84488 h 433527"/>
              <a:gd name="connsiteX921" fmla="*/ 67767 w 297276"/>
              <a:gd name="connsiteY921" fmla="*/ 84232 h 433527"/>
              <a:gd name="connsiteX922" fmla="*/ 66747 w 297276"/>
              <a:gd name="connsiteY922" fmla="*/ 83952 h 433527"/>
              <a:gd name="connsiteX923" fmla="*/ 65731 w 297276"/>
              <a:gd name="connsiteY923" fmla="*/ 83650 h 433527"/>
              <a:gd name="connsiteX924" fmla="*/ 64732 w 297276"/>
              <a:gd name="connsiteY924" fmla="*/ 83324 h 433527"/>
              <a:gd name="connsiteX925" fmla="*/ 63749 w 297276"/>
              <a:gd name="connsiteY925" fmla="*/ 82973 h 433527"/>
              <a:gd name="connsiteX926" fmla="*/ 62771 w 297276"/>
              <a:gd name="connsiteY926" fmla="*/ 82597 h 433527"/>
              <a:gd name="connsiteX927" fmla="*/ 61801 w 297276"/>
              <a:gd name="connsiteY927" fmla="*/ 82205 h 433527"/>
              <a:gd name="connsiteX928" fmla="*/ 60847 w 297276"/>
              <a:gd name="connsiteY928" fmla="*/ 81780 h 433527"/>
              <a:gd name="connsiteX929" fmla="*/ 59905 w 297276"/>
              <a:gd name="connsiteY929" fmla="*/ 81342 h 433527"/>
              <a:gd name="connsiteX930" fmla="*/ 58977 w 297276"/>
              <a:gd name="connsiteY930" fmla="*/ 80872 h 433527"/>
              <a:gd name="connsiteX931" fmla="*/ 58060 w 297276"/>
              <a:gd name="connsiteY931" fmla="*/ 80388 h 433527"/>
              <a:gd name="connsiteX932" fmla="*/ 57160 w 297276"/>
              <a:gd name="connsiteY932" fmla="*/ 79881 h 433527"/>
              <a:gd name="connsiteX933" fmla="*/ 56276 w 297276"/>
              <a:gd name="connsiteY933" fmla="*/ 79360 h 433527"/>
              <a:gd name="connsiteX934" fmla="*/ 55397 w 297276"/>
              <a:gd name="connsiteY934" fmla="*/ 78807 h 433527"/>
              <a:gd name="connsiteX935" fmla="*/ 54542 w 297276"/>
              <a:gd name="connsiteY935" fmla="*/ 78237 h 433527"/>
              <a:gd name="connsiteX936" fmla="*/ 53696 w 297276"/>
              <a:gd name="connsiteY936" fmla="*/ 77655 h 433527"/>
              <a:gd name="connsiteX937" fmla="*/ 52870 w 297276"/>
              <a:gd name="connsiteY937" fmla="*/ 77040 h 433527"/>
              <a:gd name="connsiteX938" fmla="*/ 52052 w 297276"/>
              <a:gd name="connsiteY938" fmla="*/ 76421 h 433527"/>
              <a:gd name="connsiteX939" fmla="*/ 51251 w 297276"/>
              <a:gd name="connsiteY939" fmla="*/ 75777 h 433527"/>
              <a:gd name="connsiteX940" fmla="*/ 50471 w 297276"/>
              <a:gd name="connsiteY940" fmla="*/ 75112 h 433527"/>
              <a:gd name="connsiteX941" fmla="*/ 49707 w 297276"/>
              <a:gd name="connsiteY941" fmla="*/ 74431 h 433527"/>
              <a:gd name="connsiteX942" fmla="*/ 48960 w 297276"/>
              <a:gd name="connsiteY942" fmla="*/ 73733 h 433527"/>
              <a:gd name="connsiteX943" fmla="*/ 48225 w 297276"/>
              <a:gd name="connsiteY943" fmla="*/ 73014 h 433527"/>
              <a:gd name="connsiteX944" fmla="*/ 47507 w 297276"/>
              <a:gd name="connsiteY944" fmla="*/ 72279 h 433527"/>
              <a:gd name="connsiteX945" fmla="*/ 46809 w 297276"/>
              <a:gd name="connsiteY945" fmla="*/ 71532 h 433527"/>
              <a:gd name="connsiteX946" fmla="*/ 46128 w 297276"/>
              <a:gd name="connsiteY946" fmla="*/ 70768 h 433527"/>
              <a:gd name="connsiteX947" fmla="*/ 45463 w 297276"/>
              <a:gd name="connsiteY947" fmla="*/ 69980 h 433527"/>
              <a:gd name="connsiteX948" fmla="*/ 44819 w 297276"/>
              <a:gd name="connsiteY948" fmla="*/ 69183 h 433527"/>
              <a:gd name="connsiteX949" fmla="*/ 44191 w 297276"/>
              <a:gd name="connsiteY949" fmla="*/ 68365 h 433527"/>
              <a:gd name="connsiteX950" fmla="*/ 43584 w 297276"/>
              <a:gd name="connsiteY950" fmla="*/ 67540 h 433527"/>
              <a:gd name="connsiteX951" fmla="*/ 43002 w 297276"/>
              <a:gd name="connsiteY951" fmla="*/ 66693 h 433527"/>
              <a:gd name="connsiteX952" fmla="*/ 42432 w 297276"/>
              <a:gd name="connsiteY952" fmla="*/ 65839 h 433527"/>
              <a:gd name="connsiteX953" fmla="*/ 41879 w 297276"/>
              <a:gd name="connsiteY953" fmla="*/ 64959 h 433527"/>
              <a:gd name="connsiteX954" fmla="*/ 41359 w 297276"/>
              <a:gd name="connsiteY954" fmla="*/ 64075 h 433527"/>
              <a:gd name="connsiteX955" fmla="*/ 40851 w 297276"/>
              <a:gd name="connsiteY955" fmla="*/ 63175 h 433527"/>
              <a:gd name="connsiteX956" fmla="*/ 40368 w 297276"/>
              <a:gd name="connsiteY956" fmla="*/ 62259 h 433527"/>
              <a:gd name="connsiteX957" fmla="*/ 39897 w 297276"/>
              <a:gd name="connsiteY957" fmla="*/ 61330 h 433527"/>
              <a:gd name="connsiteX958" fmla="*/ 39459 w 297276"/>
              <a:gd name="connsiteY958" fmla="*/ 60388 h 433527"/>
              <a:gd name="connsiteX959" fmla="*/ 39034 w 297276"/>
              <a:gd name="connsiteY959" fmla="*/ 59435 h 433527"/>
              <a:gd name="connsiteX960" fmla="*/ 38642 w 297276"/>
              <a:gd name="connsiteY960" fmla="*/ 58464 h 433527"/>
              <a:gd name="connsiteX961" fmla="*/ 38266 w 297276"/>
              <a:gd name="connsiteY961" fmla="*/ 57486 h 433527"/>
              <a:gd name="connsiteX962" fmla="*/ 37915 w 297276"/>
              <a:gd name="connsiteY962" fmla="*/ 56503 h 433527"/>
              <a:gd name="connsiteX963" fmla="*/ 37589 w 297276"/>
              <a:gd name="connsiteY963" fmla="*/ 55496 h 433527"/>
              <a:gd name="connsiteX964" fmla="*/ 37288 w 297276"/>
              <a:gd name="connsiteY964" fmla="*/ 54488 h 433527"/>
              <a:gd name="connsiteX965" fmla="*/ 37007 w 297276"/>
              <a:gd name="connsiteY965" fmla="*/ 53464 h 433527"/>
              <a:gd name="connsiteX966" fmla="*/ 36751 w 297276"/>
              <a:gd name="connsiteY966" fmla="*/ 52436 h 433527"/>
              <a:gd name="connsiteX967" fmla="*/ 36524 w 297276"/>
              <a:gd name="connsiteY967" fmla="*/ 51400 h 433527"/>
              <a:gd name="connsiteX968" fmla="*/ 36317 w 297276"/>
              <a:gd name="connsiteY968" fmla="*/ 50347 h 433527"/>
              <a:gd name="connsiteX969" fmla="*/ 36144 w 297276"/>
              <a:gd name="connsiteY969" fmla="*/ 49294 h 433527"/>
              <a:gd name="connsiteX970" fmla="*/ 35991 w 297276"/>
              <a:gd name="connsiteY970" fmla="*/ 48229 h 433527"/>
              <a:gd name="connsiteX971" fmla="*/ 35863 w 297276"/>
              <a:gd name="connsiteY971" fmla="*/ 47156 h 433527"/>
              <a:gd name="connsiteX972" fmla="*/ 35772 w 297276"/>
              <a:gd name="connsiteY972" fmla="*/ 46074 h 433527"/>
              <a:gd name="connsiteX973" fmla="*/ 35698 w 297276"/>
              <a:gd name="connsiteY973" fmla="*/ 44992 h 433527"/>
              <a:gd name="connsiteX974" fmla="*/ 35661 w 297276"/>
              <a:gd name="connsiteY974" fmla="*/ 43902 h 433527"/>
              <a:gd name="connsiteX975" fmla="*/ 35649 w 297276"/>
              <a:gd name="connsiteY975" fmla="*/ 42804 h 433527"/>
              <a:gd name="connsiteX976" fmla="*/ 35661 w 297276"/>
              <a:gd name="connsiteY976" fmla="*/ 41705 h 433527"/>
              <a:gd name="connsiteX977" fmla="*/ 35698 w 297276"/>
              <a:gd name="connsiteY977" fmla="*/ 40607 h 433527"/>
              <a:gd name="connsiteX978" fmla="*/ 35772 w 297276"/>
              <a:gd name="connsiteY978" fmla="*/ 39525 h 433527"/>
              <a:gd name="connsiteX979" fmla="*/ 35863 w 297276"/>
              <a:gd name="connsiteY979" fmla="*/ 38444 h 433527"/>
              <a:gd name="connsiteX980" fmla="*/ 35991 w 297276"/>
              <a:gd name="connsiteY980" fmla="*/ 37370 h 433527"/>
              <a:gd name="connsiteX981" fmla="*/ 36144 w 297276"/>
              <a:gd name="connsiteY981" fmla="*/ 36309 h 433527"/>
              <a:gd name="connsiteX982" fmla="*/ 36317 w 297276"/>
              <a:gd name="connsiteY982" fmla="*/ 35248 h 433527"/>
              <a:gd name="connsiteX983" fmla="*/ 36524 w 297276"/>
              <a:gd name="connsiteY983" fmla="*/ 34195 h 433527"/>
              <a:gd name="connsiteX984" fmla="*/ 36751 w 297276"/>
              <a:gd name="connsiteY984" fmla="*/ 33159 h 433527"/>
              <a:gd name="connsiteX985" fmla="*/ 37007 w 297276"/>
              <a:gd name="connsiteY985" fmla="*/ 32131 h 433527"/>
              <a:gd name="connsiteX986" fmla="*/ 37288 w 297276"/>
              <a:gd name="connsiteY986" fmla="*/ 31107 h 433527"/>
              <a:gd name="connsiteX987" fmla="*/ 37589 w 297276"/>
              <a:gd name="connsiteY987" fmla="*/ 30099 h 433527"/>
              <a:gd name="connsiteX988" fmla="*/ 37915 w 297276"/>
              <a:gd name="connsiteY988" fmla="*/ 29100 h 433527"/>
              <a:gd name="connsiteX989" fmla="*/ 38266 w 297276"/>
              <a:gd name="connsiteY989" fmla="*/ 28109 h 433527"/>
              <a:gd name="connsiteX990" fmla="*/ 38642 w 297276"/>
              <a:gd name="connsiteY990" fmla="*/ 27131 h 433527"/>
              <a:gd name="connsiteX991" fmla="*/ 39034 w 297276"/>
              <a:gd name="connsiteY991" fmla="*/ 26160 h 433527"/>
              <a:gd name="connsiteX992" fmla="*/ 39459 w 297276"/>
              <a:gd name="connsiteY992" fmla="*/ 25207 h 433527"/>
              <a:gd name="connsiteX993" fmla="*/ 39897 w 297276"/>
              <a:gd name="connsiteY993" fmla="*/ 24265 h 433527"/>
              <a:gd name="connsiteX994" fmla="*/ 40368 w 297276"/>
              <a:gd name="connsiteY994" fmla="*/ 23336 h 433527"/>
              <a:gd name="connsiteX995" fmla="*/ 40851 w 297276"/>
              <a:gd name="connsiteY995" fmla="*/ 22420 h 433527"/>
              <a:gd name="connsiteX996" fmla="*/ 41359 w 297276"/>
              <a:gd name="connsiteY996" fmla="*/ 21520 h 433527"/>
              <a:gd name="connsiteX997" fmla="*/ 41879 w 297276"/>
              <a:gd name="connsiteY997" fmla="*/ 20636 h 433527"/>
              <a:gd name="connsiteX998" fmla="*/ 42432 w 297276"/>
              <a:gd name="connsiteY998" fmla="*/ 19765 h 433527"/>
              <a:gd name="connsiteX999" fmla="*/ 43002 w 297276"/>
              <a:gd name="connsiteY999" fmla="*/ 18902 h 433527"/>
              <a:gd name="connsiteX1000" fmla="*/ 43584 w 297276"/>
              <a:gd name="connsiteY1000" fmla="*/ 18055 h 433527"/>
              <a:gd name="connsiteX1001" fmla="*/ 44191 w 297276"/>
              <a:gd name="connsiteY1001" fmla="*/ 17230 h 433527"/>
              <a:gd name="connsiteX1002" fmla="*/ 44819 w 297276"/>
              <a:gd name="connsiteY1002" fmla="*/ 16412 h 433527"/>
              <a:gd name="connsiteX1003" fmla="*/ 45463 w 297276"/>
              <a:gd name="connsiteY1003" fmla="*/ 15615 h 433527"/>
              <a:gd name="connsiteX1004" fmla="*/ 46128 w 297276"/>
              <a:gd name="connsiteY1004" fmla="*/ 14827 h 433527"/>
              <a:gd name="connsiteX1005" fmla="*/ 46809 w 297276"/>
              <a:gd name="connsiteY1005" fmla="*/ 14063 h 433527"/>
              <a:gd name="connsiteX1006" fmla="*/ 47507 w 297276"/>
              <a:gd name="connsiteY1006" fmla="*/ 13316 h 433527"/>
              <a:gd name="connsiteX1007" fmla="*/ 48225 w 297276"/>
              <a:gd name="connsiteY1007" fmla="*/ 12581 h 433527"/>
              <a:gd name="connsiteX1008" fmla="*/ 48960 w 297276"/>
              <a:gd name="connsiteY1008" fmla="*/ 11862 h 433527"/>
              <a:gd name="connsiteX1009" fmla="*/ 49707 w 297276"/>
              <a:gd name="connsiteY1009" fmla="*/ 11164 h 433527"/>
              <a:gd name="connsiteX1010" fmla="*/ 50471 w 297276"/>
              <a:gd name="connsiteY1010" fmla="*/ 10483 h 433527"/>
              <a:gd name="connsiteX1011" fmla="*/ 51251 w 297276"/>
              <a:gd name="connsiteY1011" fmla="*/ 9827 h 433527"/>
              <a:gd name="connsiteX1012" fmla="*/ 52052 w 297276"/>
              <a:gd name="connsiteY1012" fmla="*/ 9174 h 433527"/>
              <a:gd name="connsiteX1013" fmla="*/ 52870 w 297276"/>
              <a:gd name="connsiteY1013" fmla="*/ 8555 h 433527"/>
              <a:gd name="connsiteX1014" fmla="*/ 53696 w 297276"/>
              <a:gd name="connsiteY1014" fmla="*/ 7948 h 433527"/>
              <a:gd name="connsiteX1015" fmla="*/ 54542 w 297276"/>
              <a:gd name="connsiteY1015" fmla="*/ 7358 h 433527"/>
              <a:gd name="connsiteX1016" fmla="*/ 55397 w 297276"/>
              <a:gd name="connsiteY1016" fmla="*/ 6788 h 433527"/>
              <a:gd name="connsiteX1017" fmla="*/ 56276 w 297276"/>
              <a:gd name="connsiteY1017" fmla="*/ 6243 h 433527"/>
              <a:gd name="connsiteX1018" fmla="*/ 57160 w 297276"/>
              <a:gd name="connsiteY1018" fmla="*/ 5714 h 433527"/>
              <a:gd name="connsiteX1019" fmla="*/ 58060 w 297276"/>
              <a:gd name="connsiteY1019" fmla="*/ 5207 h 433527"/>
              <a:gd name="connsiteX1020" fmla="*/ 58977 w 297276"/>
              <a:gd name="connsiteY1020" fmla="*/ 4723 h 433527"/>
              <a:gd name="connsiteX1021" fmla="*/ 59905 w 297276"/>
              <a:gd name="connsiteY1021" fmla="*/ 4253 h 433527"/>
              <a:gd name="connsiteX1022" fmla="*/ 60847 w 297276"/>
              <a:gd name="connsiteY1022" fmla="*/ 3815 h 433527"/>
              <a:gd name="connsiteX1023" fmla="*/ 61801 w 297276"/>
              <a:gd name="connsiteY1023" fmla="*/ 3398 h 433527"/>
              <a:gd name="connsiteX1024" fmla="*/ 62771 w 297276"/>
              <a:gd name="connsiteY1024" fmla="*/ 2998 h 433527"/>
              <a:gd name="connsiteX1025" fmla="*/ 63749 w 297276"/>
              <a:gd name="connsiteY1025" fmla="*/ 2626 h 433527"/>
              <a:gd name="connsiteX1026" fmla="*/ 64732 w 297276"/>
              <a:gd name="connsiteY1026" fmla="*/ 2271 h 433527"/>
              <a:gd name="connsiteX1027" fmla="*/ 65731 w 297276"/>
              <a:gd name="connsiteY1027" fmla="*/ 1945 h 433527"/>
              <a:gd name="connsiteX1028" fmla="*/ 66747 w 297276"/>
              <a:gd name="connsiteY1028" fmla="*/ 1643 h 433527"/>
              <a:gd name="connsiteX1029" fmla="*/ 67767 w 297276"/>
              <a:gd name="connsiteY1029" fmla="*/ 1363 h 433527"/>
              <a:gd name="connsiteX1030" fmla="*/ 68795 w 297276"/>
              <a:gd name="connsiteY1030" fmla="*/ 1107 h 433527"/>
              <a:gd name="connsiteX1031" fmla="*/ 69831 w 297276"/>
              <a:gd name="connsiteY1031" fmla="*/ 879 h 433527"/>
              <a:gd name="connsiteX1032" fmla="*/ 70884 w 297276"/>
              <a:gd name="connsiteY1032" fmla="*/ 673 h 433527"/>
              <a:gd name="connsiteX1033" fmla="*/ 71937 w 297276"/>
              <a:gd name="connsiteY1033" fmla="*/ 500 h 433527"/>
              <a:gd name="connsiteX1034" fmla="*/ 73002 w 297276"/>
              <a:gd name="connsiteY1034" fmla="*/ 347 h 433527"/>
              <a:gd name="connsiteX1035" fmla="*/ 74076 w 297276"/>
              <a:gd name="connsiteY1035" fmla="*/ 227 h 433527"/>
              <a:gd name="connsiteX1036" fmla="*/ 75149 w 297276"/>
              <a:gd name="connsiteY1036" fmla="*/ 128 h 433527"/>
              <a:gd name="connsiteX1037" fmla="*/ 76239 w 297276"/>
              <a:gd name="connsiteY1037" fmla="*/ 58 h 433527"/>
              <a:gd name="connsiteX1038" fmla="*/ 77329 w 297276"/>
              <a:gd name="connsiteY1038" fmla="*/ 12 h 433527"/>
              <a:gd name="connsiteX1039" fmla="*/ 78428 w 297276"/>
              <a:gd name="connsiteY1039" fmla="*/ 0 h 433527"/>
              <a:gd name="connsiteX1040" fmla="*/ 79526 w 297276"/>
              <a:gd name="connsiteY1040" fmla="*/ 12 h 433527"/>
              <a:gd name="connsiteX1041" fmla="*/ 77845 w 297276"/>
              <a:gd name="connsiteY1041" fmla="*/ 19951 h 433527"/>
              <a:gd name="connsiteX1042" fmla="*/ 77263 w 297276"/>
              <a:gd name="connsiteY1042" fmla="*/ 19975 h 433527"/>
              <a:gd name="connsiteX1043" fmla="*/ 76689 w 297276"/>
              <a:gd name="connsiteY1043" fmla="*/ 20013 h 433527"/>
              <a:gd name="connsiteX1044" fmla="*/ 76115 w 297276"/>
              <a:gd name="connsiteY1044" fmla="*/ 20066 h 433527"/>
              <a:gd name="connsiteX1045" fmla="*/ 75546 w 297276"/>
              <a:gd name="connsiteY1045" fmla="*/ 20128 h 433527"/>
              <a:gd name="connsiteX1046" fmla="*/ 74988 w 297276"/>
              <a:gd name="connsiteY1046" fmla="*/ 20211 h 433527"/>
              <a:gd name="connsiteX1047" fmla="*/ 74426 w 297276"/>
              <a:gd name="connsiteY1047" fmla="*/ 20302 h 433527"/>
              <a:gd name="connsiteX1048" fmla="*/ 73873 w 297276"/>
              <a:gd name="connsiteY1048" fmla="*/ 20409 h 433527"/>
              <a:gd name="connsiteX1049" fmla="*/ 73320 w 297276"/>
              <a:gd name="connsiteY1049" fmla="*/ 20529 h 433527"/>
              <a:gd name="connsiteX1050" fmla="*/ 72775 w 297276"/>
              <a:gd name="connsiteY1050" fmla="*/ 20665 h 433527"/>
              <a:gd name="connsiteX1051" fmla="*/ 72238 w 297276"/>
              <a:gd name="connsiteY1051" fmla="*/ 20818 h 433527"/>
              <a:gd name="connsiteX1052" fmla="*/ 71702 w 297276"/>
              <a:gd name="connsiteY1052" fmla="*/ 20975 h 433527"/>
              <a:gd name="connsiteX1053" fmla="*/ 71173 w 297276"/>
              <a:gd name="connsiteY1053" fmla="*/ 21148 h 433527"/>
              <a:gd name="connsiteX1054" fmla="*/ 70653 w 297276"/>
              <a:gd name="connsiteY1054" fmla="*/ 21330 h 433527"/>
              <a:gd name="connsiteX1055" fmla="*/ 70133 w 297276"/>
              <a:gd name="connsiteY1055" fmla="*/ 21536 h 433527"/>
              <a:gd name="connsiteX1056" fmla="*/ 69625 w 297276"/>
              <a:gd name="connsiteY1056" fmla="*/ 21747 h 433527"/>
              <a:gd name="connsiteX1057" fmla="*/ 69109 w 297276"/>
              <a:gd name="connsiteY1057" fmla="*/ 21965 h 433527"/>
              <a:gd name="connsiteX1058" fmla="*/ 68609 w 297276"/>
              <a:gd name="connsiteY1058" fmla="*/ 22201 h 433527"/>
              <a:gd name="connsiteX1059" fmla="*/ 68118 w 297276"/>
              <a:gd name="connsiteY1059" fmla="*/ 22453 h 433527"/>
              <a:gd name="connsiteX1060" fmla="*/ 67626 w 297276"/>
              <a:gd name="connsiteY1060" fmla="*/ 22709 h 433527"/>
              <a:gd name="connsiteX1061" fmla="*/ 67143 w 297276"/>
              <a:gd name="connsiteY1061" fmla="*/ 22981 h 433527"/>
              <a:gd name="connsiteX1062" fmla="*/ 66668 w 297276"/>
              <a:gd name="connsiteY1062" fmla="*/ 23270 h 433527"/>
              <a:gd name="connsiteX1063" fmla="*/ 66198 w 297276"/>
              <a:gd name="connsiteY1063" fmla="*/ 23559 h 433527"/>
              <a:gd name="connsiteX1064" fmla="*/ 65735 w 297276"/>
              <a:gd name="connsiteY1064" fmla="*/ 23869 h 433527"/>
              <a:gd name="connsiteX1065" fmla="*/ 65281 w 297276"/>
              <a:gd name="connsiteY1065" fmla="*/ 24179 h 433527"/>
              <a:gd name="connsiteX1066" fmla="*/ 64835 w 297276"/>
              <a:gd name="connsiteY1066" fmla="*/ 24513 h 433527"/>
              <a:gd name="connsiteX1067" fmla="*/ 64398 w 297276"/>
              <a:gd name="connsiteY1067" fmla="*/ 24847 h 433527"/>
              <a:gd name="connsiteX1068" fmla="*/ 63964 w 297276"/>
              <a:gd name="connsiteY1068" fmla="*/ 25198 h 433527"/>
              <a:gd name="connsiteX1069" fmla="*/ 63539 w 297276"/>
              <a:gd name="connsiteY1069" fmla="*/ 25553 h 433527"/>
              <a:gd name="connsiteX1070" fmla="*/ 63130 w 297276"/>
              <a:gd name="connsiteY1070" fmla="*/ 25925 h 433527"/>
              <a:gd name="connsiteX1071" fmla="*/ 62721 w 297276"/>
              <a:gd name="connsiteY1071" fmla="*/ 26301 h 433527"/>
              <a:gd name="connsiteX1072" fmla="*/ 62329 w 297276"/>
              <a:gd name="connsiteY1072" fmla="*/ 26689 h 433527"/>
              <a:gd name="connsiteX1073" fmla="*/ 61941 w 297276"/>
              <a:gd name="connsiteY1073" fmla="*/ 27081 h 433527"/>
              <a:gd name="connsiteX1074" fmla="*/ 61565 w 297276"/>
              <a:gd name="connsiteY1074" fmla="*/ 27490 h 433527"/>
              <a:gd name="connsiteX1075" fmla="*/ 61194 w 297276"/>
              <a:gd name="connsiteY1075" fmla="*/ 27907 h 433527"/>
              <a:gd name="connsiteX1076" fmla="*/ 60839 w 297276"/>
              <a:gd name="connsiteY1076" fmla="*/ 28324 h 433527"/>
              <a:gd name="connsiteX1077" fmla="*/ 60488 w 297276"/>
              <a:gd name="connsiteY1077" fmla="*/ 28757 h 433527"/>
              <a:gd name="connsiteX1078" fmla="*/ 60149 w 297276"/>
              <a:gd name="connsiteY1078" fmla="*/ 29195 h 433527"/>
              <a:gd name="connsiteX1079" fmla="*/ 59823 w 297276"/>
              <a:gd name="connsiteY1079" fmla="*/ 29649 h 433527"/>
              <a:gd name="connsiteX1080" fmla="*/ 59505 w 297276"/>
              <a:gd name="connsiteY1080" fmla="*/ 30103 h 433527"/>
              <a:gd name="connsiteX1081" fmla="*/ 59204 w 297276"/>
              <a:gd name="connsiteY1081" fmla="*/ 30566 h 433527"/>
              <a:gd name="connsiteX1082" fmla="*/ 58910 w 297276"/>
              <a:gd name="connsiteY1082" fmla="*/ 31036 h 433527"/>
              <a:gd name="connsiteX1083" fmla="*/ 58630 w 297276"/>
              <a:gd name="connsiteY1083" fmla="*/ 31507 h 433527"/>
              <a:gd name="connsiteX1084" fmla="*/ 58357 w 297276"/>
              <a:gd name="connsiteY1084" fmla="*/ 31990 h 433527"/>
              <a:gd name="connsiteX1085" fmla="*/ 58101 w 297276"/>
              <a:gd name="connsiteY1085" fmla="*/ 32482 h 433527"/>
              <a:gd name="connsiteX1086" fmla="*/ 57849 w 297276"/>
              <a:gd name="connsiteY1086" fmla="*/ 32973 h 433527"/>
              <a:gd name="connsiteX1087" fmla="*/ 57614 w 297276"/>
              <a:gd name="connsiteY1087" fmla="*/ 33481 h 433527"/>
              <a:gd name="connsiteX1088" fmla="*/ 57387 w 297276"/>
              <a:gd name="connsiteY1088" fmla="*/ 33989 h 433527"/>
              <a:gd name="connsiteX1089" fmla="*/ 57176 w 297276"/>
              <a:gd name="connsiteY1089" fmla="*/ 34505 h 433527"/>
              <a:gd name="connsiteX1090" fmla="*/ 56978 w 297276"/>
              <a:gd name="connsiteY1090" fmla="*/ 35021 h 433527"/>
              <a:gd name="connsiteX1091" fmla="*/ 56788 w 297276"/>
              <a:gd name="connsiteY1091" fmla="*/ 35549 h 433527"/>
              <a:gd name="connsiteX1092" fmla="*/ 56623 w 297276"/>
              <a:gd name="connsiteY1092" fmla="*/ 36078 h 433527"/>
              <a:gd name="connsiteX1093" fmla="*/ 56454 w 297276"/>
              <a:gd name="connsiteY1093" fmla="*/ 36606 h 433527"/>
              <a:gd name="connsiteX1094" fmla="*/ 56309 w 297276"/>
              <a:gd name="connsiteY1094" fmla="*/ 37151 h 433527"/>
              <a:gd name="connsiteX1095" fmla="*/ 56173 w 297276"/>
              <a:gd name="connsiteY1095" fmla="*/ 37696 h 433527"/>
              <a:gd name="connsiteX1096" fmla="*/ 56053 w 297276"/>
              <a:gd name="connsiteY1096" fmla="*/ 38241 h 433527"/>
              <a:gd name="connsiteX1097" fmla="*/ 55946 w 297276"/>
              <a:gd name="connsiteY1097" fmla="*/ 38795 h 433527"/>
              <a:gd name="connsiteX1098" fmla="*/ 55855 w 297276"/>
              <a:gd name="connsiteY1098" fmla="*/ 39356 h 433527"/>
              <a:gd name="connsiteX1099" fmla="*/ 55773 w 297276"/>
              <a:gd name="connsiteY1099" fmla="*/ 39926 h 433527"/>
              <a:gd name="connsiteX1100" fmla="*/ 55702 w 297276"/>
              <a:gd name="connsiteY1100" fmla="*/ 40496 h 433527"/>
              <a:gd name="connsiteX1101" fmla="*/ 55649 w 297276"/>
              <a:gd name="connsiteY1101" fmla="*/ 41065 h 433527"/>
              <a:gd name="connsiteX1102" fmla="*/ 55620 w 297276"/>
              <a:gd name="connsiteY1102" fmla="*/ 41639 h 433527"/>
              <a:gd name="connsiteX1103" fmla="*/ 55595 w 297276"/>
              <a:gd name="connsiteY1103" fmla="*/ 42222 h 433527"/>
              <a:gd name="connsiteX1104" fmla="*/ 55587 w 297276"/>
              <a:gd name="connsiteY1104" fmla="*/ 42812 h 433527"/>
              <a:gd name="connsiteX1105" fmla="*/ 55595 w 297276"/>
              <a:gd name="connsiteY1105" fmla="*/ 43394 h 433527"/>
              <a:gd name="connsiteX1106" fmla="*/ 55620 w 297276"/>
              <a:gd name="connsiteY1106" fmla="*/ 43976 h 433527"/>
              <a:gd name="connsiteX1107" fmla="*/ 55649 w 297276"/>
              <a:gd name="connsiteY1107" fmla="*/ 44550 h 433527"/>
              <a:gd name="connsiteX1108" fmla="*/ 55702 w 297276"/>
              <a:gd name="connsiteY1108" fmla="*/ 45124 h 433527"/>
              <a:gd name="connsiteX1109" fmla="*/ 55773 w 297276"/>
              <a:gd name="connsiteY1109" fmla="*/ 45694 h 433527"/>
              <a:gd name="connsiteX1110" fmla="*/ 55855 w 297276"/>
              <a:gd name="connsiteY1110" fmla="*/ 46255 h 433527"/>
              <a:gd name="connsiteX1111" fmla="*/ 55946 w 297276"/>
              <a:gd name="connsiteY1111" fmla="*/ 46813 h 433527"/>
              <a:gd name="connsiteX1112" fmla="*/ 56053 w 297276"/>
              <a:gd name="connsiteY1112" fmla="*/ 47366 h 433527"/>
              <a:gd name="connsiteX1113" fmla="*/ 56173 w 297276"/>
              <a:gd name="connsiteY1113" fmla="*/ 47919 h 433527"/>
              <a:gd name="connsiteX1114" fmla="*/ 56309 w 297276"/>
              <a:gd name="connsiteY1114" fmla="*/ 48464 h 433527"/>
              <a:gd name="connsiteX1115" fmla="*/ 56454 w 297276"/>
              <a:gd name="connsiteY1115" fmla="*/ 49001 h 433527"/>
              <a:gd name="connsiteX1116" fmla="*/ 56623 w 297276"/>
              <a:gd name="connsiteY1116" fmla="*/ 49538 h 433527"/>
              <a:gd name="connsiteX1117" fmla="*/ 56788 w 297276"/>
              <a:gd name="connsiteY1117" fmla="*/ 50066 h 433527"/>
              <a:gd name="connsiteX1118" fmla="*/ 56978 w 297276"/>
              <a:gd name="connsiteY1118" fmla="*/ 50587 h 433527"/>
              <a:gd name="connsiteX1119" fmla="*/ 57176 w 297276"/>
              <a:gd name="connsiteY1119" fmla="*/ 51103 h 433527"/>
              <a:gd name="connsiteX1120" fmla="*/ 57387 w 297276"/>
              <a:gd name="connsiteY1120" fmla="*/ 51619 h 433527"/>
              <a:gd name="connsiteX1121" fmla="*/ 57614 w 297276"/>
              <a:gd name="connsiteY1121" fmla="*/ 52127 h 433527"/>
              <a:gd name="connsiteX1122" fmla="*/ 57849 w 297276"/>
              <a:gd name="connsiteY1122" fmla="*/ 52634 h 433527"/>
              <a:gd name="connsiteX1123" fmla="*/ 58101 w 297276"/>
              <a:gd name="connsiteY1123" fmla="*/ 53126 h 433527"/>
              <a:gd name="connsiteX1124" fmla="*/ 58357 w 297276"/>
              <a:gd name="connsiteY1124" fmla="*/ 53617 h 433527"/>
              <a:gd name="connsiteX1125" fmla="*/ 58630 w 297276"/>
              <a:gd name="connsiteY1125" fmla="*/ 54100 h 433527"/>
              <a:gd name="connsiteX1126" fmla="*/ 58910 w 297276"/>
              <a:gd name="connsiteY1126" fmla="*/ 54579 h 433527"/>
              <a:gd name="connsiteX1127" fmla="*/ 59204 w 297276"/>
              <a:gd name="connsiteY1127" fmla="*/ 55050 h 433527"/>
              <a:gd name="connsiteX1128" fmla="*/ 59505 w 297276"/>
              <a:gd name="connsiteY1128" fmla="*/ 55512 h 433527"/>
              <a:gd name="connsiteX1129" fmla="*/ 59823 w 297276"/>
              <a:gd name="connsiteY1129" fmla="*/ 55966 h 433527"/>
              <a:gd name="connsiteX1130" fmla="*/ 60149 w 297276"/>
              <a:gd name="connsiteY1130" fmla="*/ 56412 h 433527"/>
              <a:gd name="connsiteX1131" fmla="*/ 60488 w 297276"/>
              <a:gd name="connsiteY1131" fmla="*/ 56850 h 433527"/>
              <a:gd name="connsiteX1132" fmla="*/ 60839 w 297276"/>
              <a:gd name="connsiteY1132" fmla="*/ 57284 h 433527"/>
              <a:gd name="connsiteX1133" fmla="*/ 61194 w 297276"/>
              <a:gd name="connsiteY1133" fmla="*/ 57709 h 433527"/>
              <a:gd name="connsiteX1134" fmla="*/ 61565 w 297276"/>
              <a:gd name="connsiteY1134" fmla="*/ 58118 h 433527"/>
              <a:gd name="connsiteX1135" fmla="*/ 61941 w 297276"/>
              <a:gd name="connsiteY1135" fmla="*/ 58526 h 433527"/>
              <a:gd name="connsiteX1136" fmla="*/ 62329 w 297276"/>
              <a:gd name="connsiteY1136" fmla="*/ 58919 h 433527"/>
              <a:gd name="connsiteX1137" fmla="*/ 62721 w 297276"/>
              <a:gd name="connsiteY1137" fmla="*/ 59307 h 433527"/>
              <a:gd name="connsiteX1138" fmla="*/ 63130 w 297276"/>
              <a:gd name="connsiteY1138" fmla="*/ 59687 h 433527"/>
              <a:gd name="connsiteX1139" fmla="*/ 63539 w 297276"/>
              <a:gd name="connsiteY1139" fmla="*/ 60058 h 433527"/>
              <a:gd name="connsiteX1140" fmla="*/ 63964 w 297276"/>
              <a:gd name="connsiteY1140" fmla="*/ 60413 h 433527"/>
              <a:gd name="connsiteX1141" fmla="*/ 64398 w 297276"/>
              <a:gd name="connsiteY1141" fmla="*/ 60764 h 433527"/>
              <a:gd name="connsiteX1142" fmla="*/ 64835 w 297276"/>
              <a:gd name="connsiteY1142" fmla="*/ 61099 h 433527"/>
              <a:gd name="connsiteX1143" fmla="*/ 65281 w 297276"/>
              <a:gd name="connsiteY1143" fmla="*/ 61433 h 433527"/>
              <a:gd name="connsiteX1144" fmla="*/ 65735 w 297276"/>
              <a:gd name="connsiteY1144" fmla="*/ 61743 h 433527"/>
              <a:gd name="connsiteX1145" fmla="*/ 66198 w 297276"/>
              <a:gd name="connsiteY1145" fmla="*/ 62052 h 433527"/>
              <a:gd name="connsiteX1146" fmla="*/ 66668 w 297276"/>
              <a:gd name="connsiteY1146" fmla="*/ 62345 h 433527"/>
              <a:gd name="connsiteX1147" fmla="*/ 67143 w 297276"/>
              <a:gd name="connsiteY1147" fmla="*/ 62626 h 433527"/>
              <a:gd name="connsiteX1148" fmla="*/ 67626 w 297276"/>
              <a:gd name="connsiteY1148" fmla="*/ 62899 h 433527"/>
              <a:gd name="connsiteX1149" fmla="*/ 68118 w 297276"/>
              <a:gd name="connsiteY1149" fmla="*/ 63155 h 433527"/>
              <a:gd name="connsiteX1150" fmla="*/ 68609 w 297276"/>
              <a:gd name="connsiteY1150" fmla="*/ 63407 h 433527"/>
              <a:gd name="connsiteX1151" fmla="*/ 69117 w 297276"/>
              <a:gd name="connsiteY1151" fmla="*/ 63642 h 433527"/>
              <a:gd name="connsiteX1152" fmla="*/ 69625 w 297276"/>
              <a:gd name="connsiteY1152" fmla="*/ 63869 h 433527"/>
              <a:gd name="connsiteX1153" fmla="*/ 70133 w 297276"/>
              <a:gd name="connsiteY1153" fmla="*/ 64080 h 433527"/>
              <a:gd name="connsiteX1154" fmla="*/ 70653 w 297276"/>
              <a:gd name="connsiteY1154" fmla="*/ 64278 h 433527"/>
              <a:gd name="connsiteX1155" fmla="*/ 71173 w 297276"/>
              <a:gd name="connsiteY1155" fmla="*/ 64459 h 433527"/>
              <a:gd name="connsiteX1156" fmla="*/ 71702 w 297276"/>
              <a:gd name="connsiteY1156" fmla="*/ 64633 h 433527"/>
              <a:gd name="connsiteX1157" fmla="*/ 72238 w 297276"/>
              <a:gd name="connsiteY1157" fmla="*/ 64798 h 433527"/>
              <a:gd name="connsiteX1158" fmla="*/ 72775 w 297276"/>
              <a:gd name="connsiteY1158" fmla="*/ 64943 h 433527"/>
              <a:gd name="connsiteX1159" fmla="*/ 73320 w 297276"/>
              <a:gd name="connsiteY1159" fmla="*/ 65079 h 433527"/>
              <a:gd name="connsiteX1160" fmla="*/ 73873 w 297276"/>
              <a:gd name="connsiteY1160" fmla="*/ 65199 h 433527"/>
              <a:gd name="connsiteX1161" fmla="*/ 74426 w 297276"/>
              <a:gd name="connsiteY1161" fmla="*/ 65306 h 433527"/>
              <a:gd name="connsiteX1162" fmla="*/ 74988 w 297276"/>
              <a:gd name="connsiteY1162" fmla="*/ 65397 h 433527"/>
              <a:gd name="connsiteX1163" fmla="*/ 75546 w 297276"/>
              <a:gd name="connsiteY1163" fmla="*/ 65479 h 433527"/>
              <a:gd name="connsiteX1164" fmla="*/ 76115 w 297276"/>
              <a:gd name="connsiteY1164" fmla="*/ 65545 h 433527"/>
              <a:gd name="connsiteX1165" fmla="*/ 76689 w 297276"/>
              <a:gd name="connsiteY1165" fmla="*/ 65591 h 433527"/>
              <a:gd name="connsiteX1166" fmla="*/ 77263 w 297276"/>
              <a:gd name="connsiteY1166" fmla="*/ 65628 h 433527"/>
              <a:gd name="connsiteX1167" fmla="*/ 77845 w 297276"/>
              <a:gd name="connsiteY1167" fmla="*/ 65653 h 433527"/>
              <a:gd name="connsiteX1168" fmla="*/ 78428 w 297276"/>
              <a:gd name="connsiteY1168" fmla="*/ 65661 h 433527"/>
              <a:gd name="connsiteX1169" fmla="*/ 79018 w 297276"/>
              <a:gd name="connsiteY1169" fmla="*/ 65653 h 433527"/>
              <a:gd name="connsiteX1170" fmla="*/ 79592 w 297276"/>
              <a:gd name="connsiteY1170" fmla="*/ 65628 h 433527"/>
              <a:gd name="connsiteX1171" fmla="*/ 80174 w 297276"/>
              <a:gd name="connsiteY1171" fmla="*/ 65591 h 433527"/>
              <a:gd name="connsiteX1172" fmla="*/ 80744 w 297276"/>
              <a:gd name="connsiteY1172" fmla="*/ 65545 h 433527"/>
              <a:gd name="connsiteX1173" fmla="*/ 81313 w 297276"/>
              <a:gd name="connsiteY1173" fmla="*/ 65479 h 433527"/>
              <a:gd name="connsiteX1174" fmla="*/ 81883 w 297276"/>
              <a:gd name="connsiteY1174" fmla="*/ 65397 h 433527"/>
              <a:gd name="connsiteX1175" fmla="*/ 82441 w 297276"/>
              <a:gd name="connsiteY1175" fmla="*/ 65306 h 433527"/>
              <a:gd name="connsiteX1176" fmla="*/ 82994 w 297276"/>
              <a:gd name="connsiteY1176" fmla="*/ 65199 h 433527"/>
              <a:gd name="connsiteX1177" fmla="*/ 83539 w 297276"/>
              <a:gd name="connsiteY1177" fmla="*/ 65079 h 433527"/>
              <a:gd name="connsiteX1178" fmla="*/ 84084 w 297276"/>
              <a:gd name="connsiteY1178" fmla="*/ 64943 h 433527"/>
              <a:gd name="connsiteX1179" fmla="*/ 84629 w 297276"/>
              <a:gd name="connsiteY1179" fmla="*/ 64798 h 433527"/>
              <a:gd name="connsiteX1180" fmla="*/ 85157 w 297276"/>
              <a:gd name="connsiteY1180" fmla="*/ 64633 h 433527"/>
              <a:gd name="connsiteX1181" fmla="*/ 85686 w 297276"/>
              <a:gd name="connsiteY1181" fmla="*/ 64459 h 433527"/>
              <a:gd name="connsiteX1182" fmla="*/ 86214 w 297276"/>
              <a:gd name="connsiteY1182" fmla="*/ 64278 h 433527"/>
              <a:gd name="connsiteX1183" fmla="*/ 86731 w 297276"/>
              <a:gd name="connsiteY1183" fmla="*/ 64080 h 433527"/>
              <a:gd name="connsiteX1184" fmla="*/ 87247 w 297276"/>
              <a:gd name="connsiteY1184" fmla="*/ 63869 h 433527"/>
              <a:gd name="connsiteX1185" fmla="*/ 87754 w 297276"/>
              <a:gd name="connsiteY1185" fmla="*/ 63642 h 433527"/>
              <a:gd name="connsiteX1186" fmla="*/ 88254 w 297276"/>
              <a:gd name="connsiteY1186" fmla="*/ 63407 h 433527"/>
              <a:gd name="connsiteX1187" fmla="*/ 88754 w 297276"/>
              <a:gd name="connsiteY1187" fmla="*/ 63155 h 433527"/>
              <a:gd name="connsiteX1188" fmla="*/ 89245 w 297276"/>
              <a:gd name="connsiteY1188" fmla="*/ 62899 h 433527"/>
              <a:gd name="connsiteX1189" fmla="*/ 89720 w 297276"/>
              <a:gd name="connsiteY1189" fmla="*/ 62626 h 433527"/>
              <a:gd name="connsiteX1190" fmla="*/ 90195 w 297276"/>
              <a:gd name="connsiteY1190" fmla="*/ 62345 h 433527"/>
              <a:gd name="connsiteX1191" fmla="*/ 90665 w 297276"/>
              <a:gd name="connsiteY1191" fmla="*/ 62052 h 433527"/>
              <a:gd name="connsiteX1192" fmla="*/ 91128 w 297276"/>
              <a:gd name="connsiteY1192" fmla="*/ 61743 h 433527"/>
              <a:gd name="connsiteX1193" fmla="*/ 91582 w 297276"/>
              <a:gd name="connsiteY1193" fmla="*/ 61433 h 433527"/>
              <a:gd name="connsiteX1194" fmla="*/ 92028 w 297276"/>
              <a:gd name="connsiteY1194" fmla="*/ 61107 h 433527"/>
              <a:gd name="connsiteX1195" fmla="*/ 92465 w 297276"/>
              <a:gd name="connsiteY1195" fmla="*/ 60768 h 433527"/>
              <a:gd name="connsiteX1196" fmla="*/ 92899 w 297276"/>
              <a:gd name="connsiteY1196" fmla="*/ 60417 h 433527"/>
              <a:gd name="connsiteX1197" fmla="*/ 93324 w 297276"/>
              <a:gd name="connsiteY1197" fmla="*/ 60062 h 433527"/>
              <a:gd name="connsiteX1198" fmla="*/ 93741 w 297276"/>
              <a:gd name="connsiteY1198" fmla="*/ 59691 h 433527"/>
              <a:gd name="connsiteX1199" fmla="*/ 94142 w 297276"/>
              <a:gd name="connsiteY1199" fmla="*/ 59311 h 433527"/>
              <a:gd name="connsiteX1200" fmla="*/ 94542 w 297276"/>
              <a:gd name="connsiteY1200" fmla="*/ 58923 h 433527"/>
              <a:gd name="connsiteX1201" fmla="*/ 94930 w 297276"/>
              <a:gd name="connsiteY1201" fmla="*/ 58531 h 433527"/>
              <a:gd name="connsiteX1202" fmla="*/ 95310 w 297276"/>
              <a:gd name="connsiteY1202" fmla="*/ 58122 h 433527"/>
              <a:gd name="connsiteX1203" fmla="*/ 95674 w 297276"/>
              <a:gd name="connsiteY1203" fmla="*/ 57705 h 433527"/>
              <a:gd name="connsiteX1204" fmla="*/ 96037 w 297276"/>
              <a:gd name="connsiteY1204" fmla="*/ 57288 h 433527"/>
              <a:gd name="connsiteX1205" fmla="*/ 96388 w 297276"/>
              <a:gd name="connsiteY1205" fmla="*/ 56854 h 433527"/>
              <a:gd name="connsiteX1206" fmla="*/ 96722 w 297276"/>
              <a:gd name="connsiteY1206" fmla="*/ 56416 h 433527"/>
              <a:gd name="connsiteX1207" fmla="*/ 97048 w 297276"/>
              <a:gd name="connsiteY1207" fmla="*/ 55971 h 433527"/>
              <a:gd name="connsiteX1208" fmla="*/ 97366 w 297276"/>
              <a:gd name="connsiteY1208" fmla="*/ 55516 h 433527"/>
              <a:gd name="connsiteX1209" fmla="*/ 97676 w 297276"/>
              <a:gd name="connsiteY1209" fmla="*/ 55054 h 433527"/>
              <a:gd name="connsiteX1210" fmla="*/ 97965 w 297276"/>
              <a:gd name="connsiteY1210" fmla="*/ 54583 h 433527"/>
              <a:gd name="connsiteX1211" fmla="*/ 98254 w 297276"/>
              <a:gd name="connsiteY1211" fmla="*/ 54108 h 433527"/>
              <a:gd name="connsiteX1212" fmla="*/ 98527 w 297276"/>
              <a:gd name="connsiteY1212" fmla="*/ 53625 h 433527"/>
              <a:gd name="connsiteX1213" fmla="*/ 98783 w 297276"/>
              <a:gd name="connsiteY1213" fmla="*/ 53134 h 433527"/>
              <a:gd name="connsiteX1214" fmla="*/ 99034 w 297276"/>
              <a:gd name="connsiteY1214" fmla="*/ 52643 h 433527"/>
              <a:gd name="connsiteX1215" fmla="*/ 99270 w 297276"/>
              <a:gd name="connsiteY1215" fmla="*/ 52135 h 433527"/>
              <a:gd name="connsiteX1216" fmla="*/ 99489 w 297276"/>
              <a:gd name="connsiteY1216" fmla="*/ 51627 h 433527"/>
              <a:gd name="connsiteX1217" fmla="*/ 99703 w 297276"/>
              <a:gd name="connsiteY1217" fmla="*/ 51111 h 433527"/>
              <a:gd name="connsiteX1218" fmla="*/ 99910 w 297276"/>
              <a:gd name="connsiteY1218" fmla="*/ 50595 h 433527"/>
              <a:gd name="connsiteX1219" fmla="*/ 100091 w 297276"/>
              <a:gd name="connsiteY1219" fmla="*/ 50075 h 433527"/>
              <a:gd name="connsiteX1220" fmla="*/ 100265 w 297276"/>
              <a:gd name="connsiteY1220" fmla="*/ 49546 h 433527"/>
              <a:gd name="connsiteX1221" fmla="*/ 100422 w 297276"/>
              <a:gd name="connsiteY1221" fmla="*/ 49009 h 433527"/>
              <a:gd name="connsiteX1222" fmla="*/ 100574 w 297276"/>
              <a:gd name="connsiteY1222" fmla="*/ 48473 h 433527"/>
              <a:gd name="connsiteX1223" fmla="*/ 100711 w 297276"/>
              <a:gd name="connsiteY1223" fmla="*/ 47928 h 433527"/>
              <a:gd name="connsiteX1224" fmla="*/ 100830 w 297276"/>
              <a:gd name="connsiteY1224" fmla="*/ 47374 h 433527"/>
              <a:gd name="connsiteX1225" fmla="*/ 100938 w 297276"/>
              <a:gd name="connsiteY1225" fmla="*/ 46821 h 433527"/>
              <a:gd name="connsiteX1226" fmla="*/ 101029 w 297276"/>
              <a:gd name="connsiteY1226" fmla="*/ 46260 h 433527"/>
              <a:gd name="connsiteX1227" fmla="*/ 101111 w 297276"/>
              <a:gd name="connsiteY1227" fmla="*/ 45702 h 433527"/>
              <a:gd name="connsiteX1228" fmla="*/ 101173 w 297276"/>
              <a:gd name="connsiteY1228" fmla="*/ 45128 h 433527"/>
              <a:gd name="connsiteX1229" fmla="*/ 101227 w 297276"/>
              <a:gd name="connsiteY1229" fmla="*/ 44559 h 433527"/>
              <a:gd name="connsiteX1230" fmla="*/ 101264 w 297276"/>
              <a:gd name="connsiteY1230" fmla="*/ 43985 h 433527"/>
              <a:gd name="connsiteX1231" fmla="*/ 101289 w 297276"/>
              <a:gd name="connsiteY1231" fmla="*/ 43402 h 433527"/>
              <a:gd name="connsiteX1232" fmla="*/ 101297 w 297276"/>
              <a:gd name="connsiteY1232" fmla="*/ 42820 h 433527"/>
              <a:gd name="connsiteX1233" fmla="*/ 101289 w 297276"/>
              <a:gd name="connsiteY1233" fmla="*/ 42230 h 433527"/>
              <a:gd name="connsiteX1234" fmla="*/ 101264 w 297276"/>
              <a:gd name="connsiteY1234" fmla="*/ 41648 h 433527"/>
              <a:gd name="connsiteX1235" fmla="*/ 101227 w 297276"/>
              <a:gd name="connsiteY1235" fmla="*/ 41074 h 433527"/>
              <a:gd name="connsiteX1236" fmla="*/ 101173 w 297276"/>
              <a:gd name="connsiteY1236" fmla="*/ 40504 h 433527"/>
              <a:gd name="connsiteX1237" fmla="*/ 101111 w 297276"/>
              <a:gd name="connsiteY1237" fmla="*/ 39934 h 433527"/>
              <a:gd name="connsiteX1238" fmla="*/ 101029 w 297276"/>
              <a:gd name="connsiteY1238" fmla="*/ 39364 h 433527"/>
              <a:gd name="connsiteX1239" fmla="*/ 100938 w 297276"/>
              <a:gd name="connsiteY1239" fmla="*/ 38807 h 433527"/>
              <a:gd name="connsiteX1240" fmla="*/ 100830 w 297276"/>
              <a:gd name="connsiteY1240" fmla="*/ 38254 h 433527"/>
              <a:gd name="connsiteX1241" fmla="*/ 100711 w 297276"/>
              <a:gd name="connsiteY1241" fmla="*/ 37709 h 433527"/>
              <a:gd name="connsiteX1242" fmla="*/ 100574 w 297276"/>
              <a:gd name="connsiteY1242" fmla="*/ 37164 h 433527"/>
              <a:gd name="connsiteX1243" fmla="*/ 100422 w 297276"/>
              <a:gd name="connsiteY1243" fmla="*/ 36619 h 433527"/>
              <a:gd name="connsiteX1244" fmla="*/ 100265 w 297276"/>
              <a:gd name="connsiteY1244" fmla="*/ 36090 h 433527"/>
              <a:gd name="connsiteX1245" fmla="*/ 100091 w 297276"/>
              <a:gd name="connsiteY1245" fmla="*/ 35562 h 433527"/>
              <a:gd name="connsiteX1246" fmla="*/ 99910 w 297276"/>
              <a:gd name="connsiteY1246" fmla="*/ 35033 h 433527"/>
              <a:gd name="connsiteX1247" fmla="*/ 99703 w 297276"/>
              <a:gd name="connsiteY1247" fmla="*/ 34517 h 433527"/>
              <a:gd name="connsiteX1248" fmla="*/ 99489 w 297276"/>
              <a:gd name="connsiteY1248" fmla="*/ 34001 h 433527"/>
              <a:gd name="connsiteX1249" fmla="*/ 99270 w 297276"/>
              <a:gd name="connsiteY1249" fmla="*/ 33493 h 433527"/>
              <a:gd name="connsiteX1250" fmla="*/ 99034 w 297276"/>
              <a:gd name="connsiteY1250" fmla="*/ 32985 h 433527"/>
              <a:gd name="connsiteX1251" fmla="*/ 98783 w 297276"/>
              <a:gd name="connsiteY1251" fmla="*/ 32494 h 433527"/>
              <a:gd name="connsiteX1252" fmla="*/ 98527 w 297276"/>
              <a:gd name="connsiteY1252" fmla="*/ 32003 h 433527"/>
              <a:gd name="connsiteX1253" fmla="*/ 98254 w 297276"/>
              <a:gd name="connsiteY1253" fmla="*/ 31520 h 433527"/>
              <a:gd name="connsiteX1254" fmla="*/ 97965 w 297276"/>
              <a:gd name="connsiteY1254" fmla="*/ 31049 h 433527"/>
              <a:gd name="connsiteX1255" fmla="*/ 97676 w 297276"/>
              <a:gd name="connsiteY1255" fmla="*/ 30578 h 433527"/>
              <a:gd name="connsiteX1256" fmla="*/ 97366 w 297276"/>
              <a:gd name="connsiteY1256" fmla="*/ 30091 h 433527"/>
              <a:gd name="connsiteX1257" fmla="*/ 97048 w 297276"/>
              <a:gd name="connsiteY1257" fmla="*/ 29629 h 433527"/>
              <a:gd name="connsiteX1258" fmla="*/ 96722 w 297276"/>
              <a:gd name="connsiteY1258" fmla="*/ 29183 h 433527"/>
              <a:gd name="connsiteX1259" fmla="*/ 96388 w 297276"/>
              <a:gd name="connsiteY1259" fmla="*/ 28745 h 433527"/>
              <a:gd name="connsiteX1260" fmla="*/ 96037 w 297276"/>
              <a:gd name="connsiteY1260" fmla="*/ 28312 h 433527"/>
              <a:gd name="connsiteX1261" fmla="*/ 95674 w 297276"/>
              <a:gd name="connsiteY1261" fmla="*/ 27894 h 433527"/>
              <a:gd name="connsiteX1262" fmla="*/ 95310 w 297276"/>
              <a:gd name="connsiteY1262" fmla="*/ 27477 h 433527"/>
              <a:gd name="connsiteX1263" fmla="*/ 94930 w 297276"/>
              <a:gd name="connsiteY1263" fmla="*/ 27069 h 433527"/>
              <a:gd name="connsiteX1264" fmla="*/ 94542 w 297276"/>
              <a:gd name="connsiteY1264" fmla="*/ 26676 h 433527"/>
              <a:gd name="connsiteX1265" fmla="*/ 94142 w 297276"/>
              <a:gd name="connsiteY1265" fmla="*/ 26288 h 433527"/>
              <a:gd name="connsiteX1266" fmla="*/ 93741 w 297276"/>
              <a:gd name="connsiteY1266" fmla="*/ 25913 h 433527"/>
              <a:gd name="connsiteX1267" fmla="*/ 93324 w 297276"/>
              <a:gd name="connsiteY1267" fmla="*/ 25541 h 433527"/>
              <a:gd name="connsiteX1268" fmla="*/ 92899 w 297276"/>
              <a:gd name="connsiteY1268" fmla="*/ 25186 h 433527"/>
              <a:gd name="connsiteX1269" fmla="*/ 92465 w 297276"/>
              <a:gd name="connsiteY1269" fmla="*/ 24835 h 433527"/>
              <a:gd name="connsiteX1270" fmla="*/ 92028 w 297276"/>
              <a:gd name="connsiteY1270" fmla="*/ 24501 h 433527"/>
              <a:gd name="connsiteX1271" fmla="*/ 91582 w 297276"/>
              <a:gd name="connsiteY1271" fmla="*/ 24166 h 433527"/>
              <a:gd name="connsiteX1272" fmla="*/ 91128 w 297276"/>
              <a:gd name="connsiteY1272" fmla="*/ 23856 h 433527"/>
              <a:gd name="connsiteX1273" fmla="*/ 90665 w 297276"/>
              <a:gd name="connsiteY1273" fmla="*/ 23547 h 433527"/>
              <a:gd name="connsiteX1274" fmla="*/ 90195 w 297276"/>
              <a:gd name="connsiteY1274" fmla="*/ 23258 h 433527"/>
              <a:gd name="connsiteX1275" fmla="*/ 89720 w 297276"/>
              <a:gd name="connsiteY1275" fmla="*/ 22969 h 433527"/>
              <a:gd name="connsiteX1276" fmla="*/ 89245 w 297276"/>
              <a:gd name="connsiteY1276" fmla="*/ 22696 h 433527"/>
              <a:gd name="connsiteX1277" fmla="*/ 88754 w 297276"/>
              <a:gd name="connsiteY1277" fmla="*/ 22440 h 433527"/>
              <a:gd name="connsiteX1278" fmla="*/ 88254 w 297276"/>
              <a:gd name="connsiteY1278" fmla="*/ 22188 h 433527"/>
              <a:gd name="connsiteX1279" fmla="*/ 87754 w 297276"/>
              <a:gd name="connsiteY1279" fmla="*/ 21953 h 433527"/>
              <a:gd name="connsiteX1280" fmla="*/ 87247 w 297276"/>
              <a:gd name="connsiteY1280" fmla="*/ 21726 h 433527"/>
              <a:gd name="connsiteX1281" fmla="*/ 86731 w 297276"/>
              <a:gd name="connsiteY1281" fmla="*/ 21520 h 433527"/>
              <a:gd name="connsiteX1282" fmla="*/ 86214 w 297276"/>
              <a:gd name="connsiteY1282" fmla="*/ 21313 h 433527"/>
              <a:gd name="connsiteX1283" fmla="*/ 85686 w 297276"/>
              <a:gd name="connsiteY1283" fmla="*/ 21131 h 433527"/>
              <a:gd name="connsiteX1284" fmla="*/ 85157 w 297276"/>
              <a:gd name="connsiteY1284" fmla="*/ 20958 h 433527"/>
              <a:gd name="connsiteX1285" fmla="*/ 84629 w 297276"/>
              <a:gd name="connsiteY1285" fmla="*/ 20801 h 433527"/>
              <a:gd name="connsiteX1286" fmla="*/ 84084 w 297276"/>
              <a:gd name="connsiteY1286" fmla="*/ 20648 h 433527"/>
              <a:gd name="connsiteX1287" fmla="*/ 83539 w 297276"/>
              <a:gd name="connsiteY1287" fmla="*/ 20512 h 433527"/>
              <a:gd name="connsiteX1288" fmla="*/ 82994 w 297276"/>
              <a:gd name="connsiteY1288" fmla="*/ 20392 h 433527"/>
              <a:gd name="connsiteX1289" fmla="*/ 82436 w 297276"/>
              <a:gd name="connsiteY1289" fmla="*/ 20285 h 433527"/>
              <a:gd name="connsiteX1290" fmla="*/ 81883 w 297276"/>
              <a:gd name="connsiteY1290" fmla="*/ 20194 h 433527"/>
              <a:gd name="connsiteX1291" fmla="*/ 81313 w 297276"/>
              <a:gd name="connsiteY1291" fmla="*/ 20112 h 433527"/>
              <a:gd name="connsiteX1292" fmla="*/ 80744 w 297276"/>
              <a:gd name="connsiteY1292" fmla="*/ 20050 h 433527"/>
              <a:gd name="connsiteX1293" fmla="*/ 80174 w 297276"/>
              <a:gd name="connsiteY1293" fmla="*/ 19996 h 433527"/>
              <a:gd name="connsiteX1294" fmla="*/ 79592 w 297276"/>
              <a:gd name="connsiteY1294" fmla="*/ 19959 h 433527"/>
              <a:gd name="connsiteX1295" fmla="*/ 79018 w 297276"/>
              <a:gd name="connsiteY1295" fmla="*/ 19934 h 433527"/>
              <a:gd name="connsiteX1296" fmla="*/ 78428 w 297276"/>
              <a:gd name="connsiteY1296" fmla="*/ 19926 h 433527"/>
              <a:gd name="connsiteX1297" fmla="*/ 77845 w 297276"/>
              <a:gd name="connsiteY1297" fmla="*/ 19951 h 433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</a:cxnLst>
            <a:rect l="l" t="t" r="r" b="b"/>
            <a:pathLst>
              <a:path w="297276" h="433527">
                <a:moveTo>
                  <a:pt x="219989" y="379052"/>
                </a:moveTo>
                <a:lnTo>
                  <a:pt x="219469" y="379861"/>
                </a:lnTo>
                <a:lnTo>
                  <a:pt x="218940" y="380658"/>
                </a:lnTo>
                <a:lnTo>
                  <a:pt x="218412" y="381455"/>
                </a:lnTo>
                <a:lnTo>
                  <a:pt x="217867" y="382244"/>
                </a:lnTo>
                <a:lnTo>
                  <a:pt x="217330" y="383032"/>
                </a:lnTo>
                <a:lnTo>
                  <a:pt x="216777" y="383813"/>
                </a:lnTo>
                <a:lnTo>
                  <a:pt x="216215" y="384585"/>
                </a:lnTo>
                <a:lnTo>
                  <a:pt x="215654" y="385357"/>
                </a:lnTo>
                <a:lnTo>
                  <a:pt x="215084" y="386121"/>
                </a:lnTo>
                <a:lnTo>
                  <a:pt x="214506" y="386876"/>
                </a:lnTo>
                <a:lnTo>
                  <a:pt x="213932" y="387624"/>
                </a:lnTo>
                <a:lnTo>
                  <a:pt x="213349" y="388371"/>
                </a:lnTo>
                <a:lnTo>
                  <a:pt x="212759" y="389110"/>
                </a:lnTo>
                <a:lnTo>
                  <a:pt x="212160" y="389853"/>
                </a:lnTo>
                <a:lnTo>
                  <a:pt x="211562" y="390588"/>
                </a:lnTo>
                <a:lnTo>
                  <a:pt x="210955" y="391315"/>
                </a:lnTo>
                <a:lnTo>
                  <a:pt x="210339" y="392033"/>
                </a:lnTo>
                <a:lnTo>
                  <a:pt x="209725" y="392752"/>
                </a:lnTo>
                <a:lnTo>
                  <a:pt x="209097" y="393454"/>
                </a:lnTo>
                <a:lnTo>
                  <a:pt x="208478" y="394164"/>
                </a:lnTo>
                <a:lnTo>
                  <a:pt x="207842" y="394861"/>
                </a:lnTo>
                <a:lnTo>
                  <a:pt x="207206" y="395559"/>
                </a:lnTo>
                <a:lnTo>
                  <a:pt x="206562" y="396249"/>
                </a:lnTo>
                <a:lnTo>
                  <a:pt x="205909" y="396930"/>
                </a:lnTo>
                <a:lnTo>
                  <a:pt x="205257" y="397611"/>
                </a:lnTo>
                <a:lnTo>
                  <a:pt x="204601" y="398284"/>
                </a:lnTo>
                <a:lnTo>
                  <a:pt x="203940" y="398949"/>
                </a:lnTo>
                <a:lnTo>
                  <a:pt x="203275" y="399610"/>
                </a:lnTo>
                <a:lnTo>
                  <a:pt x="202602" y="400266"/>
                </a:lnTo>
                <a:lnTo>
                  <a:pt x="201929" y="400919"/>
                </a:lnTo>
                <a:lnTo>
                  <a:pt x="201248" y="401563"/>
                </a:lnTo>
                <a:lnTo>
                  <a:pt x="200558" y="402198"/>
                </a:lnTo>
                <a:lnTo>
                  <a:pt x="199869" y="402834"/>
                </a:lnTo>
                <a:lnTo>
                  <a:pt x="199171" y="403462"/>
                </a:lnTo>
                <a:lnTo>
                  <a:pt x="198469" y="404081"/>
                </a:lnTo>
                <a:lnTo>
                  <a:pt x="197767" y="404700"/>
                </a:lnTo>
                <a:lnTo>
                  <a:pt x="197057" y="405307"/>
                </a:lnTo>
                <a:lnTo>
                  <a:pt x="196347" y="405914"/>
                </a:lnTo>
                <a:lnTo>
                  <a:pt x="195629" y="406513"/>
                </a:lnTo>
                <a:lnTo>
                  <a:pt x="194910" y="407103"/>
                </a:lnTo>
                <a:lnTo>
                  <a:pt x="194175" y="407694"/>
                </a:lnTo>
                <a:lnTo>
                  <a:pt x="193449" y="408276"/>
                </a:lnTo>
                <a:lnTo>
                  <a:pt x="192714" y="408850"/>
                </a:lnTo>
                <a:lnTo>
                  <a:pt x="191971" y="409420"/>
                </a:lnTo>
                <a:lnTo>
                  <a:pt x="191227" y="409977"/>
                </a:lnTo>
                <a:lnTo>
                  <a:pt x="190480" y="410539"/>
                </a:lnTo>
                <a:lnTo>
                  <a:pt x="189724" y="411092"/>
                </a:lnTo>
                <a:lnTo>
                  <a:pt x="188965" y="411637"/>
                </a:lnTo>
                <a:lnTo>
                  <a:pt x="188209" y="412174"/>
                </a:lnTo>
                <a:lnTo>
                  <a:pt x="187445" y="412710"/>
                </a:lnTo>
                <a:lnTo>
                  <a:pt x="186673" y="413231"/>
                </a:lnTo>
                <a:lnTo>
                  <a:pt x="185901" y="413751"/>
                </a:lnTo>
                <a:lnTo>
                  <a:pt x="185121" y="414267"/>
                </a:lnTo>
                <a:lnTo>
                  <a:pt x="184340" y="414775"/>
                </a:lnTo>
                <a:lnTo>
                  <a:pt x="183560" y="415283"/>
                </a:lnTo>
                <a:lnTo>
                  <a:pt x="182763" y="415774"/>
                </a:lnTo>
                <a:lnTo>
                  <a:pt x="181975" y="416265"/>
                </a:lnTo>
                <a:lnTo>
                  <a:pt x="181178" y="416748"/>
                </a:lnTo>
                <a:lnTo>
                  <a:pt x="180373" y="417223"/>
                </a:lnTo>
                <a:lnTo>
                  <a:pt x="179571" y="417698"/>
                </a:lnTo>
                <a:lnTo>
                  <a:pt x="178762" y="418161"/>
                </a:lnTo>
                <a:lnTo>
                  <a:pt x="177953" y="418623"/>
                </a:lnTo>
                <a:lnTo>
                  <a:pt x="177144" y="419077"/>
                </a:lnTo>
                <a:lnTo>
                  <a:pt x="176326" y="419523"/>
                </a:lnTo>
                <a:lnTo>
                  <a:pt x="175501" y="419961"/>
                </a:lnTo>
                <a:lnTo>
                  <a:pt x="174683" y="420394"/>
                </a:lnTo>
                <a:lnTo>
                  <a:pt x="173849" y="420828"/>
                </a:lnTo>
                <a:lnTo>
                  <a:pt x="173015" y="421245"/>
                </a:lnTo>
                <a:lnTo>
                  <a:pt x="172181" y="421662"/>
                </a:lnTo>
                <a:lnTo>
                  <a:pt x="171347" y="422071"/>
                </a:lnTo>
                <a:lnTo>
                  <a:pt x="170505" y="422471"/>
                </a:lnTo>
                <a:lnTo>
                  <a:pt x="169658" y="422863"/>
                </a:lnTo>
                <a:lnTo>
                  <a:pt x="168812" y="423251"/>
                </a:lnTo>
                <a:lnTo>
                  <a:pt x="167965" y="423639"/>
                </a:lnTo>
                <a:lnTo>
                  <a:pt x="167111" y="424011"/>
                </a:lnTo>
                <a:lnTo>
                  <a:pt x="166256" y="424383"/>
                </a:lnTo>
                <a:lnTo>
                  <a:pt x="165393" y="424746"/>
                </a:lnTo>
                <a:lnTo>
                  <a:pt x="164538" y="425101"/>
                </a:lnTo>
                <a:lnTo>
                  <a:pt x="163667" y="425452"/>
                </a:lnTo>
                <a:lnTo>
                  <a:pt x="162804" y="425791"/>
                </a:lnTo>
                <a:lnTo>
                  <a:pt x="161925" y="426129"/>
                </a:lnTo>
                <a:lnTo>
                  <a:pt x="161054" y="426455"/>
                </a:lnTo>
                <a:lnTo>
                  <a:pt x="160174" y="426781"/>
                </a:lnTo>
                <a:lnTo>
                  <a:pt x="159295" y="427091"/>
                </a:lnTo>
                <a:lnTo>
                  <a:pt x="158415" y="427401"/>
                </a:lnTo>
                <a:lnTo>
                  <a:pt x="157532" y="427702"/>
                </a:lnTo>
                <a:lnTo>
                  <a:pt x="156648" y="427995"/>
                </a:lnTo>
                <a:lnTo>
                  <a:pt x="155757" y="428284"/>
                </a:lnTo>
                <a:lnTo>
                  <a:pt x="154865" y="428565"/>
                </a:lnTo>
                <a:lnTo>
                  <a:pt x="153973" y="428838"/>
                </a:lnTo>
                <a:lnTo>
                  <a:pt x="153073" y="429102"/>
                </a:lnTo>
                <a:lnTo>
                  <a:pt x="152181" y="429366"/>
                </a:lnTo>
                <a:lnTo>
                  <a:pt x="151272" y="429618"/>
                </a:lnTo>
                <a:lnTo>
                  <a:pt x="150372" y="429870"/>
                </a:lnTo>
                <a:lnTo>
                  <a:pt x="149464" y="430105"/>
                </a:lnTo>
                <a:lnTo>
                  <a:pt x="148556" y="430341"/>
                </a:lnTo>
                <a:lnTo>
                  <a:pt x="147647" y="430568"/>
                </a:lnTo>
                <a:lnTo>
                  <a:pt x="146731" y="430786"/>
                </a:lnTo>
                <a:lnTo>
                  <a:pt x="145814" y="430997"/>
                </a:lnTo>
                <a:lnTo>
                  <a:pt x="144898" y="431204"/>
                </a:lnTo>
                <a:lnTo>
                  <a:pt x="143973" y="431402"/>
                </a:lnTo>
                <a:lnTo>
                  <a:pt x="143056" y="431592"/>
                </a:lnTo>
                <a:lnTo>
                  <a:pt x="142131" y="431773"/>
                </a:lnTo>
                <a:lnTo>
                  <a:pt x="141202" y="431947"/>
                </a:lnTo>
                <a:lnTo>
                  <a:pt x="140277" y="432116"/>
                </a:lnTo>
                <a:lnTo>
                  <a:pt x="139348" y="432273"/>
                </a:lnTo>
                <a:lnTo>
                  <a:pt x="138419" y="432430"/>
                </a:lnTo>
                <a:lnTo>
                  <a:pt x="137491" y="432574"/>
                </a:lnTo>
                <a:lnTo>
                  <a:pt x="136553" y="432711"/>
                </a:lnTo>
                <a:lnTo>
                  <a:pt x="135612" y="432847"/>
                </a:lnTo>
                <a:lnTo>
                  <a:pt x="134670" y="432967"/>
                </a:lnTo>
                <a:lnTo>
                  <a:pt x="133733" y="433086"/>
                </a:lnTo>
                <a:lnTo>
                  <a:pt x="132792" y="433194"/>
                </a:lnTo>
                <a:lnTo>
                  <a:pt x="131846" y="433301"/>
                </a:lnTo>
                <a:lnTo>
                  <a:pt x="130905" y="433392"/>
                </a:lnTo>
                <a:lnTo>
                  <a:pt x="129959" y="433483"/>
                </a:lnTo>
                <a:lnTo>
                  <a:pt x="129006" y="433557"/>
                </a:lnTo>
                <a:lnTo>
                  <a:pt x="128060" y="433631"/>
                </a:lnTo>
                <a:lnTo>
                  <a:pt x="127115" y="433693"/>
                </a:lnTo>
                <a:lnTo>
                  <a:pt x="126161" y="433755"/>
                </a:lnTo>
                <a:lnTo>
                  <a:pt x="125207" y="433809"/>
                </a:lnTo>
                <a:lnTo>
                  <a:pt x="124253" y="433846"/>
                </a:lnTo>
                <a:lnTo>
                  <a:pt x="123300" y="433883"/>
                </a:lnTo>
                <a:lnTo>
                  <a:pt x="122337" y="433908"/>
                </a:lnTo>
                <a:lnTo>
                  <a:pt x="121384" y="433933"/>
                </a:lnTo>
                <a:lnTo>
                  <a:pt x="120422" y="433941"/>
                </a:lnTo>
                <a:lnTo>
                  <a:pt x="119485" y="433949"/>
                </a:lnTo>
                <a:lnTo>
                  <a:pt x="119431" y="433949"/>
                </a:lnTo>
                <a:lnTo>
                  <a:pt x="117932" y="433941"/>
                </a:lnTo>
                <a:lnTo>
                  <a:pt x="116405" y="433912"/>
                </a:lnTo>
                <a:lnTo>
                  <a:pt x="114873" y="433858"/>
                </a:lnTo>
                <a:lnTo>
                  <a:pt x="113349" y="433788"/>
                </a:lnTo>
                <a:lnTo>
                  <a:pt x="111834" y="433706"/>
                </a:lnTo>
                <a:lnTo>
                  <a:pt x="110319" y="433590"/>
                </a:lnTo>
                <a:lnTo>
                  <a:pt x="108811" y="433470"/>
                </a:lnTo>
                <a:lnTo>
                  <a:pt x="107313" y="433326"/>
                </a:lnTo>
                <a:lnTo>
                  <a:pt x="105814" y="433161"/>
                </a:lnTo>
                <a:lnTo>
                  <a:pt x="104323" y="432979"/>
                </a:lnTo>
                <a:lnTo>
                  <a:pt x="102833" y="432773"/>
                </a:lnTo>
                <a:lnTo>
                  <a:pt x="101359" y="432554"/>
                </a:lnTo>
                <a:lnTo>
                  <a:pt x="99885" y="432318"/>
                </a:lnTo>
                <a:lnTo>
                  <a:pt x="98415" y="432062"/>
                </a:lnTo>
                <a:lnTo>
                  <a:pt x="96945" y="431790"/>
                </a:lnTo>
                <a:lnTo>
                  <a:pt x="95492" y="431493"/>
                </a:lnTo>
                <a:lnTo>
                  <a:pt x="94038" y="431191"/>
                </a:lnTo>
                <a:lnTo>
                  <a:pt x="92593" y="430857"/>
                </a:lnTo>
                <a:lnTo>
                  <a:pt x="91157" y="430518"/>
                </a:lnTo>
                <a:lnTo>
                  <a:pt x="89728" y="430155"/>
                </a:lnTo>
                <a:lnTo>
                  <a:pt x="88304" y="429779"/>
                </a:lnTo>
                <a:lnTo>
                  <a:pt x="86879" y="429379"/>
                </a:lnTo>
                <a:lnTo>
                  <a:pt x="85471" y="428962"/>
                </a:lnTo>
                <a:lnTo>
                  <a:pt x="84072" y="428536"/>
                </a:lnTo>
                <a:lnTo>
                  <a:pt x="82672" y="428082"/>
                </a:lnTo>
                <a:lnTo>
                  <a:pt x="81280" y="427620"/>
                </a:lnTo>
                <a:lnTo>
                  <a:pt x="79901" y="427137"/>
                </a:lnTo>
                <a:lnTo>
                  <a:pt x="78522" y="426645"/>
                </a:lnTo>
                <a:lnTo>
                  <a:pt x="77160" y="426129"/>
                </a:lnTo>
                <a:lnTo>
                  <a:pt x="75797" y="425601"/>
                </a:lnTo>
                <a:lnTo>
                  <a:pt x="74451" y="425056"/>
                </a:lnTo>
                <a:lnTo>
                  <a:pt x="73105" y="424486"/>
                </a:lnTo>
                <a:lnTo>
                  <a:pt x="71772" y="423912"/>
                </a:lnTo>
                <a:lnTo>
                  <a:pt x="70446" y="423313"/>
                </a:lnTo>
                <a:lnTo>
                  <a:pt x="69129" y="422706"/>
                </a:lnTo>
                <a:lnTo>
                  <a:pt x="67820" y="422079"/>
                </a:lnTo>
                <a:lnTo>
                  <a:pt x="66520" y="421443"/>
                </a:lnTo>
                <a:lnTo>
                  <a:pt x="65232" y="420786"/>
                </a:lnTo>
                <a:lnTo>
                  <a:pt x="63948" y="420122"/>
                </a:lnTo>
                <a:lnTo>
                  <a:pt x="62676" y="419432"/>
                </a:lnTo>
                <a:lnTo>
                  <a:pt x="61412" y="418734"/>
                </a:lnTo>
                <a:lnTo>
                  <a:pt x="60157" y="418016"/>
                </a:lnTo>
                <a:lnTo>
                  <a:pt x="58915" y="417289"/>
                </a:lnTo>
                <a:lnTo>
                  <a:pt x="57672" y="416542"/>
                </a:lnTo>
                <a:lnTo>
                  <a:pt x="56445" y="415786"/>
                </a:lnTo>
                <a:lnTo>
                  <a:pt x="55236" y="415014"/>
                </a:lnTo>
                <a:lnTo>
                  <a:pt x="54026" y="414226"/>
                </a:lnTo>
                <a:lnTo>
                  <a:pt x="52829" y="413425"/>
                </a:lnTo>
                <a:lnTo>
                  <a:pt x="51648" y="412615"/>
                </a:lnTo>
                <a:lnTo>
                  <a:pt x="50467" y="411781"/>
                </a:lnTo>
                <a:lnTo>
                  <a:pt x="49303" y="410939"/>
                </a:lnTo>
                <a:lnTo>
                  <a:pt x="48151" y="410085"/>
                </a:lnTo>
                <a:lnTo>
                  <a:pt x="47003" y="409213"/>
                </a:lnTo>
                <a:lnTo>
                  <a:pt x="45876" y="408334"/>
                </a:lnTo>
                <a:lnTo>
                  <a:pt x="44748" y="407434"/>
                </a:lnTo>
                <a:lnTo>
                  <a:pt x="43638" y="406526"/>
                </a:lnTo>
                <a:lnTo>
                  <a:pt x="42540" y="405609"/>
                </a:lnTo>
                <a:lnTo>
                  <a:pt x="41449" y="404667"/>
                </a:lnTo>
                <a:lnTo>
                  <a:pt x="40368" y="403722"/>
                </a:lnTo>
                <a:lnTo>
                  <a:pt x="39303" y="402760"/>
                </a:lnTo>
                <a:lnTo>
                  <a:pt x="38250" y="401790"/>
                </a:lnTo>
                <a:lnTo>
                  <a:pt x="37205" y="400807"/>
                </a:lnTo>
                <a:lnTo>
                  <a:pt x="36177" y="399808"/>
                </a:lnTo>
                <a:lnTo>
                  <a:pt x="35153" y="398800"/>
                </a:lnTo>
                <a:lnTo>
                  <a:pt x="34146" y="397776"/>
                </a:lnTo>
                <a:lnTo>
                  <a:pt x="33146" y="396748"/>
                </a:lnTo>
                <a:lnTo>
                  <a:pt x="32164" y="395704"/>
                </a:lnTo>
                <a:lnTo>
                  <a:pt x="31194" y="394651"/>
                </a:lnTo>
                <a:lnTo>
                  <a:pt x="30231" y="393586"/>
                </a:lnTo>
                <a:lnTo>
                  <a:pt x="29286" y="392504"/>
                </a:lnTo>
                <a:lnTo>
                  <a:pt x="28345" y="391414"/>
                </a:lnTo>
                <a:lnTo>
                  <a:pt x="27428" y="390316"/>
                </a:lnTo>
                <a:lnTo>
                  <a:pt x="26520" y="389205"/>
                </a:lnTo>
                <a:lnTo>
                  <a:pt x="25620" y="388078"/>
                </a:lnTo>
                <a:lnTo>
                  <a:pt x="24740" y="386951"/>
                </a:lnTo>
                <a:lnTo>
                  <a:pt x="23869" y="385799"/>
                </a:lnTo>
                <a:lnTo>
                  <a:pt x="23014" y="384651"/>
                </a:lnTo>
                <a:lnTo>
                  <a:pt x="22172" y="383487"/>
                </a:lnTo>
                <a:lnTo>
                  <a:pt x="21338" y="382314"/>
                </a:lnTo>
                <a:lnTo>
                  <a:pt x="20529" y="381125"/>
                </a:lnTo>
                <a:lnTo>
                  <a:pt x="19728" y="379927"/>
                </a:lnTo>
                <a:lnTo>
                  <a:pt x="18939" y="378718"/>
                </a:lnTo>
                <a:lnTo>
                  <a:pt x="18167" y="377508"/>
                </a:lnTo>
                <a:lnTo>
                  <a:pt x="17411" y="376282"/>
                </a:lnTo>
                <a:lnTo>
                  <a:pt x="16664" y="375039"/>
                </a:lnTo>
                <a:lnTo>
                  <a:pt x="15938" y="373796"/>
                </a:lnTo>
                <a:lnTo>
                  <a:pt x="15227" y="372541"/>
                </a:lnTo>
                <a:lnTo>
                  <a:pt x="14521" y="371278"/>
                </a:lnTo>
                <a:lnTo>
                  <a:pt x="13840" y="370006"/>
                </a:lnTo>
                <a:lnTo>
                  <a:pt x="13167" y="368722"/>
                </a:lnTo>
                <a:lnTo>
                  <a:pt x="12506" y="367434"/>
                </a:lnTo>
                <a:lnTo>
                  <a:pt x="11870" y="366133"/>
                </a:lnTo>
                <a:lnTo>
                  <a:pt x="11243" y="364824"/>
                </a:lnTo>
                <a:lnTo>
                  <a:pt x="10636" y="363507"/>
                </a:lnTo>
                <a:lnTo>
                  <a:pt x="10037" y="362182"/>
                </a:lnTo>
                <a:lnTo>
                  <a:pt x="9464" y="360848"/>
                </a:lnTo>
                <a:lnTo>
                  <a:pt x="8902" y="359502"/>
                </a:lnTo>
                <a:lnTo>
                  <a:pt x="8349" y="358156"/>
                </a:lnTo>
                <a:lnTo>
                  <a:pt x="7820" y="356794"/>
                </a:lnTo>
                <a:lnTo>
                  <a:pt x="7304" y="355431"/>
                </a:lnTo>
                <a:lnTo>
                  <a:pt x="6813" y="354052"/>
                </a:lnTo>
                <a:lnTo>
                  <a:pt x="6330" y="352673"/>
                </a:lnTo>
                <a:lnTo>
                  <a:pt x="5867" y="351282"/>
                </a:lnTo>
                <a:lnTo>
                  <a:pt x="5421" y="349890"/>
                </a:lnTo>
                <a:lnTo>
                  <a:pt x="4988" y="348482"/>
                </a:lnTo>
                <a:lnTo>
                  <a:pt x="4571" y="347074"/>
                </a:lnTo>
                <a:lnTo>
                  <a:pt x="4170" y="345650"/>
                </a:lnTo>
                <a:lnTo>
                  <a:pt x="3794" y="344225"/>
                </a:lnTo>
                <a:lnTo>
                  <a:pt x="3431" y="342793"/>
                </a:lnTo>
                <a:lnTo>
                  <a:pt x="3093" y="341356"/>
                </a:lnTo>
                <a:lnTo>
                  <a:pt x="2767" y="339907"/>
                </a:lnTo>
                <a:lnTo>
                  <a:pt x="2457" y="338453"/>
                </a:lnTo>
                <a:lnTo>
                  <a:pt x="2164" y="337000"/>
                </a:lnTo>
                <a:lnTo>
                  <a:pt x="1891" y="335530"/>
                </a:lnTo>
                <a:lnTo>
                  <a:pt x="1635" y="334060"/>
                </a:lnTo>
                <a:lnTo>
                  <a:pt x="1400" y="332586"/>
                </a:lnTo>
                <a:lnTo>
                  <a:pt x="1181" y="331112"/>
                </a:lnTo>
                <a:lnTo>
                  <a:pt x="975" y="329622"/>
                </a:lnTo>
                <a:lnTo>
                  <a:pt x="793" y="328131"/>
                </a:lnTo>
                <a:lnTo>
                  <a:pt x="623" y="326632"/>
                </a:lnTo>
                <a:lnTo>
                  <a:pt x="479" y="325134"/>
                </a:lnTo>
                <a:lnTo>
                  <a:pt x="359" y="323627"/>
                </a:lnTo>
                <a:lnTo>
                  <a:pt x="252" y="322111"/>
                </a:lnTo>
                <a:lnTo>
                  <a:pt x="161" y="320596"/>
                </a:lnTo>
                <a:lnTo>
                  <a:pt x="95" y="319073"/>
                </a:lnTo>
                <a:lnTo>
                  <a:pt x="41" y="317541"/>
                </a:lnTo>
                <a:lnTo>
                  <a:pt x="17" y="316013"/>
                </a:lnTo>
                <a:lnTo>
                  <a:pt x="0" y="314490"/>
                </a:lnTo>
                <a:lnTo>
                  <a:pt x="8" y="313581"/>
                </a:lnTo>
                <a:lnTo>
                  <a:pt x="17" y="312689"/>
                </a:lnTo>
                <a:lnTo>
                  <a:pt x="29" y="311806"/>
                </a:lnTo>
                <a:lnTo>
                  <a:pt x="54" y="310914"/>
                </a:lnTo>
                <a:lnTo>
                  <a:pt x="83" y="310022"/>
                </a:lnTo>
                <a:lnTo>
                  <a:pt x="120" y="309139"/>
                </a:lnTo>
                <a:lnTo>
                  <a:pt x="165" y="308247"/>
                </a:lnTo>
                <a:lnTo>
                  <a:pt x="211" y="307363"/>
                </a:lnTo>
                <a:lnTo>
                  <a:pt x="273" y="306480"/>
                </a:lnTo>
                <a:lnTo>
                  <a:pt x="335" y="305596"/>
                </a:lnTo>
                <a:lnTo>
                  <a:pt x="405" y="304712"/>
                </a:lnTo>
                <a:lnTo>
                  <a:pt x="479" y="303829"/>
                </a:lnTo>
                <a:lnTo>
                  <a:pt x="562" y="302949"/>
                </a:lnTo>
                <a:lnTo>
                  <a:pt x="652" y="302066"/>
                </a:lnTo>
                <a:lnTo>
                  <a:pt x="751" y="301186"/>
                </a:lnTo>
                <a:lnTo>
                  <a:pt x="851" y="300307"/>
                </a:lnTo>
                <a:lnTo>
                  <a:pt x="958" y="299427"/>
                </a:lnTo>
                <a:lnTo>
                  <a:pt x="1078" y="298556"/>
                </a:lnTo>
                <a:lnTo>
                  <a:pt x="1198" y="297677"/>
                </a:lnTo>
                <a:lnTo>
                  <a:pt x="1317" y="296806"/>
                </a:lnTo>
                <a:lnTo>
                  <a:pt x="1454" y="295935"/>
                </a:lnTo>
                <a:lnTo>
                  <a:pt x="1598" y="295063"/>
                </a:lnTo>
                <a:lnTo>
                  <a:pt x="1743" y="294192"/>
                </a:lnTo>
                <a:lnTo>
                  <a:pt x="1895" y="293329"/>
                </a:lnTo>
                <a:lnTo>
                  <a:pt x="2052" y="292458"/>
                </a:lnTo>
                <a:lnTo>
                  <a:pt x="2217" y="291595"/>
                </a:lnTo>
                <a:lnTo>
                  <a:pt x="2391" y="290740"/>
                </a:lnTo>
                <a:lnTo>
                  <a:pt x="2564" y="289878"/>
                </a:lnTo>
                <a:lnTo>
                  <a:pt x="2754" y="289023"/>
                </a:lnTo>
                <a:lnTo>
                  <a:pt x="2944" y="288160"/>
                </a:lnTo>
                <a:lnTo>
                  <a:pt x="3138" y="287313"/>
                </a:lnTo>
                <a:lnTo>
                  <a:pt x="3345" y="286459"/>
                </a:lnTo>
                <a:lnTo>
                  <a:pt x="3551" y="285604"/>
                </a:lnTo>
                <a:lnTo>
                  <a:pt x="3770" y="284758"/>
                </a:lnTo>
                <a:lnTo>
                  <a:pt x="3988" y="283911"/>
                </a:lnTo>
                <a:lnTo>
                  <a:pt x="4216" y="283069"/>
                </a:lnTo>
                <a:lnTo>
                  <a:pt x="4451" y="282223"/>
                </a:lnTo>
                <a:lnTo>
                  <a:pt x="4686" y="281380"/>
                </a:lnTo>
                <a:lnTo>
                  <a:pt x="4938" y="280542"/>
                </a:lnTo>
                <a:lnTo>
                  <a:pt x="5190" y="279708"/>
                </a:lnTo>
                <a:lnTo>
                  <a:pt x="5446" y="278866"/>
                </a:lnTo>
                <a:lnTo>
                  <a:pt x="5710" y="278032"/>
                </a:lnTo>
                <a:lnTo>
                  <a:pt x="5983" y="277198"/>
                </a:lnTo>
                <a:lnTo>
                  <a:pt x="6255" y="276372"/>
                </a:lnTo>
                <a:lnTo>
                  <a:pt x="6536" y="275546"/>
                </a:lnTo>
                <a:lnTo>
                  <a:pt x="6825" y="274721"/>
                </a:lnTo>
                <a:lnTo>
                  <a:pt x="7118" y="273895"/>
                </a:lnTo>
                <a:lnTo>
                  <a:pt x="7420" y="273077"/>
                </a:lnTo>
                <a:lnTo>
                  <a:pt x="7721" y="272260"/>
                </a:lnTo>
                <a:lnTo>
                  <a:pt x="8031" y="271451"/>
                </a:lnTo>
                <a:lnTo>
                  <a:pt x="8349" y="270633"/>
                </a:lnTo>
                <a:lnTo>
                  <a:pt x="8675" y="269824"/>
                </a:lnTo>
                <a:lnTo>
                  <a:pt x="9001" y="269023"/>
                </a:lnTo>
                <a:lnTo>
                  <a:pt x="9340" y="268213"/>
                </a:lnTo>
                <a:lnTo>
                  <a:pt x="9678" y="267412"/>
                </a:lnTo>
                <a:lnTo>
                  <a:pt x="10017" y="266616"/>
                </a:lnTo>
                <a:lnTo>
                  <a:pt x="10372" y="265815"/>
                </a:lnTo>
                <a:lnTo>
                  <a:pt x="10727" y="265018"/>
                </a:lnTo>
                <a:lnTo>
                  <a:pt x="11090" y="264229"/>
                </a:lnTo>
                <a:lnTo>
                  <a:pt x="11462" y="263441"/>
                </a:lnTo>
                <a:lnTo>
                  <a:pt x="11837" y="262652"/>
                </a:lnTo>
                <a:lnTo>
                  <a:pt x="12213" y="261863"/>
                </a:lnTo>
                <a:lnTo>
                  <a:pt x="12601" y="261083"/>
                </a:lnTo>
                <a:lnTo>
                  <a:pt x="12994" y="260303"/>
                </a:lnTo>
                <a:lnTo>
                  <a:pt x="13386" y="259531"/>
                </a:lnTo>
                <a:lnTo>
                  <a:pt x="13794" y="258759"/>
                </a:lnTo>
                <a:lnTo>
                  <a:pt x="14203" y="257986"/>
                </a:lnTo>
                <a:lnTo>
                  <a:pt x="14620" y="257223"/>
                </a:lnTo>
                <a:lnTo>
                  <a:pt x="15037" y="256459"/>
                </a:lnTo>
                <a:lnTo>
                  <a:pt x="15463" y="255703"/>
                </a:lnTo>
                <a:lnTo>
                  <a:pt x="15896" y="254948"/>
                </a:lnTo>
                <a:lnTo>
                  <a:pt x="16334" y="254188"/>
                </a:lnTo>
                <a:lnTo>
                  <a:pt x="16780" y="253440"/>
                </a:lnTo>
                <a:lnTo>
                  <a:pt x="17226" y="252697"/>
                </a:lnTo>
                <a:lnTo>
                  <a:pt x="17680" y="251950"/>
                </a:lnTo>
                <a:lnTo>
                  <a:pt x="18134" y="251207"/>
                </a:lnTo>
                <a:lnTo>
                  <a:pt x="18605" y="250472"/>
                </a:lnTo>
                <a:lnTo>
                  <a:pt x="19075" y="249737"/>
                </a:lnTo>
                <a:lnTo>
                  <a:pt x="19546" y="249002"/>
                </a:lnTo>
                <a:lnTo>
                  <a:pt x="20029" y="248275"/>
                </a:lnTo>
                <a:lnTo>
                  <a:pt x="20512" y="247549"/>
                </a:lnTo>
                <a:lnTo>
                  <a:pt x="21004" y="246830"/>
                </a:lnTo>
                <a:lnTo>
                  <a:pt x="21503" y="246112"/>
                </a:lnTo>
                <a:lnTo>
                  <a:pt x="22003" y="245402"/>
                </a:lnTo>
                <a:lnTo>
                  <a:pt x="22511" y="244691"/>
                </a:lnTo>
                <a:lnTo>
                  <a:pt x="23027" y="243981"/>
                </a:lnTo>
                <a:lnTo>
                  <a:pt x="23543" y="243284"/>
                </a:lnTo>
                <a:lnTo>
                  <a:pt x="24067" y="242582"/>
                </a:lnTo>
                <a:lnTo>
                  <a:pt x="24596" y="241884"/>
                </a:lnTo>
                <a:lnTo>
                  <a:pt x="25132" y="241194"/>
                </a:lnTo>
                <a:lnTo>
                  <a:pt x="25669" y="240505"/>
                </a:lnTo>
                <a:lnTo>
                  <a:pt x="26214" y="239815"/>
                </a:lnTo>
                <a:lnTo>
                  <a:pt x="26759" y="239134"/>
                </a:lnTo>
                <a:lnTo>
                  <a:pt x="27317" y="238453"/>
                </a:lnTo>
                <a:lnTo>
                  <a:pt x="27878" y="237780"/>
                </a:lnTo>
                <a:lnTo>
                  <a:pt x="28439" y="237115"/>
                </a:lnTo>
                <a:lnTo>
                  <a:pt x="29014" y="236450"/>
                </a:lnTo>
                <a:lnTo>
                  <a:pt x="29587" y="235786"/>
                </a:lnTo>
                <a:lnTo>
                  <a:pt x="30161" y="235133"/>
                </a:lnTo>
                <a:lnTo>
                  <a:pt x="30752" y="234477"/>
                </a:lnTo>
                <a:lnTo>
                  <a:pt x="31342" y="233824"/>
                </a:lnTo>
                <a:lnTo>
                  <a:pt x="31932" y="233180"/>
                </a:lnTo>
                <a:lnTo>
                  <a:pt x="32540" y="232536"/>
                </a:lnTo>
                <a:lnTo>
                  <a:pt x="33146" y="231900"/>
                </a:lnTo>
                <a:lnTo>
                  <a:pt x="33753" y="231265"/>
                </a:lnTo>
                <a:lnTo>
                  <a:pt x="34373" y="230637"/>
                </a:lnTo>
                <a:lnTo>
                  <a:pt x="34992" y="230009"/>
                </a:lnTo>
                <a:lnTo>
                  <a:pt x="35611" y="229390"/>
                </a:lnTo>
                <a:lnTo>
                  <a:pt x="36247" y="228779"/>
                </a:lnTo>
                <a:lnTo>
                  <a:pt x="36883" y="228164"/>
                </a:lnTo>
                <a:lnTo>
                  <a:pt x="37519" y="227549"/>
                </a:lnTo>
                <a:lnTo>
                  <a:pt x="38163" y="226950"/>
                </a:lnTo>
                <a:lnTo>
                  <a:pt x="38815" y="226351"/>
                </a:lnTo>
                <a:lnTo>
                  <a:pt x="39472" y="225752"/>
                </a:lnTo>
                <a:lnTo>
                  <a:pt x="40132" y="225162"/>
                </a:lnTo>
                <a:lnTo>
                  <a:pt x="40797" y="224580"/>
                </a:lnTo>
                <a:lnTo>
                  <a:pt x="41462" y="223998"/>
                </a:lnTo>
                <a:lnTo>
                  <a:pt x="42135" y="223424"/>
                </a:lnTo>
                <a:lnTo>
                  <a:pt x="42816" y="222846"/>
                </a:lnTo>
                <a:lnTo>
                  <a:pt x="43497" y="222276"/>
                </a:lnTo>
                <a:lnTo>
                  <a:pt x="44187" y="221715"/>
                </a:lnTo>
                <a:lnTo>
                  <a:pt x="44876" y="221157"/>
                </a:lnTo>
                <a:lnTo>
                  <a:pt x="45583" y="220604"/>
                </a:lnTo>
                <a:lnTo>
                  <a:pt x="46280" y="220051"/>
                </a:lnTo>
                <a:lnTo>
                  <a:pt x="46990" y="219514"/>
                </a:lnTo>
                <a:lnTo>
                  <a:pt x="47701" y="218969"/>
                </a:lnTo>
                <a:lnTo>
                  <a:pt x="48411" y="218440"/>
                </a:lnTo>
                <a:lnTo>
                  <a:pt x="49109" y="217933"/>
                </a:lnTo>
                <a:lnTo>
                  <a:pt x="60905" y="234014"/>
                </a:lnTo>
                <a:lnTo>
                  <a:pt x="60277" y="234477"/>
                </a:lnTo>
                <a:lnTo>
                  <a:pt x="59678" y="234923"/>
                </a:lnTo>
                <a:lnTo>
                  <a:pt x="59088" y="235369"/>
                </a:lnTo>
                <a:lnTo>
                  <a:pt x="58498" y="235823"/>
                </a:lnTo>
                <a:lnTo>
                  <a:pt x="57915" y="236277"/>
                </a:lnTo>
                <a:lnTo>
                  <a:pt x="57333" y="236739"/>
                </a:lnTo>
                <a:lnTo>
                  <a:pt x="56759" y="237210"/>
                </a:lnTo>
                <a:lnTo>
                  <a:pt x="56185" y="237673"/>
                </a:lnTo>
                <a:lnTo>
                  <a:pt x="55616" y="238147"/>
                </a:lnTo>
                <a:lnTo>
                  <a:pt x="55046" y="238626"/>
                </a:lnTo>
                <a:lnTo>
                  <a:pt x="54488" y="239101"/>
                </a:lnTo>
                <a:lnTo>
                  <a:pt x="53935" y="239584"/>
                </a:lnTo>
                <a:lnTo>
                  <a:pt x="53373" y="240075"/>
                </a:lnTo>
                <a:lnTo>
                  <a:pt x="52829" y="240567"/>
                </a:lnTo>
                <a:lnTo>
                  <a:pt x="52284" y="241058"/>
                </a:lnTo>
                <a:lnTo>
                  <a:pt x="51738" y="241558"/>
                </a:lnTo>
                <a:lnTo>
                  <a:pt x="51202" y="242057"/>
                </a:lnTo>
                <a:lnTo>
                  <a:pt x="50673" y="242565"/>
                </a:lnTo>
                <a:lnTo>
                  <a:pt x="50145" y="243081"/>
                </a:lnTo>
                <a:lnTo>
                  <a:pt x="49625" y="243597"/>
                </a:lnTo>
                <a:lnTo>
                  <a:pt x="49104" y="244114"/>
                </a:lnTo>
                <a:lnTo>
                  <a:pt x="48588" y="244638"/>
                </a:lnTo>
                <a:lnTo>
                  <a:pt x="48072" y="245158"/>
                </a:lnTo>
                <a:lnTo>
                  <a:pt x="47564" y="245687"/>
                </a:lnTo>
                <a:lnTo>
                  <a:pt x="47057" y="246215"/>
                </a:lnTo>
                <a:lnTo>
                  <a:pt x="46557" y="246752"/>
                </a:lnTo>
                <a:lnTo>
                  <a:pt x="46057" y="247289"/>
                </a:lnTo>
                <a:lnTo>
                  <a:pt x="45566" y="247825"/>
                </a:lnTo>
                <a:lnTo>
                  <a:pt x="45083" y="248370"/>
                </a:lnTo>
                <a:lnTo>
                  <a:pt x="44600" y="248924"/>
                </a:lnTo>
                <a:lnTo>
                  <a:pt x="44125" y="249469"/>
                </a:lnTo>
                <a:lnTo>
                  <a:pt x="43646" y="250030"/>
                </a:lnTo>
                <a:lnTo>
                  <a:pt x="43175" y="250583"/>
                </a:lnTo>
                <a:lnTo>
                  <a:pt x="42705" y="251153"/>
                </a:lnTo>
                <a:lnTo>
                  <a:pt x="42242" y="251711"/>
                </a:lnTo>
                <a:lnTo>
                  <a:pt x="41788" y="252280"/>
                </a:lnTo>
                <a:lnTo>
                  <a:pt x="41334" y="252854"/>
                </a:lnTo>
                <a:lnTo>
                  <a:pt x="40888" y="253424"/>
                </a:lnTo>
                <a:lnTo>
                  <a:pt x="40442" y="254006"/>
                </a:lnTo>
                <a:lnTo>
                  <a:pt x="40004" y="254580"/>
                </a:lnTo>
                <a:lnTo>
                  <a:pt x="39567" y="255162"/>
                </a:lnTo>
                <a:lnTo>
                  <a:pt x="39133" y="255753"/>
                </a:lnTo>
                <a:lnTo>
                  <a:pt x="38708" y="256343"/>
                </a:lnTo>
                <a:lnTo>
                  <a:pt x="38283" y="256933"/>
                </a:lnTo>
                <a:lnTo>
                  <a:pt x="37857" y="257524"/>
                </a:lnTo>
                <a:lnTo>
                  <a:pt x="37449" y="258131"/>
                </a:lnTo>
                <a:lnTo>
                  <a:pt x="37040" y="258730"/>
                </a:lnTo>
                <a:lnTo>
                  <a:pt x="36631" y="259336"/>
                </a:lnTo>
                <a:lnTo>
                  <a:pt x="36231" y="259943"/>
                </a:lnTo>
                <a:lnTo>
                  <a:pt x="35839" y="260550"/>
                </a:lnTo>
                <a:lnTo>
                  <a:pt x="35442" y="261166"/>
                </a:lnTo>
                <a:lnTo>
                  <a:pt x="35054" y="261781"/>
                </a:lnTo>
                <a:lnTo>
                  <a:pt x="34674" y="262400"/>
                </a:lnTo>
                <a:lnTo>
                  <a:pt x="34298" y="263019"/>
                </a:lnTo>
                <a:lnTo>
                  <a:pt x="33923" y="263639"/>
                </a:lnTo>
                <a:lnTo>
                  <a:pt x="33559" y="264266"/>
                </a:lnTo>
                <a:lnTo>
                  <a:pt x="33188" y="264894"/>
                </a:lnTo>
                <a:lnTo>
                  <a:pt x="32833" y="265522"/>
                </a:lnTo>
                <a:lnTo>
                  <a:pt x="32478" y="266157"/>
                </a:lnTo>
                <a:lnTo>
                  <a:pt x="32127" y="266793"/>
                </a:lnTo>
                <a:lnTo>
                  <a:pt x="31776" y="267429"/>
                </a:lnTo>
                <a:lnTo>
                  <a:pt x="31437" y="268073"/>
                </a:lnTo>
                <a:lnTo>
                  <a:pt x="31103" y="268717"/>
                </a:lnTo>
                <a:lnTo>
                  <a:pt x="30768" y="269361"/>
                </a:lnTo>
                <a:lnTo>
                  <a:pt x="30442" y="270014"/>
                </a:lnTo>
                <a:lnTo>
                  <a:pt x="30116" y="270666"/>
                </a:lnTo>
                <a:lnTo>
                  <a:pt x="29798" y="271318"/>
                </a:lnTo>
                <a:lnTo>
                  <a:pt x="29488" y="271975"/>
                </a:lnTo>
                <a:lnTo>
                  <a:pt x="29179" y="272636"/>
                </a:lnTo>
                <a:lnTo>
                  <a:pt x="28877" y="273292"/>
                </a:lnTo>
                <a:lnTo>
                  <a:pt x="28580" y="273953"/>
                </a:lnTo>
                <a:lnTo>
                  <a:pt x="28287" y="274617"/>
                </a:lnTo>
                <a:lnTo>
                  <a:pt x="27998" y="275282"/>
                </a:lnTo>
                <a:lnTo>
                  <a:pt x="27709" y="275947"/>
                </a:lnTo>
                <a:lnTo>
                  <a:pt x="27428" y="276620"/>
                </a:lnTo>
                <a:lnTo>
                  <a:pt x="27155" y="277293"/>
                </a:lnTo>
                <a:lnTo>
                  <a:pt x="26891" y="277966"/>
                </a:lnTo>
                <a:lnTo>
                  <a:pt x="26627" y="278639"/>
                </a:lnTo>
                <a:lnTo>
                  <a:pt x="26363" y="279320"/>
                </a:lnTo>
                <a:lnTo>
                  <a:pt x="26111" y="280001"/>
                </a:lnTo>
                <a:lnTo>
                  <a:pt x="25859" y="280683"/>
                </a:lnTo>
                <a:lnTo>
                  <a:pt x="25607" y="281372"/>
                </a:lnTo>
                <a:lnTo>
                  <a:pt x="25372" y="282053"/>
                </a:lnTo>
                <a:lnTo>
                  <a:pt x="25136" y="282743"/>
                </a:lnTo>
                <a:lnTo>
                  <a:pt x="24901" y="283432"/>
                </a:lnTo>
                <a:lnTo>
                  <a:pt x="24682" y="284130"/>
                </a:lnTo>
                <a:lnTo>
                  <a:pt x="24464" y="284828"/>
                </a:lnTo>
                <a:lnTo>
                  <a:pt x="24245" y="285526"/>
                </a:lnTo>
                <a:lnTo>
                  <a:pt x="24038" y="286223"/>
                </a:lnTo>
                <a:lnTo>
                  <a:pt x="23832" y="286921"/>
                </a:lnTo>
                <a:lnTo>
                  <a:pt x="23625" y="287623"/>
                </a:lnTo>
                <a:lnTo>
                  <a:pt x="23431" y="288321"/>
                </a:lnTo>
                <a:lnTo>
                  <a:pt x="23241" y="289031"/>
                </a:lnTo>
                <a:lnTo>
                  <a:pt x="23060" y="289733"/>
                </a:lnTo>
                <a:lnTo>
                  <a:pt x="22878" y="290439"/>
                </a:lnTo>
                <a:lnTo>
                  <a:pt x="22705" y="291149"/>
                </a:lnTo>
                <a:lnTo>
                  <a:pt x="22540" y="291859"/>
                </a:lnTo>
                <a:lnTo>
                  <a:pt x="22370" y="292570"/>
                </a:lnTo>
                <a:lnTo>
                  <a:pt x="22213" y="293280"/>
                </a:lnTo>
                <a:lnTo>
                  <a:pt x="22060" y="293998"/>
                </a:lnTo>
                <a:lnTo>
                  <a:pt x="21916" y="294708"/>
                </a:lnTo>
                <a:lnTo>
                  <a:pt x="21771" y="295427"/>
                </a:lnTo>
                <a:lnTo>
                  <a:pt x="21627" y="296145"/>
                </a:lnTo>
                <a:lnTo>
                  <a:pt x="21499" y="296864"/>
                </a:lnTo>
                <a:lnTo>
                  <a:pt x="21371" y="297582"/>
                </a:lnTo>
                <a:lnTo>
                  <a:pt x="21251" y="298309"/>
                </a:lnTo>
                <a:lnTo>
                  <a:pt x="21140" y="299035"/>
                </a:lnTo>
                <a:lnTo>
                  <a:pt x="21028" y="299762"/>
                </a:lnTo>
                <a:lnTo>
                  <a:pt x="20921" y="300489"/>
                </a:lnTo>
                <a:lnTo>
                  <a:pt x="20814" y="301215"/>
                </a:lnTo>
                <a:lnTo>
                  <a:pt x="20723" y="301942"/>
                </a:lnTo>
                <a:lnTo>
                  <a:pt x="20632" y="302669"/>
                </a:lnTo>
                <a:lnTo>
                  <a:pt x="20549" y="303404"/>
                </a:lnTo>
                <a:lnTo>
                  <a:pt x="20467" y="304139"/>
                </a:lnTo>
                <a:lnTo>
                  <a:pt x="20392" y="304873"/>
                </a:lnTo>
                <a:lnTo>
                  <a:pt x="20322" y="305608"/>
                </a:lnTo>
                <a:lnTo>
                  <a:pt x="20260" y="306343"/>
                </a:lnTo>
                <a:lnTo>
                  <a:pt x="20198" y="307078"/>
                </a:lnTo>
                <a:lnTo>
                  <a:pt x="20145" y="307821"/>
                </a:lnTo>
                <a:lnTo>
                  <a:pt x="20099" y="308556"/>
                </a:lnTo>
                <a:lnTo>
                  <a:pt x="20062" y="309300"/>
                </a:lnTo>
                <a:lnTo>
                  <a:pt x="20025" y="310043"/>
                </a:lnTo>
                <a:lnTo>
                  <a:pt x="19996" y="310786"/>
                </a:lnTo>
                <a:lnTo>
                  <a:pt x="19971" y="311529"/>
                </a:lnTo>
                <a:lnTo>
                  <a:pt x="19947" y="312272"/>
                </a:lnTo>
                <a:lnTo>
                  <a:pt x="19930" y="313016"/>
                </a:lnTo>
                <a:lnTo>
                  <a:pt x="19922" y="313759"/>
                </a:lnTo>
                <a:lnTo>
                  <a:pt x="19922" y="314494"/>
                </a:lnTo>
                <a:lnTo>
                  <a:pt x="19930" y="315782"/>
                </a:lnTo>
                <a:lnTo>
                  <a:pt x="19955" y="317062"/>
                </a:lnTo>
                <a:lnTo>
                  <a:pt x="20000" y="318325"/>
                </a:lnTo>
                <a:lnTo>
                  <a:pt x="20054" y="319597"/>
                </a:lnTo>
                <a:lnTo>
                  <a:pt x="20128" y="320852"/>
                </a:lnTo>
                <a:lnTo>
                  <a:pt x="20211" y="322107"/>
                </a:lnTo>
                <a:lnTo>
                  <a:pt x="20318" y="323362"/>
                </a:lnTo>
                <a:lnTo>
                  <a:pt x="20438" y="324609"/>
                </a:lnTo>
                <a:lnTo>
                  <a:pt x="20574" y="325852"/>
                </a:lnTo>
                <a:lnTo>
                  <a:pt x="20727" y="327095"/>
                </a:lnTo>
                <a:lnTo>
                  <a:pt x="20896" y="328329"/>
                </a:lnTo>
                <a:lnTo>
                  <a:pt x="21078" y="329564"/>
                </a:lnTo>
                <a:lnTo>
                  <a:pt x="21276" y="330790"/>
                </a:lnTo>
                <a:lnTo>
                  <a:pt x="21487" y="332008"/>
                </a:lnTo>
                <a:lnTo>
                  <a:pt x="21722" y="333226"/>
                </a:lnTo>
                <a:lnTo>
                  <a:pt x="21965" y="334436"/>
                </a:lnTo>
                <a:lnTo>
                  <a:pt x="22221" y="335642"/>
                </a:lnTo>
                <a:lnTo>
                  <a:pt x="22494" y="336839"/>
                </a:lnTo>
                <a:lnTo>
                  <a:pt x="22775" y="338036"/>
                </a:lnTo>
                <a:lnTo>
                  <a:pt x="23076" y="339225"/>
                </a:lnTo>
                <a:lnTo>
                  <a:pt x="23394" y="340414"/>
                </a:lnTo>
                <a:lnTo>
                  <a:pt x="23720" y="341595"/>
                </a:lnTo>
                <a:lnTo>
                  <a:pt x="24071" y="342760"/>
                </a:lnTo>
                <a:lnTo>
                  <a:pt x="24426" y="343932"/>
                </a:lnTo>
                <a:lnTo>
                  <a:pt x="24798" y="345093"/>
                </a:lnTo>
                <a:lnTo>
                  <a:pt x="25190" y="346253"/>
                </a:lnTo>
                <a:lnTo>
                  <a:pt x="25582" y="347401"/>
                </a:lnTo>
                <a:lnTo>
                  <a:pt x="26000" y="348544"/>
                </a:lnTo>
                <a:lnTo>
                  <a:pt x="26433" y="349680"/>
                </a:lnTo>
                <a:lnTo>
                  <a:pt x="26871" y="350807"/>
                </a:lnTo>
                <a:lnTo>
                  <a:pt x="27325" y="351934"/>
                </a:lnTo>
                <a:lnTo>
                  <a:pt x="27796" y="353045"/>
                </a:lnTo>
                <a:lnTo>
                  <a:pt x="28270" y="354155"/>
                </a:lnTo>
                <a:lnTo>
                  <a:pt x="28770" y="355262"/>
                </a:lnTo>
                <a:lnTo>
                  <a:pt x="29278" y="356360"/>
                </a:lnTo>
                <a:lnTo>
                  <a:pt x="29794" y="357450"/>
                </a:lnTo>
                <a:lnTo>
                  <a:pt x="30330" y="358532"/>
                </a:lnTo>
                <a:lnTo>
                  <a:pt x="30876" y="359605"/>
                </a:lnTo>
                <a:lnTo>
                  <a:pt x="31433" y="360671"/>
                </a:lnTo>
                <a:lnTo>
                  <a:pt x="32003" y="361732"/>
                </a:lnTo>
                <a:lnTo>
                  <a:pt x="32585" y="362793"/>
                </a:lnTo>
                <a:lnTo>
                  <a:pt x="33184" y="363837"/>
                </a:lnTo>
                <a:lnTo>
                  <a:pt x="33799" y="364874"/>
                </a:lnTo>
                <a:lnTo>
                  <a:pt x="34418" y="365902"/>
                </a:lnTo>
                <a:lnTo>
                  <a:pt x="35046" y="366926"/>
                </a:lnTo>
                <a:lnTo>
                  <a:pt x="35690" y="367942"/>
                </a:lnTo>
                <a:lnTo>
                  <a:pt x="36350" y="368949"/>
                </a:lnTo>
                <a:lnTo>
                  <a:pt x="37015" y="369948"/>
                </a:lnTo>
                <a:lnTo>
                  <a:pt x="37696" y="370939"/>
                </a:lnTo>
                <a:lnTo>
                  <a:pt x="38394" y="371922"/>
                </a:lnTo>
                <a:lnTo>
                  <a:pt x="39092" y="372892"/>
                </a:lnTo>
                <a:lnTo>
                  <a:pt x="39810" y="373862"/>
                </a:lnTo>
                <a:lnTo>
                  <a:pt x="40537" y="374816"/>
                </a:lnTo>
                <a:lnTo>
                  <a:pt x="41272" y="375761"/>
                </a:lnTo>
                <a:lnTo>
                  <a:pt x="42019" y="376703"/>
                </a:lnTo>
                <a:lnTo>
                  <a:pt x="42779" y="377632"/>
                </a:lnTo>
                <a:lnTo>
                  <a:pt x="43551" y="378557"/>
                </a:lnTo>
                <a:lnTo>
                  <a:pt x="44332" y="379465"/>
                </a:lnTo>
                <a:lnTo>
                  <a:pt x="45128" y="380365"/>
                </a:lnTo>
                <a:lnTo>
                  <a:pt x="45925" y="381257"/>
                </a:lnTo>
                <a:lnTo>
                  <a:pt x="46743" y="382136"/>
                </a:lnTo>
                <a:lnTo>
                  <a:pt x="47560" y="383016"/>
                </a:lnTo>
                <a:lnTo>
                  <a:pt x="48394" y="383879"/>
                </a:lnTo>
                <a:lnTo>
                  <a:pt x="49241" y="384725"/>
                </a:lnTo>
                <a:lnTo>
                  <a:pt x="50087" y="385572"/>
                </a:lnTo>
                <a:lnTo>
                  <a:pt x="50950" y="386406"/>
                </a:lnTo>
                <a:lnTo>
                  <a:pt x="51829" y="387223"/>
                </a:lnTo>
                <a:lnTo>
                  <a:pt x="52709" y="388041"/>
                </a:lnTo>
                <a:lnTo>
                  <a:pt x="53601" y="388842"/>
                </a:lnTo>
                <a:lnTo>
                  <a:pt x="54501" y="389630"/>
                </a:lnTo>
                <a:lnTo>
                  <a:pt x="55418" y="390411"/>
                </a:lnTo>
                <a:lnTo>
                  <a:pt x="56334" y="391183"/>
                </a:lnTo>
                <a:lnTo>
                  <a:pt x="57263" y="391942"/>
                </a:lnTo>
                <a:lnTo>
                  <a:pt x="58204" y="392690"/>
                </a:lnTo>
                <a:lnTo>
                  <a:pt x="59150" y="393425"/>
                </a:lnTo>
                <a:lnTo>
                  <a:pt x="60104" y="394151"/>
                </a:lnTo>
                <a:lnTo>
                  <a:pt x="61074" y="394870"/>
                </a:lnTo>
                <a:lnTo>
                  <a:pt x="62044" y="395572"/>
                </a:lnTo>
                <a:lnTo>
                  <a:pt x="63027" y="396261"/>
                </a:lnTo>
                <a:lnTo>
                  <a:pt x="64018" y="396942"/>
                </a:lnTo>
                <a:lnTo>
                  <a:pt x="65017" y="397607"/>
                </a:lnTo>
                <a:lnTo>
                  <a:pt x="66024" y="398264"/>
                </a:lnTo>
                <a:lnTo>
                  <a:pt x="67040" y="398908"/>
                </a:lnTo>
                <a:lnTo>
                  <a:pt x="68064" y="399544"/>
                </a:lnTo>
                <a:lnTo>
                  <a:pt x="69092" y="400163"/>
                </a:lnTo>
                <a:lnTo>
                  <a:pt x="70129" y="400770"/>
                </a:lnTo>
                <a:lnTo>
                  <a:pt x="71181" y="401368"/>
                </a:lnTo>
                <a:lnTo>
                  <a:pt x="72234" y="401951"/>
                </a:lnTo>
                <a:lnTo>
                  <a:pt x="73295" y="402521"/>
                </a:lnTo>
                <a:lnTo>
                  <a:pt x="74360" y="403082"/>
                </a:lnTo>
                <a:lnTo>
                  <a:pt x="75434" y="403627"/>
                </a:lnTo>
                <a:lnTo>
                  <a:pt x="76516" y="404164"/>
                </a:lnTo>
                <a:lnTo>
                  <a:pt x="77606" y="404684"/>
                </a:lnTo>
                <a:lnTo>
                  <a:pt x="78704" y="405192"/>
                </a:lnTo>
                <a:lnTo>
                  <a:pt x="79811" y="405683"/>
                </a:lnTo>
                <a:lnTo>
                  <a:pt x="80921" y="406162"/>
                </a:lnTo>
                <a:lnTo>
                  <a:pt x="82044" y="406633"/>
                </a:lnTo>
                <a:lnTo>
                  <a:pt x="83163" y="407087"/>
                </a:lnTo>
                <a:lnTo>
                  <a:pt x="84290" y="407533"/>
                </a:lnTo>
                <a:lnTo>
                  <a:pt x="85434" y="407958"/>
                </a:lnTo>
                <a:lnTo>
                  <a:pt x="86578" y="408375"/>
                </a:lnTo>
                <a:lnTo>
                  <a:pt x="87721" y="408776"/>
                </a:lnTo>
                <a:lnTo>
                  <a:pt x="88882" y="409164"/>
                </a:lnTo>
                <a:lnTo>
                  <a:pt x="90042" y="409535"/>
                </a:lnTo>
                <a:lnTo>
                  <a:pt x="91214" y="409891"/>
                </a:lnTo>
                <a:lnTo>
                  <a:pt x="92387" y="410241"/>
                </a:lnTo>
                <a:lnTo>
                  <a:pt x="93560" y="410568"/>
                </a:lnTo>
                <a:lnTo>
                  <a:pt x="94749" y="410886"/>
                </a:lnTo>
                <a:lnTo>
                  <a:pt x="95938" y="411187"/>
                </a:lnTo>
                <a:lnTo>
                  <a:pt x="97135" y="411476"/>
                </a:lnTo>
                <a:lnTo>
                  <a:pt x="98333" y="411748"/>
                </a:lnTo>
                <a:lnTo>
                  <a:pt x="99542" y="412004"/>
                </a:lnTo>
                <a:lnTo>
                  <a:pt x="100752" y="412248"/>
                </a:lnTo>
                <a:lnTo>
                  <a:pt x="101962" y="412475"/>
                </a:lnTo>
                <a:lnTo>
                  <a:pt x="103180" y="412690"/>
                </a:lnTo>
                <a:lnTo>
                  <a:pt x="104406" y="412884"/>
                </a:lnTo>
                <a:lnTo>
                  <a:pt x="105641" y="413066"/>
                </a:lnTo>
                <a:lnTo>
                  <a:pt x="106875" y="413231"/>
                </a:lnTo>
                <a:lnTo>
                  <a:pt x="108118" y="413383"/>
                </a:lnTo>
                <a:lnTo>
                  <a:pt x="109361" y="413520"/>
                </a:lnTo>
                <a:lnTo>
                  <a:pt x="110607" y="413639"/>
                </a:lnTo>
                <a:lnTo>
                  <a:pt x="111863" y="413747"/>
                </a:lnTo>
                <a:lnTo>
                  <a:pt x="113118" y="413829"/>
                </a:lnTo>
                <a:lnTo>
                  <a:pt x="114381" y="413904"/>
                </a:lnTo>
                <a:lnTo>
                  <a:pt x="115645" y="413966"/>
                </a:lnTo>
                <a:lnTo>
                  <a:pt x="116908" y="414003"/>
                </a:lnTo>
                <a:lnTo>
                  <a:pt x="118188" y="414028"/>
                </a:lnTo>
                <a:lnTo>
                  <a:pt x="119476" y="414036"/>
                </a:lnTo>
                <a:lnTo>
                  <a:pt x="120265" y="414036"/>
                </a:lnTo>
                <a:lnTo>
                  <a:pt x="121070" y="414028"/>
                </a:lnTo>
                <a:lnTo>
                  <a:pt x="121867" y="414015"/>
                </a:lnTo>
                <a:lnTo>
                  <a:pt x="122664" y="413990"/>
                </a:lnTo>
                <a:lnTo>
                  <a:pt x="123461" y="413962"/>
                </a:lnTo>
                <a:lnTo>
                  <a:pt x="124258" y="413924"/>
                </a:lnTo>
                <a:lnTo>
                  <a:pt x="125054" y="413887"/>
                </a:lnTo>
                <a:lnTo>
                  <a:pt x="125851" y="413833"/>
                </a:lnTo>
                <a:lnTo>
                  <a:pt x="126640" y="413780"/>
                </a:lnTo>
                <a:lnTo>
                  <a:pt x="127437" y="413718"/>
                </a:lnTo>
                <a:lnTo>
                  <a:pt x="128225" y="413648"/>
                </a:lnTo>
                <a:lnTo>
                  <a:pt x="129014" y="413577"/>
                </a:lnTo>
                <a:lnTo>
                  <a:pt x="129803" y="413495"/>
                </a:lnTo>
                <a:lnTo>
                  <a:pt x="130591" y="413412"/>
                </a:lnTo>
                <a:lnTo>
                  <a:pt x="131372" y="413322"/>
                </a:lnTo>
                <a:lnTo>
                  <a:pt x="132160" y="413222"/>
                </a:lnTo>
                <a:lnTo>
                  <a:pt x="132941" y="413123"/>
                </a:lnTo>
                <a:lnTo>
                  <a:pt x="133721" y="413008"/>
                </a:lnTo>
                <a:lnTo>
                  <a:pt x="134501" y="412896"/>
                </a:lnTo>
                <a:lnTo>
                  <a:pt x="135273" y="412776"/>
                </a:lnTo>
                <a:lnTo>
                  <a:pt x="136054" y="412649"/>
                </a:lnTo>
                <a:lnTo>
                  <a:pt x="136826" y="412512"/>
                </a:lnTo>
                <a:lnTo>
                  <a:pt x="137598" y="412376"/>
                </a:lnTo>
                <a:lnTo>
                  <a:pt x="138370" y="412223"/>
                </a:lnTo>
                <a:lnTo>
                  <a:pt x="139142" y="412070"/>
                </a:lnTo>
                <a:lnTo>
                  <a:pt x="139906" y="411914"/>
                </a:lnTo>
                <a:lnTo>
                  <a:pt x="140670" y="411757"/>
                </a:lnTo>
                <a:lnTo>
                  <a:pt x="141433" y="411583"/>
                </a:lnTo>
                <a:lnTo>
                  <a:pt x="142197" y="411410"/>
                </a:lnTo>
                <a:lnTo>
                  <a:pt x="142953" y="411228"/>
                </a:lnTo>
                <a:lnTo>
                  <a:pt x="143717" y="411038"/>
                </a:lnTo>
                <a:lnTo>
                  <a:pt x="144472" y="410848"/>
                </a:lnTo>
                <a:lnTo>
                  <a:pt x="145220" y="410642"/>
                </a:lnTo>
                <a:lnTo>
                  <a:pt x="145979" y="410435"/>
                </a:lnTo>
                <a:lnTo>
                  <a:pt x="146727" y="410225"/>
                </a:lnTo>
                <a:lnTo>
                  <a:pt x="147474" y="410010"/>
                </a:lnTo>
                <a:lnTo>
                  <a:pt x="148221" y="409783"/>
                </a:lnTo>
                <a:lnTo>
                  <a:pt x="148965" y="409556"/>
                </a:lnTo>
                <a:lnTo>
                  <a:pt x="149712" y="409321"/>
                </a:lnTo>
                <a:lnTo>
                  <a:pt x="150451" y="409077"/>
                </a:lnTo>
                <a:lnTo>
                  <a:pt x="151186" y="408833"/>
                </a:lnTo>
                <a:lnTo>
                  <a:pt x="151929" y="408582"/>
                </a:lnTo>
                <a:lnTo>
                  <a:pt x="152664" y="408326"/>
                </a:lnTo>
                <a:lnTo>
                  <a:pt x="153390" y="408061"/>
                </a:lnTo>
                <a:lnTo>
                  <a:pt x="154126" y="407797"/>
                </a:lnTo>
                <a:lnTo>
                  <a:pt x="154852" y="407516"/>
                </a:lnTo>
                <a:lnTo>
                  <a:pt x="155579" y="407244"/>
                </a:lnTo>
                <a:lnTo>
                  <a:pt x="156306" y="406955"/>
                </a:lnTo>
                <a:lnTo>
                  <a:pt x="157024" y="406662"/>
                </a:lnTo>
                <a:lnTo>
                  <a:pt x="157742" y="406364"/>
                </a:lnTo>
                <a:lnTo>
                  <a:pt x="158452" y="406063"/>
                </a:lnTo>
                <a:lnTo>
                  <a:pt x="159171" y="405762"/>
                </a:lnTo>
                <a:lnTo>
                  <a:pt x="159881" y="405444"/>
                </a:lnTo>
                <a:lnTo>
                  <a:pt x="160583" y="405126"/>
                </a:lnTo>
                <a:lnTo>
                  <a:pt x="161285" y="404808"/>
                </a:lnTo>
                <a:lnTo>
                  <a:pt x="161991" y="404473"/>
                </a:lnTo>
                <a:lnTo>
                  <a:pt x="162693" y="404139"/>
                </a:lnTo>
                <a:lnTo>
                  <a:pt x="163391" y="403800"/>
                </a:lnTo>
                <a:lnTo>
                  <a:pt x="164088" y="403449"/>
                </a:lnTo>
                <a:lnTo>
                  <a:pt x="164786" y="403103"/>
                </a:lnTo>
                <a:lnTo>
                  <a:pt x="165476" y="402748"/>
                </a:lnTo>
                <a:lnTo>
                  <a:pt x="166157" y="402384"/>
                </a:lnTo>
                <a:lnTo>
                  <a:pt x="166846" y="402021"/>
                </a:lnTo>
                <a:lnTo>
                  <a:pt x="167528" y="401649"/>
                </a:lnTo>
                <a:lnTo>
                  <a:pt x="168201" y="401274"/>
                </a:lnTo>
                <a:lnTo>
                  <a:pt x="168882" y="400886"/>
                </a:lnTo>
                <a:lnTo>
                  <a:pt x="169547" y="400497"/>
                </a:lnTo>
                <a:lnTo>
                  <a:pt x="170220" y="400105"/>
                </a:lnTo>
                <a:lnTo>
                  <a:pt x="170884" y="399705"/>
                </a:lnTo>
                <a:lnTo>
                  <a:pt x="171549" y="399304"/>
                </a:lnTo>
                <a:lnTo>
                  <a:pt x="172210" y="398895"/>
                </a:lnTo>
                <a:lnTo>
                  <a:pt x="172866" y="398478"/>
                </a:lnTo>
                <a:lnTo>
                  <a:pt x="173519" y="398061"/>
                </a:lnTo>
                <a:lnTo>
                  <a:pt x="174171" y="397636"/>
                </a:lnTo>
                <a:lnTo>
                  <a:pt x="174815" y="397202"/>
                </a:lnTo>
                <a:lnTo>
                  <a:pt x="175468" y="396769"/>
                </a:lnTo>
                <a:lnTo>
                  <a:pt x="176103" y="396331"/>
                </a:lnTo>
                <a:lnTo>
                  <a:pt x="176739" y="395885"/>
                </a:lnTo>
                <a:lnTo>
                  <a:pt x="177375" y="395440"/>
                </a:lnTo>
                <a:lnTo>
                  <a:pt x="178003" y="394985"/>
                </a:lnTo>
                <a:lnTo>
                  <a:pt x="178630" y="394523"/>
                </a:lnTo>
                <a:lnTo>
                  <a:pt x="179258" y="394060"/>
                </a:lnTo>
                <a:lnTo>
                  <a:pt x="179877" y="393586"/>
                </a:lnTo>
                <a:lnTo>
                  <a:pt x="180492" y="393115"/>
                </a:lnTo>
                <a:lnTo>
                  <a:pt x="181103" y="392640"/>
                </a:lnTo>
                <a:lnTo>
                  <a:pt x="181719" y="392157"/>
                </a:lnTo>
                <a:lnTo>
                  <a:pt x="182326" y="391666"/>
                </a:lnTo>
                <a:lnTo>
                  <a:pt x="182924" y="391174"/>
                </a:lnTo>
                <a:lnTo>
                  <a:pt x="183523" y="390675"/>
                </a:lnTo>
                <a:lnTo>
                  <a:pt x="184122" y="390167"/>
                </a:lnTo>
                <a:lnTo>
                  <a:pt x="184712" y="389659"/>
                </a:lnTo>
                <a:lnTo>
                  <a:pt x="185302" y="389143"/>
                </a:lnTo>
                <a:lnTo>
                  <a:pt x="185885" y="388627"/>
                </a:lnTo>
                <a:lnTo>
                  <a:pt x="186458" y="388107"/>
                </a:lnTo>
                <a:lnTo>
                  <a:pt x="187037" y="387578"/>
                </a:lnTo>
                <a:lnTo>
                  <a:pt x="187610" y="387050"/>
                </a:lnTo>
                <a:lnTo>
                  <a:pt x="188180" y="386513"/>
                </a:lnTo>
                <a:lnTo>
                  <a:pt x="188742" y="385968"/>
                </a:lnTo>
                <a:lnTo>
                  <a:pt x="189303" y="385423"/>
                </a:lnTo>
                <a:lnTo>
                  <a:pt x="189861" y="384870"/>
                </a:lnTo>
                <a:lnTo>
                  <a:pt x="190414" y="384316"/>
                </a:lnTo>
                <a:lnTo>
                  <a:pt x="190959" y="383755"/>
                </a:lnTo>
                <a:lnTo>
                  <a:pt x="191504" y="383185"/>
                </a:lnTo>
                <a:lnTo>
                  <a:pt x="192041" y="382615"/>
                </a:lnTo>
                <a:lnTo>
                  <a:pt x="192577" y="382041"/>
                </a:lnTo>
                <a:lnTo>
                  <a:pt x="193106" y="381468"/>
                </a:lnTo>
                <a:lnTo>
                  <a:pt x="193626" y="380885"/>
                </a:lnTo>
                <a:lnTo>
                  <a:pt x="194146" y="380295"/>
                </a:lnTo>
                <a:lnTo>
                  <a:pt x="194667" y="379705"/>
                </a:lnTo>
                <a:lnTo>
                  <a:pt x="195183" y="379106"/>
                </a:lnTo>
                <a:lnTo>
                  <a:pt x="195691" y="378507"/>
                </a:lnTo>
                <a:lnTo>
                  <a:pt x="196190" y="377900"/>
                </a:lnTo>
                <a:lnTo>
                  <a:pt x="196690" y="377285"/>
                </a:lnTo>
                <a:lnTo>
                  <a:pt x="197189" y="376670"/>
                </a:lnTo>
                <a:lnTo>
                  <a:pt x="197681" y="376050"/>
                </a:lnTo>
                <a:lnTo>
                  <a:pt x="198164" y="375431"/>
                </a:lnTo>
                <a:lnTo>
                  <a:pt x="198647" y="374804"/>
                </a:lnTo>
                <a:lnTo>
                  <a:pt x="199122" y="374176"/>
                </a:lnTo>
                <a:lnTo>
                  <a:pt x="199592" y="373540"/>
                </a:lnTo>
                <a:lnTo>
                  <a:pt x="200063" y="372896"/>
                </a:lnTo>
                <a:lnTo>
                  <a:pt x="200525" y="372252"/>
                </a:lnTo>
                <a:lnTo>
                  <a:pt x="200988" y="371600"/>
                </a:lnTo>
                <a:lnTo>
                  <a:pt x="201442" y="370947"/>
                </a:lnTo>
                <a:lnTo>
                  <a:pt x="201888" y="370291"/>
                </a:lnTo>
                <a:lnTo>
                  <a:pt x="202334" y="369630"/>
                </a:lnTo>
                <a:lnTo>
                  <a:pt x="202771" y="368965"/>
                </a:lnTo>
                <a:lnTo>
                  <a:pt x="203205" y="368292"/>
                </a:lnTo>
                <a:lnTo>
                  <a:pt x="203659" y="367590"/>
                </a:lnTo>
                <a:lnTo>
                  <a:pt x="220480" y="378301"/>
                </a:lnTo>
                <a:lnTo>
                  <a:pt x="219989" y="379073"/>
                </a:lnTo>
                <a:lnTo>
                  <a:pt x="219989" y="379052"/>
                </a:lnTo>
                <a:close/>
                <a:moveTo>
                  <a:pt x="88279" y="250546"/>
                </a:moveTo>
                <a:lnTo>
                  <a:pt x="86144" y="97189"/>
                </a:lnTo>
                <a:lnTo>
                  <a:pt x="66206" y="97461"/>
                </a:lnTo>
                <a:lnTo>
                  <a:pt x="68605" y="270088"/>
                </a:lnTo>
                <a:lnTo>
                  <a:pt x="181297" y="272433"/>
                </a:lnTo>
                <a:lnTo>
                  <a:pt x="256009" y="400844"/>
                </a:lnTo>
                <a:lnTo>
                  <a:pt x="298631" y="375270"/>
                </a:lnTo>
                <a:lnTo>
                  <a:pt x="288371" y="358169"/>
                </a:lnTo>
                <a:lnTo>
                  <a:pt x="263077" y="373338"/>
                </a:lnTo>
                <a:lnTo>
                  <a:pt x="192908" y="252726"/>
                </a:lnTo>
                <a:lnTo>
                  <a:pt x="88279" y="250546"/>
                </a:lnTo>
                <a:close/>
                <a:moveTo>
                  <a:pt x="79526" y="12"/>
                </a:moveTo>
                <a:lnTo>
                  <a:pt x="80624" y="58"/>
                </a:lnTo>
                <a:lnTo>
                  <a:pt x="81706" y="128"/>
                </a:lnTo>
                <a:lnTo>
                  <a:pt x="82787" y="227"/>
                </a:lnTo>
                <a:lnTo>
                  <a:pt x="83861" y="347"/>
                </a:lnTo>
                <a:lnTo>
                  <a:pt x="84922" y="500"/>
                </a:lnTo>
                <a:lnTo>
                  <a:pt x="85983" y="673"/>
                </a:lnTo>
                <a:lnTo>
                  <a:pt x="87028" y="879"/>
                </a:lnTo>
                <a:lnTo>
                  <a:pt x="88072" y="1107"/>
                </a:lnTo>
                <a:lnTo>
                  <a:pt x="89100" y="1363"/>
                </a:lnTo>
                <a:lnTo>
                  <a:pt x="90124" y="1643"/>
                </a:lnTo>
                <a:lnTo>
                  <a:pt x="91132" y="1945"/>
                </a:lnTo>
                <a:lnTo>
                  <a:pt x="92131" y="2271"/>
                </a:lnTo>
                <a:lnTo>
                  <a:pt x="93122" y="2626"/>
                </a:lnTo>
                <a:lnTo>
                  <a:pt x="94100" y="2998"/>
                </a:lnTo>
                <a:lnTo>
                  <a:pt x="95071" y="3398"/>
                </a:lnTo>
                <a:lnTo>
                  <a:pt x="96024" y="3815"/>
                </a:lnTo>
                <a:lnTo>
                  <a:pt x="96966" y="4253"/>
                </a:lnTo>
                <a:lnTo>
                  <a:pt x="97895" y="4723"/>
                </a:lnTo>
                <a:lnTo>
                  <a:pt x="98803" y="5207"/>
                </a:lnTo>
                <a:lnTo>
                  <a:pt x="99712" y="5714"/>
                </a:lnTo>
                <a:lnTo>
                  <a:pt x="100599" y="6235"/>
                </a:lnTo>
                <a:lnTo>
                  <a:pt x="101471" y="6788"/>
                </a:lnTo>
                <a:lnTo>
                  <a:pt x="102333" y="7358"/>
                </a:lnTo>
                <a:lnTo>
                  <a:pt x="103176" y="7948"/>
                </a:lnTo>
                <a:lnTo>
                  <a:pt x="104010" y="8555"/>
                </a:lnTo>
                <a:lnTo>
                  <a:pt x="104827" y="9174"/>
                </a:lnTo>
                <a:lnTo>
                  <a:pt x="105624" y="9827"/>
                </a:lnTo>
                <a:lnTo>
                  <a:pt x="106413" y="10483"/>
                </a:lnTo>
                <a:lnTo>
                  <a:pt x="107176" y="11164"/>
                </a:lnTo>
                <a:lnTo>
                  <a:pt x="107924" y="11862"/>
                </a:lnTo>
                <a:lnTo>
                  <a:pt x="108659" y="12581"/>
                </a:lnTo>
                <a:lnTo>
                  <a:pt x="109369" y="13316"/>
                </a:lnTo>
                <a:lnTo>
                  <a:pt x="110071" y="14063"/>
                </a:lnTo>
                <a:lnTo>
                  <a:pt x="110752" y="14827"/>
                </a:lnTo>
                <a:lnTo>
                  <a:pt x="111409" y="15615"/>
                </a:lnTo>
                <a:lnTo>
                  <a:pt x="112061" y="16412"/>
                </a:lnTo>
                <a:lnTo>
                  <a:pt x="112680" y="17230"/>
                </a:lnTo>
                <a:lnTo>
                  <a:pt x="113287" y="18055"/>
                </a:lnTo>
                <a:lnTo>
                  <a:pt x="113878" y="18902"/>
                </a:lnTo>
                <a:lnTo>
                  <a:pt x="114447" y="19765"/>
                </a:lnTo>
                <a:lnTo>
                  <a:pt x="114992" y="20636"/>
                </a:lnTo>
                <a:lnTo>
                  <a:pt x="115521" y="21520"/>
                </a:lnTo>
                <a:lnTo>
                  <a:pt x="116029" y="22420"/>
                </a:lnTo>
                <a:lnTo>
                  <a:pt x="116512" y="23336"/>
                </a:lnTo>
                <a:lnTo>
                  <a:pt x="116974" y="24265"/>
                </a:lnTo>
                <a:lnTo>
                  <a:pt x="117420" y="25207"/>
                </a:lnTo>
                <a:lnTo>
                  <a:pt x="117837" y="26160"/>
                </a:lnTo>
                <a:lnTo>
                  <a:pt x="118238" y="27131"/>
                </a:lnTo>
                <a:lnTo>
                  <a:pt x="118609" y="28109"/>
                </a:lnTo>
                <a:lnTo>
                  <a:pt x="118964" y="29100"/>
                </a:lnTo>
                <a:lnTo>
                  <a:pt x="119291" y="30099"/>
                </a:lnTo>
                <a:lnTo>
                  <a:pt x="119592" y="31107"/>
                </a:lnTo>
                <a:lnTo>
                  <a:pt x="119873" y="32131"/>
                </a:lnTo>
                <a:lnTo>
                  <a:pt x="120125" y="33159"/>
                </a:lnTo>
                <a:lnTo>
                  <a:pt x="120360" y="34195"/>
                </a:lnTo>
                <a:lnTo>
                  <a:pt x="120566" y="35248"/>
                </a:lnTo>
                <a:lnTo>
                  <a:pt x="120740" y="36309"/>
                </a:lnTo>
                <a:lnTo>
                  <a:pt x="120893" y="37370"/>
                </a:lnTo>
                <a:lnTo>
                  <a:pt x="121012" y="38444"/>
                </a:lnTo>
                <a:lnTo>
                  <a:pt x="121111" y="39525"/>
                </a:lnTo>
                <a:lnTo>
                  <a:pt x="121182" y="40607"/>
                </a:lnTo>
                <a:lnTo>
                  <a:pt x="121227" y="41705"/>
                </a:lnTo>
                <a:lnTo>
                  <a:pt x="121239" y="42804"/>
                </a:lnTo>
                <a:lnTo>
                  <a:pt x="121227" y="43902"/>
                </a:lnTo>
                <a:lnTo>
                  <a:pt x="121182" y="44992"/>
                </a:lnTo>
                <a:lnTo>
                  <a:pt x="121111" y="46074"/>
                </a:lnTo>
                <a:lnTo>
                  <a:pt x="121012" y="47156"/>
                </a:lnTo>
                <a:lnTo>
                  <a:pt x="120893" y="48229"/>
                </a:lnTo>
                <a:lnTo>
                  <a:pt x="120740" y="49294"/>
                </a:lnTo>
                <a:lnTo>
                  <a:pt x="120566" y="50347"/>
                </a:lnTo>
                <a:lnTo>
                  <a:pt x="120360" y="51400"/>
                </a:lnTo>
                <a:lnTo>
                  <a:pt x="120125" y="52436"/>
                </a:lnTo>
                <a:lnTo>
                  <a:pt x="119873" y="53464"/>
                </a:lnTo>
                <a:lnTo>
                  <a:pt x="119592" y="54488"/>
                </a:lnTo>
                <a:lnTo>
                  <a:pt x="119291" y="55496"/>
                </a:lnTo>
                <a:lnTo>
                  <a:pt x="118964" y="56503"/>
                </a:lnTo>
                <a:lnTo>
                  <a:pt x="118609" y="57486"/>
                </a:lnTo>
                <a:lnTo>
                  <a:pt x="118238" y="58464"/>
                </a:lnTo>
                <a:lnTo>
                  <a:pt x="117837" y="59435"/>
                </a:lnTo>
                <a:lnTo>
                  <a:pt x="117420" y="60388"/>
                </a:lnTo>
                <a:lnTo>
                  <a:pt x="116974" y="61330"/>
                </a:lnTo>
                <a:lnTo>
                  <a:pt x="116512" y="62259"/>
                </a:lnTo>
                <a:lnTo>
                  <a:pt x="116029" y="63175"/>
                </a:lnTo>
                <a:lnTo>
                  <a:pt x="115521" y="64075"/>
                </a:lnTo>
                <a:lnTo>
                  <a:pt x="114992" y="64959"/>
                </a:lnTo>
                <a:lnTo>
                  <a:pt x="114447" y="65839"/>
                </a:lnTo>
                <a:lnTo>
                  <a:pt x="113878" y="66693"/>
                </a:lnTo>
                <a:lnTo>
                  <a:pt x="113287" y="67540"/>
                </a:lnTo>
                <a:lnTo>
                  <a:pt x="112680" y="68365"/>
                </a:lnTo>
                <a:lnTo>
                  <a:pt x="112061" y="69183"/>
                </a:lnTo>
                <a:lnTo>
                  <a:pt x="111409" y="69980"/>
                </a:lnTo>
                <a:lnTo>
                  <a:pt x="110752" y="70768"/>
                </a:lnTo>
                <a:lnTo>
                  <a:pt x="110071" y="71532"/>
                </a:lnTo>
                <a:lnTo>
                  <a:pt x="109369" y="72279"/>
                </a:lnTo>
                <a:lnTo>
                  <a:pt x="108659" y="73014"/>
                </a:lnTo>
                <a:lnTo>
                  <a:pt x="107924" y="73733"/>
                </a:lnTo>
                <a:lnTo>
                  <a:pt x="107176" y="74431"/>
                </a:lnTo>
                <a:lnTo>
                  <a:pt x="106413" y="75112"/>
                </a:lnTo>
                <a:lnTo>
                  <a:pt x="105624" y="75777"/>
                </a:lnTo>
                <a:lnTo>
                  <a:pt x="104827" y="76421"/>
                </a:lnTo>
                <a:lnTo>
                  <a:pt x="104010" y="77040"/>
                </a:lnTo>
                <a:lnTo>
                  <a:pt x="103176" y="77655"/>
                </a:lnTo>
                <a:lnTo>
                  <a:pt x="102333" y="78237"/>
                </a:lnTo>
                <a:lnTo>
                  <a:pt x="101471" y="78807"/>
                </a:lnTo>
                <a:lnTo>
                  <a:pt x="100599" y="79360"/>
                </a:lnTo>
                <a:lnTo>
                  <a:pt x="99712" y="79881"/>
                </a:lnTo>
                <a:lnTo>
                  <a:pt x="98803" y="80388"/>
                </a:lnTo>
                <a:lnTo>
                  <a:pt x="97895" y="80872"/>
                </a:lnTo>
                <a:lnTo>
                  <a:pt x="96966" y="81342"/>
                </a:lnTo>
                <a:lnTo>
                  <a:pt x="96024" y="81780"/>
                </a:lnTo>
                <a:lnTo>
                  <a:pt x="95071" y="82205"/>
                </a:lnTo>
                <a:lnTo>
                  <a:pt x="94100" y="82597"/>
                </a:lnTo>
                <a:lnTo>
                  <a:pt x="93122" y="82973"/>
                </a:lnTo>
                <a:lnTo>
                  <a:pt x="92131" y="83324"/>
                </a:lnTo>
                <a:lnTo>
                  <a:pt x="91132" y="83650"/>
                </a:lnTo>
                <a:lnTo>
                  <a:pt x="90124" y="83952"/>
                </a:lnTo>
                <a:lnTo>
                  <a:pt x="89100" y="84232"/>
                </a:lnTo>
                <a:lnTo>
                  <a:pt x="88072" y="84488"/>
                </a:lnTo>
                <a:lnTo>
                  <a:pt x="87028" y="84716"/>
                </a:lnTo>
                <a:lnTo>
                  <a:pt x="85983" y="84922"/>
                </a:lnTo>
                <a:lnTo>
                  <a:pt x="84922" y="85095"/>
                </a:lnTo>
                <a:lnTo>
                  <a:pt x="83861" y="85248"/>
                </a:lnTo>
                <a:lnTo>
                  <a:pt x="82787" y="85376"/>
                </a:lnTo>
                <a:lnTo>
                  <a:pt x="81706" y="85467"/>
                </a:lnTo>
                <a:lnTo>
                  <a:pt x="80624" y="85541"/>
                </a:lnTo>
                <a:lnTo>
                  <a:pt x="79526" y="85579"/>
                </a:lnTo>
                <a:lnTo>
                  <a:pt x="78428" y="85595"/>
                </a:lnTo>
                <a:lnTo>
                  <a:pt x="77329" y="85579"/>
                </a:lnTo>
                <a:lnTo>
                  <a:pt x="76239" y="85541"/>
                </a:lnTo>
                <a:lnTo>
                  <a:pt x="75149" y="85467"/>
                </a:lnTo>
                <a:lnTo>
                  <a:pt x="74076" y="85376"/>
                </a:lnTo>
                <a:lnTo>
                  <a:pt x="73002" y="85248"/>
                </a:lnTo>
                <a:lnTo>
                  <a:pt x="71937" y="85095"/>
                </a:lnTo>
                <a:lnTo>
                  <a:pt x="70884" y="84922"/>
                </a:lnTo>
                <a:lnTo>
                  <a:pt x="69831" y="84716"/>
                </a:lnTo>
                <a:lnTo>
                  <a:pt x="68795" y="84488"/>
                </a:lnTo>
                <a:lnTo>
                  <a:pt x="67767" y="84232"/>
                </a:lnTo>
                <a:lnTo>
                  <a:pt x="66747" y="83952"/>
                </a:lnTo>
                <a:lnTo>
                  <a:pt x="65731" y="83650"/>
                </a:lnTo>
                <a:lnTo>
                  <a:pt x="64732" y="83324"/>
                </a:lnTo>
                <a:lnTo>
                  <a:pt x="63749" y="82973"/>
                </a:lnTo>
                <a:lnTo>
                  <a:pt x="62771" y="82597"/>
                </a:lnTo>
                <a:lnTo>
                  <a:pt x="61801" y="82205"/>
                </a:lnTo>
                <a:lnTo>
                  <a:pt x="60847" y="81780"/>
                </a:lnTo>
                <a:lnTo>
                  <a:pt x="59905" y="81342"/>
                </a:lnTo>
                <a:lnTo>
                  <a:pt x="58977" y="80872"/>
                </a:lnTo>
                <a:lnTo>
                  <a:pt x="58060" y="80388"/>
                </a:lnTo>
                <a:lnTo>
                  <a:pt x="57160" y="79881"/>
                </a:lnTo>
                <a:lnTo>
                  <a:pt x="56276" y="79360"/>
                </a:lnTo>
                <a:lnTo>
                  <a:pt x="55397" y="78807"/>
                </a:lnTo>
                <a:lnTo>
                  <a:pt x="54542" y="78237"/>
                </a:lnTo>
                <a:lnTo>
                  <a:pt x="53696" y="77655"/>
                </a:lnTo>
                <a:lnTo>
                  <a:pt x="52870" y="77040"/>
                </a:lnTo>
                <a:lnTo>
                  <a:pt x="52052" y="76421"/>
                </a:lnTo>
                <a:lnTo>
                  <a:pt x="51251" y="75777"/>
                </a:lnTo>
                <a:lnTo>
                  <a:pt x="50471" y="75112"/>
                </a:lnTo>
                <a:lnTo>
                  <a:pt x="49707" y="74431"/>
                </a:lnTo>
                <a:lnTo>
                  <a:pt x="48960" y="73733"/>
                </a:lnTo>
                <a:lnTo>
                  <a:pt x="48225" y="73014"/>
                </a:lnTo>
                <a:lnTo>
                  <a:pt x="47507" y="72279"/>
                </a:lnTo>
                <a:lnTo>
                  <a:pt x="46809" y="71532"/>
                </a:lnTo>
                <a:lnTo>
                  <a:pt x="46128" y="70768"/>
                </a:lnTo>
                <a:lnTo>
                  <a:pt x="45463" y="69980"/>
                </a:lnTo>
                <a:lnTo>
                  <a:pt x="44819" y="69183"/>
                </a:lnTo>
                <a:lnTo>
                  <a:pt x="44191" y="68365"/>
                </a:lnTo>
                <a:lnTo>
                  <a:pt x="43584" y="67540"/>
                </a:lnTo>
                <a:lnTo>
                  <a:pt x="43002" y="66693"/>
                </a:lnTo>
                <a:lnTo>
                  <a:pt x="42432" y="65839"/>
                </a:lnTo>
                <a:lnTo>
                  <a:pt x="41879" y="64959"/>
                </a:lnTo>
                <a:lnTo>
                  <a:pt x="41359" y="64075"/>
                </a:lnTo>
                <a:lnTo>
                  <a:pt x="40851" y="63175"/>
                </a:lnTo>
                <a:lnTo>
                  <a:pt x="40368" y="62259"/>
                </a:lnTo>
                <a:lnTo>
                  <a:pt x="39897" y="61330"/>
                </a:lnTo>
                <a:lnTo>
                  <a:pt x="39459" y="60388"/>
                </a:lnTo>
                <a:lnTo>
                  <a:pt x="39034" y="59435"/>
                </a:lnTo>
                <a:lnTo>
                  <a:pt x="38642" y="58464"/>
                </a:lnTo>
                <a:lnTo>
                  <a:pt x="38266" y="57486"/>
                </a:lnTo>
                <a:lnTo>
                  <a:pt x="37915" y="56503"/>
                </a:lnTo>
                <a:lnTo>
                  <a:pt x="37589" y="55496"/>
                </a:lnTo>
                <a:lnTo>
                  <a:pt x="37288" y="54488"/>
                </a:lnTo>
                <a:lnTo>
                  <a:pt x="37007" y="53464"/>
                </a:lnTo>
                <a:lnTo>
                  <a:pt x="36751" y="52436"/>
                </a:lnTo>
                <a:lnTo>
                  <a:pt x="36524" y="51400"/>
                </a:lnTo>
                <a:lnTo>
                  <a:pt x="36317" y="50347"/>
                </a:lnTo>
                <a:lnTo>
                  <a:pt x="36144" y="49294"/>
                </a:lnTo>
                <a:lnTo>
                  <a:pt x="35991" y="48229"/>
                </a:lnTo>
                <a:lnTo>
                  <a:pt x="35863" y="47156"/>
                </a:lnTo>
                <a:lnTo>
                  <a:pt x="35772" y="46074"/>
                </a:lnTo>
                <a:lnTo>
                  <a:pt x="35698" y="44992"/>
                </a:lnTo>
                <a:lnTo>
                  <a:pt x="35661" y="43902"/>
                </a:lnTo>
                <a:lnTo>
                  <a:pt x="35649" y="42804"/>
                </a:lnTo>
                <a:lnTo>
                  <a:pt x="35661" y="41705"/>
                </a:lnTo>
                <a:lnTo>
                  <a:pt x="35698" y="40607"/>
                </a:lnTo>
                <a:lnTo>
                  <a:pt x="35772" y="39525"/>
                </a:lnTo>
                <a:lnTo>
                  <a:pt x="35863" y="38444"/>
                </a:lnTo>
                <a:lnTo>
                  <a:pt x="35991" y="37370"/>
                </a:lnTo>
                <a:lnTo>
                  <a:pt x="36144" y="36309"/>
                </a:lnTo>
                <a:lnTo>
                  <a:pt x="36317" y="35248"/>
                </a:lnTo>
                <a:lnTo>
                  <a:pt x="36524" y="34195"/>
                </a:lnTo>
                <a:lnTo>
                  <a:pt x="36751" y="33159"/>
                </a:lnTo>
                <a:lnTo>
                  <a:pt x="37007" y="32131"/>
                </a:lnTo>
                <a:lnTo>
                  <a:pt x="37288" y="31107"/>
                </a:lnTo>
                <a:lnTo>
                  <a:pt x="37589" y="30099"/>
                </a:lnTo>
                <a:lnTo>
                  <a:pt x="37915" y="29100"/>
                </a:lnTo>
                <a:lnTo>
                  <a:pt x="38266" y="28109"/>
                </a:lnTo>
                <a:lnTo>
                  <a:pt x="38642" y="27131"/>
                </a:lnTo>
                <a:lnTo>
                  <a:pt x="39034" y="26160"/>
                </a:lnTo>
                <a:lnTo>
                  <a:pt x="39459" y="25207"/>
                </a:lnTo>
                <a:lnTo>
                  <a:pt x="39897" y="24265"/>
                </a:lnTo>
                <a:lnTo>
                  <a:pt x="40368" y="23336"/>
                </a:lnTo>
                <a:lnTo>
                  <a:pt x="40851" y="22420"/>
                </a:lnTo>
                <a:lnTo>
                  <a:pt x="41359" y="21520"/>
                </a:lnTo>
                <a:lnTo>
                  <a:pt x="41879" y="20636"/>
                </a:lnTo>
                <a:lnTo>
                  <a:pt x="42432" y="19765"/>
                </a:lnTo>
                <a:lnTo>
                  <a:pt x="43002" y="18902"/>
                </a:lnTo>
                <a:lnTo>
                  <a:pt x="43584" y="18055"/>
                </a:lnTo>
                <a:lnTo>
                  <a:pt x="44191" y="17230"/>
                </a:lnTo>
                <a:lnTo>
                  <a:pt x="44819" y="16412"/>
                </a:lnTo>
                <a:lnTo>
                  <a:pt x="45463" y="15615"/>
                </a:lnTo>
                <a:lnTo>
                  <a:pt x="46128" y="14827"/>
                </a:lnTo>
                <a:lnTo>
                  <a:pt x="46809" y="14063"/>
                </a:lnTo>
                <a:lnTo>
                  <a:pt x="47507" y="13316"/>
                </a:lnTo>
                <a:lnTo>
                  <a:pt x="48225" y="12581"/>
                </a:lnTo>
                <a:lnTo>
                  <a:pt x="48960" y="11862"/>
                </a:lnTo>
                <a:lnTo>
                  <a:pt x="49707" y="11164"/>
                </a:lnTo>
                <a:lnTo>
                  <a:pt x="50471" y="10483"/>
                </a:lnTo>
                <a:lnTo>
                  <a:pt x="51251" y="9827"/>
                </a:lnTo>
                <a:lnTo>
                  <a:pt x="52052" y="9174"/>
                </a:lnTo>
                <a:lnTo>
                  <a:pt x="52870" y="8555"/>
                </a:lnTo>
                <a:lnTo>
                  <a:pt x="53696" y="7948"/>
                </a:lnTo>
                <a:lnTo>
                  <a:pt x="54542" y="7358"/>
                </a:lnTo>
                <a:lnTo>
                  <a:pt x="55397" y="6788"/>
                </a:lnTo>
                <a:lnTo>
                  <a:pt x="56276" y="6243"/>
                </a:lnTo>
                <a:lnTo>
                  <a:pt x="57160" y="5714"/>
                </a:lnTo>
                <a:lnTo>
                  <a:pt x="58060" y="5207"/>
                </a:lnTo>
                <a:lnTo>
                  <a:pt x="58977" y="4723"/>
                </a:lnTo>
                <a:lnTo>
                  <a:pt x="59905" y="4253"/>
                </a:lnTo>
                <a:lnTo>
                  <a:pt x="60847" y="3815"/>
                </a:lnTo>
                <a:lnTo>
                  <a:pt x="61801" y="3398"/>
                </a:lnTo>
                <a:lnTo>
                  <a:pt x="62771" y="2998"/>
                </a:lnTo>
                <a:lnTo>
                  <a:pt x="63749" y="2626"/>
                </a:lnTo>
                <a:lnTo>
                  <a:pt x="64732" y="2271"/>
                </a:lnTo>
                <a:lnTo>
                  <a:pt x="65731" y="1945"/>
                </a:lnTo>
                <a:lnTo>
                  <a:pt x="66747" y="1643"/>
                </a:lnTo>
                <a:lnTo>
                  <a:pt x="67767" y="1363"/>
                </a:lnTo>
                <a:lnTo>
                  <a:pt x="68795" y="1107"/>
                </a:lnTo>
                <a:lnTo>
                  <a:pt x="69831" y="879"/>
                </a:lnTo>
                <a:lnTo>
                  <a:pt x="70884" y="673"/>
                </a:lnTo>
                <a:lnTo>
                  <a:pt x="71937" y="500"/>
                </a:lnTo>
                <a:lnTo>
                  <a:pt x="73002" y="347"/>
                </a:lnTo>
                <a:lnTo>
                  <a:pt x="74076" y="227"/>
                </a:lnTo>
                <a:lnTo>
                  <a:pt x="75149" y="128"/>
                </a:lnTo>
                <a:lnTo>
                  <a:pt x="76239" y="58"/>
                </a:lnTo>
                <a:lnTo>
                  <a:pt x="77329" y="12"/>
                </a:lnTo>
                <a:lnTo>
                  <a:pt x="78428" y="0"/>
                </a:lnTo>
                <a:lnTo>
                  <a:pt x="79526" y="12"/>
                </a:lnTo>
                <a:close/>
                <a:moveTo>
                  <a:pt x="77845" y="19951"/>
                </a:moveTo>
                <a:lnTo>
                  <a:pt x="77263" y="19975"/>
                </a:lnTo>
                <a:lnTo>
                  <a:pt x="76689" y="20013"/>
                </a:lnTo>
                <a:lnTo>
                  <a:pt x="76115" y="20066"/>
                </a:lnTo>
                <a:lnTo>
                  <a:pt x="75546" y="20128"/>
                </a:lnTo>
                <a:lnTo>
                  <a:pt x="74988" y="20211"/>
                </a:lnTo>
                <a:lnTo>
                  <a:pt x="74426" y="20302"/>
                </a:lnTo>
                <a:lnTo>
                  <a:pt x="73873" y="20409"/>
                </a:lnTo>
                <a:lnTo>
                  <a:pt x="73320" y="20529"/>
                </a:lnTo>
                <a:lnTo>
                  <a:pt x="72775" y="20665"/>
                </a:lnTo>
                <a:lnTo>
                  <a:pt x="72238" y="20818"/>
                </a:lnTo>
                <a:lnTo>
                  <a:pt x="71702" y="20975"/>
                </a:lnTo>
                <a:lnTo>
                  <a:pt x="71173" y="21148"/>
                </a:lnTo>
                <a:lnTo>
                  <a:pt x="70653" y="21330"/>
                </a:lnTo>
                <a:lnTo>
                  <a:pt x="70133" y="21536"/>
                </a:lnTo>
                <a:lnTo>
                  <a:pt x="69625" y="21747"/>
                </a:lnTo>
                <a:lnTo>
                  <a:pt x="69109" y="21965"/>
                </a:lnTo>
                <a:lnTo>
                  <a:pt x="68609" y="22201"/>
                </a:lnTo>
                <a:lnTo>
                  <a:pt x="68118" y="22453"/>
                </a:lnTo>
                <a:lnTo>
                  <a:pt x="67626" y="22709"/>
                </a:lnTo>
                <a:lnTo>
                  <a:pt x="67143" y="22981"/>
                </a:lnTo>
                <a:lnTo>
                  <a:pt x="66668" y="23270"/>
                </a:lnTo>
                <a:lnTo>
                  <a:pt x="66198" y="23559"/>
                </a:lnTo>
                <a:lnTo>
                  <a:pt x="65735" y="23869"/>
                </a:lnTo>
                <a:lnTo>
                  <a:pt x="65281" y="24179"/>
                </a:lnTo>
                <a:lnTo>
                  <a:pt x="64835" y="24513"/>
                </a:lnTo>
                <a:lnTo>
                  <a:pt x="64398" y="24847"/>
                </a:lnTo>
                <a:lnTo>
                  <a:pt x="63964" y="25198"/>
                </a:lnTo>
                <a:lnTo>
                  <a:pt x="63539" y="25553"/>
                </a:lnTo>
                <a:lnTo>
                  <a:pt x="63130" y="25925"/>
                </a:lnTo>
                <a:lnTo>
                  <a:pt x="62721" y="26301"/>
                </a:lnTo>
                <a:lnTo>
                  <a:pt x="62329" y="26689"/>
                </a:lnTo>
                <a:lnTo>
                  <a:pt x="61941" y="27081"/>
                </a:lnTo>
                <a:lnTo>
                  <a:pt x="61565" y="27490"/>
                </a:lnTo>
                <a:lnTo>
                  <a:pt x="61194" y="27907"/>
                </a:lnTo>
                <a:lnTo>
                  <a:pt x="60839" y="28324"/>
                </a:lnTo>
                <a:lnTo>
                  <a:pt x="60488" y="28757"/>
                </a:lnTo>
                <a:lnTo>
                  <a:pt x="60149" y="29195"/>
                </a:lnTo>
                <a:lnTo>
                  <a:pt x="59823" y="29649"/>
                </a:lnTo>
                <a:lnTo>
                  <a:pt x="59505" y="30103"/>
                </a:lnTo>
                <a:lnTo>
                  <a:pt x="59204" y="30566"/>
                </a:lnTo>
                <a:lnTo>
                  <a:pt x="58910" y="31036"/>
                </a:lnTo>
                <a:lnTo>
                  <a:pt x="58630" y="31507"/>
                </a:lnTo>
                <a:lnTo>
                  <a:pt x="58357" y="31990"/>
                </a:lnTo>
                <a:lnTo>
                  <a:pt x="58101" y="32482"/>
                </a:lnTo>
                <a:lnTo>
                  <a:pt x="57849" y="32973"/>
                </a:lnTo>
                <a:lnTo>
                  <a:pt x="57614" y="33481"/>
                </a:lnTo>
                <a:lnTo>
                  <a:pt x="57387" y="33989"/>
                </a:lnTo>
                <a:lnTo>
                  <a:pt x="57176" y="34505"/>
                </a:lnTo>
                <a:lnTo>
                  <a:pt x="56978" y="35021"/>
                </a:lnTo>
                <a:lnTo>
                  <a:pt x="56788" y="35549"/>
                </a:lnTo>
                <a:lnTo>
                  <a:pt x="56623" y="36078"/>
                </a:lnTo>
                <a:lnTo>
                  <a:pt x="56454" y="36606"/>
                </a:lnTo>
                <a:lnTo>
                  <a:pt x="56309" y="37151"/>
                </a:lnTo>
                <a:lnTo>
                  <a:pt x="56173" y="37696"/>
                </a:lnTo>
                <a:lnTo>
                  <a:pt x="56053" y="38241"/>
                </a:lnTo>
                <a:lnTo>
                  <a:pt x="55946" y="38795"/>
                </a:lnTo>
                <a:lnTo>
                  <a:pt x="55855" y="39356"/>
                </a:lnTo>
                <a:lnTo>
                  <a:pt x="55773" y="39926"/>
                </a:lnTo>
                <a:lnTo>
                  <a:pt x="55702" y="40496"/>
                </a:lnTo>
                <a:lnTo>
                  <a:pt x="55649" y="41065"/>
                </a:lnTo>
                <a:lnTo>
                  <a:pt x="55620" y="41639"/>
                </a:lnTo>
                <a:lnTo>
                  <a:pt x="55595" y="42222"/>
                </a:lnTo>
                <a:lnTo>
                  <a:pt x="55587" y="42812"/>
                </a:lnTo>
                <a:lnTo>
                  <a:pt x="55595" y="43394"/>
                </a:lnTo>
                <a:lnTo>
                  <a:pt x="55620" y="43976"/>
                </a:lnTo>
                <a:lnTo>
                  <a:pt x="55649" y="44550"/>
                </a:lnTo>
                <a:lnTo>
                  <a:pt x="55702" y="45124"/>
                </a:lnTo>
                <a:lnTo>
                  <a:pt x="55773" y="45694"/>
                </a:lnTo>
                <a:lnTo>
                  <a:pt x="55855" y="46255"/>
                </a:lnTo>
                <a:lnTo>
                  <a:pt x="55946" y="46813"/>
                </a:lnTo>
                <a:lnTo>
                  <a:pt x="56053" y="47366"/>
                </a:lnTo>
                <a:lnTo>
                  <a:pt x="56173" y="47919"/>
                </a:lnTo>
                <a:lnTo>
                  <a:pt x="56309" y="48464"/>
                </a:lnTo>
                <a:lnTo>
                  <a:pt x="56454" y="49001"/>
                </a:lnTo>
                <a:lnTo>
                  <a:pt x="56623" y="49538"/>
                </a:lnTo>
                <a:lnTo>
                  <a:pt x="56788" y="50066"/>
                </a:lnTo>
                <a:lnTo>
                  <a:pt x="56978" y="50587"/>
                </a:lnTo>
                <a:lnTo>
                  <a:pt x="57176" y="51103"/>
                </a:lnTo>
                <a:lnTo>
                  <a:pt x="57387" y="51619"/>
                </a:lnTo>
                <a:lnTo>
                  <a:pt x="57614" y="52127"/>
                </a:lnTo>
                <a:lnTo>
                  <a:pt x="57849" y="52634"/>
                </a:lnTo>
                <a:lnTo>
                  <a:pt x="58101" y="53126"/>
                </a:lnTo>
                <a:lnTo>
                  <a:pt x="58357" y="53617"/>
                </a:lnTo>
                <a:lnTo>
                  <a:pt x="58630" y="54100"/>
                </a:lnTo>
                <a:lnTo>
                  <a:pt x="58910" y="54579"/>
                </a:lnTo>
                <a:lnTo>
                  <a:pt x="59204" y="55050"/>
                </a:lnTo>
                <a:lnTo>
                  <a:pt x="59505" y="55512"/>
                </a:lnTo>
                <a:lnTo>
                  <a:pt x="59823" y="55966"/>
                </a:lnTo>
                <a:lnTo>
                  <a:pt x="60149" y="56412"/>
                </a:lnTo>
                <a:lnTo>
                  <a:pt x="60488" y="56850"/>
                </a:lnTo>
                <a:lnTo>
                  <a:pt x="60839" y="57284"/>
                </a:lnTo>
                <a:lnTo>
                  <a:pt x="61194" y="57709"/>
                </a:lnTo>
                <a:lnTo>
                  <a:pt x="61565" y="58118"/>
                </a:lnTo>
                <a:lnTo>
                  <a:pt x="61941" y="58526"/>
                </a:lnTo>
                <a:lnTo>
                  <a:pt x="62329" y="58919"/>
                </a:lnTo>
                <a:lnTo>
                  <a:pt x="62721" y="59307"/>
                </a:lnTo>
                <a:lnTo>
                  <a:pt x="63130" y="59687"/>
                </a:lnTo>
                <a:lnTo>
                  <a:pt x="63539" y="60058"/>
                </a:lnTo>
                <a:lnTo>
                  <a:pt x="63964" y="60413"/>
                </a:lnTo>
                <a:lnTo>
                  <a:pt x="64398" y="60764"/>
                </a:lnTo>
                <a:lnTo>
                  <a:pt x="64835" y="61099"/>
                </a:lnTo>
                <a:lnTo>
                  <a:pt x="65281" y="61433"/>
                </a:lnTo>
                <a:lnTo>
                  <a:pt x="65735" y="61743"/>
                </a:lnTo>
                <a:lnTo>
                  <a:pt x="66198" y="62052"/>
                </a:lnTo>
                <a:lnTo>
                  <a:pt x="66668" y="62345"/>
                </a:lnTo>
                <a:lnTo>
                  <a:pt x="67143" y="62626"/>
                </a:lnTo>
                <a:lnTo>
                  <a:pt x="67626" y="62899"/>
                </a:lnTo>
                <a:lnTo>
                  <a:pt x="68118" y="63155"/>
                </a:lnTo>
                <a:lnTo>
                  <a:pt x="68609" y="63407"/>
                </a:lnTo>
                <a:lnTo>
                  <a:pt x="69117" y="63642"/>
                </a:lnTo>
                <a:lnTo>
                  <a:pt x="69625" y="63869"/>
                </a:lnTo>
                <a:lnTo>
                  <a:pt x="70133" y="64080"/>
                </a:lnTo>
                <a:lnTo>
                  <a:pt x="70653" y="64278"/>
                </a:lnTo>
                <a:lnTo>
                  <a:pt x="71173" y="64459"/>
                </a:lnTo>
                <a:lnTo>
                  <a:pt x="71702" y="64633"/>
                </a:lnTo>
                <a:lnTo>
                  <a:pt x="72238" y="64798"/>
                </a:lnTo>
                <a:lnTo>
                  <a:pt x="72775" y="64943"/>
                </a:lnTo>
                <a:lnTo>
                  <a:pt x="73320" y="65079"/>
                </a:lnTo>
                <a:lnTo>
                  <a:pt x="73873" y="65199"/>
                </a:lnTo>
                <a:lnTo>
                  <a:pt x="74426" y="65306"/>
                </a:lnTo>
                <a:lnTo>
                  <a:pt x="74988" y="65397"/>
                </a:lnTo>
                <a:lnTo>
                  <a:pt x="75546" y="65479"/>
                </a:lnTo>
                <a:lnTo>
                  <a:pt x="76115" y="65545"/>
                </a:lnTo>
                <a:lnTo>
                  <a:pt x="76689" y="65591"/>
                </a:lnTo>
                <a:lnTo>
                  <a:pt x="77263" y="65628"/>
                </a:lnTo>
                <a:lnTo>
                  <a:pt x="77845" y="65653"/>
                </a:lnTo>
                <a:lnTo>
                  <a:pt x="78428" y="65661"/>
                </a:lnTo>
                <a:lnTo>
                  <a:pt x="79018" y="65653"/>
                </a:lnTo>
                <a:lnTo>
                  <a:pt x="79592" y="65628"/>
                </a:lnTo>
                <a:lnTo>
                  <a:pt x="80174" y="65591"/>
                </a:lnTo>
                <a:lnTo>
                  <a:pt x="80744" y="65545"/>
                </a:lnTo>
                <a:lnTo>
                  <a:pt x="81313" y="65479"/>
                </a:lnTo>
                <a:lnTo>
                  <a:pt x="81883" y="65397"/>
                </a:lnTo>
                <a:lnTo>
                  <a:pt x="82441" y="65306"/>
                </a:lnTo>
                <a:lnTo>
                  <a:pt x="82994" y="65199"/>
                </a:lnTo>
                <a:lnTo>
                  <a:pt x="83539" y="65079"/>
                </a:lnTo>
                <a:lnTo>
                  <a:pt x="84084" y="64943"/>
                </a:lnTo>
                <a:lnTo>
                  <a:pt x="84629" y="64798"/>
                </a:lnTo>
                <a:lnTo>
                  <a:pt x="85157" y="64633"/>
                </a:lnTo>
                <a:lnTo>
                  <a:pt x="85686" y="64459"/>
                </a:lnTo>
                <a:lnTo>
                  <a:pt x="86214" y="64278"/>
                </a:lnTo>
                <a:lnTo>
                  <a:pt x="86731" y="64080"/>
                </a:lnTo>
                <a:lnTo>
                  <a:pt x="87247" y="63869"/>
                </a:lnTo>
                <a:lnTo>
                  <a:pt x="87754" y="63642"/>
                </a:lnTo>
                <a:lnTo>
                  <a:pt x="88254" y="63407"/>
                </a:lnTo>
                <a:lnTo>
                  <a:pt x="88754" y="63155"/>
                </a:lnTo>
                <a:lnTo>
                  <a:pt x="89245" y="62899"/>
                </a:lnTo>
                <a:lnTo>
                  <a:pt x="89720" y="62626"/>
                </a:lnTo>
                <a:lnTo>
                  <a:pt x="90195" y="62345"/>
                </a:lnTo>
                <a:lnTo>
                  <a:pt x="90665" y="62052"/>
                </a:lnTo>
                <a:lnTo>
                  <a:pt x="91128" y="61743"/>
                </a:lnTo>
                <a:lnTo>
                  <a:pt x="91582" y="61433"/>
                </a:lnTo>
                <a:lnTo>
                  <a:pt x="92028" y="61107"/>
                </a:lnTo>
                <a:lnTo>
                  <a:pt x="92465" y="60768"/>
                </a:lnTo>
                <a:lnTo>
                  <a:pt x="92899" y="60417"/>
                </a:lnTo>
                <a:lnTo>
                  <a:pt x="93324" y="60062"/>
                </a:lnTo>
                <a:lnTo>
                  <a:pt x="93741" y="59691"/>
                </a:lnTo>
                <a:lnTo>
                  <a:pt x="94142" y="59311"/>
                </a:lnTo>
                <a:lnTo>
                  <a:pt x="94542" y="58923"/>
                </a:lnTo>
                <a:lnTo>
                  <a:pt x="94930" y="58531"/>
                </a:lnTo>
                <a:lnTo>
                  <a:pt x="95310" y="58122"/>
                </a:lnTo>
                <a:lnTo>
                  <a:pt x="95674" y="57705"/>
                </a:lnTo>
                <a:lnTo>
                  <a:pt x="96037" y="57288"/>
                </a:lnTo>
                <a:lnTo>
                  <a:pt x="96388" y="56854"/>
                </a:lnTo>
                <a:lnTo>
                  <a:pt x="96722" y="56416"/>
                </a:lnTo>
                <a:lnTo>
                  <a:pt x="97048" y="55971"/>
                </a:lnTo>
                <a:lnTo>
                  <a:pt x="97366" y="55516"/>
                </a:lnTo>
                <a:lnTo>
                  <a:pt x="97676" y="55054"/>
                </a:lnTo>
                <a:lnTo>
                  <a:pt x="97965" y="54583"/>
                </a:lnTo>
                <a:lnTo>
                  <a:pt x="98254" y="54108"/>
                </a:lnTo>
                <a:lnTo>
                  <a:pt x="98527" y="53625"/>
                </a:lnTo>
                <a:lnTo>
                  <a:pt x="98783" y="53134"/>
                </a:lnTo>
                <a:lnTo>
                  <a:pt x="99034" y="52643"/>
                </a:lnTo>
                <a:lnTo>
                  <a:pt x="99270" y="52135"/>
                </a:lnTo>
                <a:lnTo>
                  <a:pt x="99489" y="51627"/>
                </a:lnTo>
                <a:lnTo>
                  <a:pt x="99703" y="51111"/>
                </a:lnTo>
                <a:lnTo>
                  <a:pt x="99910" y="50595"/>
                </a:lnTo>
                <a:lnTo>
                  <a:pt x="100091" y="50075"/>
                </a:lnTo>
                <a:lnTo>
                  <a:pt x="100265" y="49546"/>
                </a:lnTo>
                <a:lnTo>
                  <a:pt x="100422" y="49009"/>
                </a:lnTo>
                <a:lnTo>
                  <a:pt x="100574" y="48473"/>
                </a:lnTo>
                <a:lnTo>
                  <a:pt x="100711" y="47928"/>
                </a:lnTo>
                <a:lnTo>
                  <a:pt x="100830" y="47374"/>
                </a:lnTo>
                <a:lnTo>
                  <a:pt x="100938" y="46821"/>
                </a:lnTo>
                <a:lnTo>
                  <a:pt x="101029" y="46260"/>
                </a:lnTo>
                <a:lnTo>
                  <a:pt x="101111" y="45702"/>
                </a:lnTo>
                <a:lnTo>
                  <a:pt x="101173" y="45128"/>
                </a:lnTo>
                <a:lnTo>
                  <a:pt x="101227" y="44559"/>
                </a:lnTo>
                <a:lnTo>
                  <a:pt x="101264" y="43985"/>
                </a:lnTo>
                <a:lnTo>
                  <a:pt x="101289" y="43402"/>
                </a:lnTo>
                <a:lnTo>
                  <a:pt x="101297" y="42820"/>
                </a:lnTo>
                <a:lnTo>
                  <a:pt x="101289" y="42230"/>
                </a:lnTo>
                <a:lnTo>
                  <a:pt x="101264" y="41648"/>
                </a:lnTo>
                <a:lnTo>
                  <a:pt x="101227" y="41074"/>
                </a:lnTo>
                <a:lnTo>
                  <a:pt x="101173" y="40504"/>
                </a:lnTo>
                <a:lnTo>
                  <a:pt x="101111" y="39934"/>
                </a:lnTo>
                <a:lnTo>
                  <a:pt x="101029" y="39364"/>
                </a:lnTo>
                <a:lnTo>
                  <a:pt x="100938" y="38807"/>
                </a:lnTo>
                <a:lnTo>
                  <a:pt x="100830" y="38254"/>
                </a:lnTo>
                <a:lnTo>
                  <a:pt x="100711" y="37709"/>
                </a:lnTo>
                <a:lnTo>
                  <a:pt x="100574" y="37164"/>
                </a:lnTo>
                <a:lnTo>
                  <a:pt x="100422" y="36619"/>
                </a:lnTo>
                <a:lnTo>
                  <a:pt x="100265" y="36090"/>
                </a:lnTo>
                <a:lnTo>
                  <a:pt x="100091" y="35562"/>
                </a:lnTo>
                <a:lnTo>
                  <a:pt x="99910" y="35033"/>
                </a:lnTo>
                <a:lnTo>
                  <a:pt x="99703" y="34517"/>
                </a:lnTo>
                <a:lnTo>
                  <a:pt x="99489" y="34001"/>
                </a:lnTo>
                <a:lnTo>
                  <a:pt x="99270" y="33493"/>
                </a:lnTo>
                <a:lnTo>
                  <a:pt x="99034" y="32985"/>
                </a:lnTo>
                <a:lnTo>
                  <a:pt x="98783" y="32494"/>
                </a:lnTo>
                <a:lnTo>
                  <a:pt x="98527" y="32003"/>
                </a:lnTo>
                <a:lnTo>
                  <a:pt x="98254" y="31520"/>
                </a:lnTo>
                <a:lnTo>
                  <a:pt x="97965" y="31049"/>
                </a:lnTo>
                <a:lnTo>
                  <a:pt x="97676" y="30578"/>
                </a:lnTo>
                <a:lnTo>
                  <a:pt x="97366" y="30091"/>
                </a:lnTo>
                <a:lnTo>
                  <a:pt x="97048" y="29629"/>
                </a:lnTo>
                <a:lnTo>
                  <a:pt x="96722" y="29183"/>
                </a:lnTo>
                <a:lnTo>
                  <a:pt x="96388" y="28745"/>
                </a:lnTo>
                <a:lnTo>
                  <a:pt x="96037" y="28312"/>
                </a:lnTo>
                <a:lnTo>
                  <a:pt x="95674" y="27894"/>
                </a:lnTo>
                <a:lnTo>
                  <a:pt x="95310" y="27477"/>
                </a:lnTo>
                <a:lnTo>
                  <a:pt x="94930" y="27069"/>
                </a:lnTo>
                <a:lnTo>
                  <a:pt x="94542" y="26676"/>
                </a:lnTo>
                <a:lnTo>
                  <a:pt x="94142" y="26288"/>
                </a:lnTo>
                <a:lnTo>
                  <a:pt x="93741" y="25913"/>
                </a:lnTo>
                <a:lnTo>
                  <a:pt x="93324" y="25541"/>
                </a:lnTo>
                <a:lnTo>
                  <a:pt x="92899" y="25186"/>
                </a:lnTo>
                <a:lnTo>
                  <a:pt x="92465" y="24835"/>
                </a:lnTo>
                <a:lnTo>
                  <a:pt x="92028" y="24501"/>
                </a:lnTo>
                <a:lnTo>
                  <a:pt x="91582" y="24166"/>
                </a:lnTo>
                <a:lnTo>
                  <a:pt x="91128" y="23856"/>
                </a:lnTo>
                <a:lnTo>
                  <a:pt x="90665" y="23547"/>
                </a:lnTo>
                <a:lnTo>
                  <a:pt x="90195" y="23258"/>
                </a:lnTo>
                <a:lnTo>
                  <a:pt x="89720" y="22969"/>
                </a:lnTo>
                <a:lnTo>
                  <a:pt x="89245" y="22696"/>
                </a:lnTo>
                <a:lnTo>
                  <a:pt x="88754" y="22440"/>
                </a:lnTo>
                <a:lnTo>
                  <a:pt x="88254" y="22188"/>
                </a:lnTo>
                <a:lnTo>
                  <a:pt x="87754" y="21953"/>
                </a:lnTo>
                <a:lnTo>
                  <a:pt x="87247" y="21726"/>
                </a:lnTo>
                <a:lnTo>
                  <a:pt x="86731" y="21520"/>
                </a:lnTo>
                <a:lnTo>
                  <a:pt x="86214" y="21313"/>
                </a:lnTo>
                <a:lnTo>
                  <a:pt x="85686" y="21131"/>
                </a:lnTo>
                <a:lnTo>
                  <a:pt x="85157" y="20958"/>
                </a:lnTo>
                <a:lnTo>
                  <a:pt x="84629" y="20801"/>
                </a:lnTo>
                <a:lnTo>
                  <a:pt x="84084" y="20648"/>
                </a:lnTo>
                <a:lnTo>
                  <a:pt x="83539" y="20512"/>
                </a:lnTo>
                <a:lnTo>
                  <a:pt x="82994" y="20392"/>
                </a:lnTo>
                <a:lnTo>
                  <a:pt x="82436" y="20285"/>
                </a:lnTo>
                <a:lnTo>
                  <a:pt x="81883" y="20194"/>
                </a:lnTo>
                <a:lnTo>
                  <a:pt x="81313" y="20112"/>
                </a:lnTo>
                <a:lnTo>
                  <a:pt x="80744" y="20050"/>
                </a:lnTo>
                <a:lnTo>
                  <a:pt x="80174" y="19996"/>
                </a:lnTo>
                <a:lnTo>
                  <a:pt x="79592" y="19959"/>
                </a:lnTo>
                <a:lnTo>
                  <a:pt x="79018" y="19934"/>
                </a:lnTo>
                <a:lnTo>
                  <a:pt x="78428" y="19926"/>
                </a:lnTo>
                <a:lnTo>
                  <a:pt x="77845" y="19951"/>
                </a:lnTo>
                <a:close/>
              </a:path>
            </a:pathLst>
          </a:custGeom>
          <a:solidFill>
            <a:srgbClr val="000000"/>
          </a:solidFill>
          <a:ln w="4124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A61FAA33-A7A7-43D5-B0AA-3B15FA7489C0}"/>
              </a:ext>
            </a:extLst>
          </p:cNvPr>
          <p:cNvGrpSpPr/>
          <p:nvPr/>
        </p:nvGrpSpPr>
        <p:grpSpPr>
          <a:xfrm>
            <a:off x="7918346" y="1330722"/>
            <a:ext cx="629813" cy="874219"/>
            <a:chOff x="2862575" y="3263351"/>
            <a:chExt cx="276632" cy="383982"/>
          </a:xfrm>
        </p:grpSpPr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A710F37E-49D8-4559-B086-38D93CA3DFF8}"/>
                </a:ext>
              </a:extLst>
            </p:cNvPr>
            <p:cNvSpPr/>
            <p:nvPr/>
          </p:nvSpPr>
          <p:spPr>
            <a:xfrm>
              <a:off x="2862575" y="3279866"/>
              <a:ext cx="276632" cy="367467"/>
            </a:xfrm>
            <a:custGeom>
              <a:avLst/>
              <a:gdLst>
                <a:gd name="connsiteX0" fmla="*/ 26313 w 276632"/>
                <a:gd name="connsiteY0" fmla="*/ 0 h 367466"/>
                <a:gd name="connsiteX1" fmla="*/ 254402 w 276632"/>
                <a:gd name="connsiteY1" fmla="*/ 0 h 367466"/>
                <a:gd name="connsiteX2" fmla="*/ 280720 w 276632"/>
                <a:gd name="connsiteY2" fmla="*/ 30116 h 367466"/>
                <a:gd name="connsiteX3" fmla="*/ 280720 w 276632"/>
                <a:gd name="connsiteY3" fmla="*/ 338800 h 367466"/>
                <a:gd name="connsiteX4" fmla="*/ 254402 w 276632"/>
                <a:gd name="connsiteY4" fmla="*/ 368916 h 367466"/>
                <a:gd name="connsiteX5" fmla="*/ 26313 w 276632"/>
                <a:gd name="connsiteY5" fmla="*/ 368916 h 367466"/>
                <a:gd name="connsiteX6" fmla="*/ 0 w 276632"/>
                <a:gd name="connsiteY6" fmla="*/ 338800 h 367466"/>
                <a:gd name="connsiteX7" fmla="*/ 0 w 276632"/>
                <a:gd name="connsiteY7" fmla="*/ 30116 h 367466"/>
                <a:gd name="connsiteX8" fmla="*/ 26313 w 276632"/>
                <a:gd name="connsiteY8" fmla="*/ 0 h 3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632" h="367466">
                  <a:moveTo>
                    <a:pt x="26313" y="0"/>
                  </a:moveTo>
                  <a:lnTo>
                    <a:pt x="254402" y="0"/>
                  </a:lnTo>
                  <a:cubicBezTo>
                    <a:pt x="268981" y="0"/>
                    <a:pt x="280720" y="13435"/>
                    <a:pt x="280720" y="30116"/>
                  </a:cubicBezTo>
                  <a:lnTo>
                    <a:pt x="280720" y="338800"/>
                  </a:lnTo>
                  <a:cubicBezTo>
                    <a:pt x="280720" y="355485"/>
                    <a:pt x="268986" y="368916"/>
                    <a:pt x="254402" y="368916"/>
                  </a:cubicBezTo>
                  <a:lnTo>
                    <a:pt x="26313" y="368916"/>
                  </a:lnTo>
                  <a:cubicBezTo>
                    <a:pt x="11734" y="368916"/>
                    <a:pt x="0" y="355485"/>
                    <a:pt x="0" y="338800"/>
                  </a:cubicBezTo>
                  <a:lnTo>
                    <a:pt x="0" y="30116"/>
                  </a:lnTo>
                  <a:cubicBezTo>
                    <a:pt x="0" y="13439"/>
                    <a:pt x="11730" y="0"/>
                    <a:pt x="26313" y="0"/>
                  </a:cubicBezTo>
                  <a:close/>
                </a:path>
              </a:pathLst>
            </a:custGeom>
            <a:solidFill>
              <a:srgbClr val="FFFFFF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6309419A-7647-4EA6-9440-7FC311AC7B1A}"/>
                </a:ext>
              </a:extLst>
            </p:cNvPr>
            <p:cNvSpPr/>
            <p:nvPr/>
          </p:nvSpPr>
          <p:spPr>
            <a:xfrm>
              <a:off x="2942286" y="3263351"/>
              <a:ext cx="115607" cy="49546"/>
            </a:xfrm>
            <a:custGeom>
              <a:avLst/>
              <a:gdLst>
                <a:gd name="connsiteX0" fmla="*/ 3720 w 115607"/>
                <a:gd name="connsiteY0" fmla="*/ 0 h 49546"/>
                <a:gd name="connsiteX1" fmla="*/ 0 w 115607"/>
                <a:gd name="connsiteY1" fmla="*/ 4195 h 49546"/>
                <a:gd name="connsiteX2" fmla="*/ 0 w 115607"/>
                <a:gd name="connsiteY2" fmla="*/ 47110 h 49546"/>
                <a:gd name="connsiteX3" fmla="*/ 3720 w 115607"/>
                <a:gd name="connsiteY3" fmla="*/ 51297 h 49546"/>
                <a:gd name="connsiteX4" fmla="*/ 114778 w 115607"/>
                <a:gd name="connsiteY4" fmla="*/ 51297 h 49546"/>
                <a:gd name="connsiteX5" fmla="*/ 118494 w 115607"/>
                <a:gd name="connsiteY5" fmla="*/ 47110 h 49546"/>
                <a:gd name="connsiteX6" fmla="*/ 118494 w 115607"/>
                <a:gd name="connsiteY6" fmla="*/ 4195 h 49546"/>
                <a:gd name="connsiteX7" fmla="*/ 114778 w 115607"/>
                <a:gd name="connsiteY7" fmla="*/ 0 h 49546"/>
                <a:gd name="connsiteX8" fmla="*/ 3720 w 115607"/>
                <a:gd name="connsiteY8" fmla="*/ 0 h 49546"/>
                <a:gd name="connsiteX9" fmla="*/ 30694 w 115607"/>
                <a:gd name="connsiteY9" fmla="*/ 14851 h 49546"/>
                <a:gd name="connsiteX10" fmla="*/ 87804 w 115607"/>
                <a:gd name="connsiteY10" fmla="*/ 14851 h 49546"/>
                <a:gd name="connsiteX11" fmla="*/ 89373 w 115607"/>
                <a:gd name="connsiteY11" fmla="*/ 16614 h 49546"/>
                <a:gd name="connsiteX12" fmla="*/ 89373 w 115607"/>
                <a:gd name="connsiteY12" fmla="*/ 34686 h 49546"/>
                <a:gd name="connsiteX13" fmla="*/ 87804 w 115607"/>
                <a:gd name="connsiteY13" fmla="*/ 36449 h 49546"/>
                <a:gd name="connsiteX14" fmla="*/ 30694 w 115607"/>
                <a:gd name="connsiteY14" fmla="*/ 36449 h 49546"/>
                <a:gd name="connsiteX15" fmla="*/ 29125 w 115607"/>
                <a:gd name="connsiteY15" fmla="*/ 34686 h 49546"/>
                <a:gd name="connsiteX16" fmla="*/ 29125 w 115607"/>
                <a:gd name="connsiteY16" fmla="*/ 16614 h 49546"/>
                <a:gd name="connsiteX17" fmla="*/ 30694 w 115607"/>
                <a:gd name="connsiteY17" fmla="*/ 14851 h 4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607" h="49546">
                  <a:moveTo>
                    <a:pt x="3720" y="0"/>
                  </a:moveTo>
                  <a:cubicBezTo>
                    <a:pt x="1660" y="0"/>
                    <a:pt x="0" y="1870"/>
                    <a:pt x="0" y="4195"/>
                  </a:cubicBezTo>
                  <a:lnTo>
                    <a:pt x="0" y="47110"/>
                  </a:lnTo>
                  <a:cubicBezTo>
                    <a:pt x="0" y="49426"/>
                    <a:pt x="1656" y="51297"/>
                    <a:pt x="3720" y="51297"/>
                  </a:cubicBezTo>
                  <a:lnTo>
                    <a:pt x="114778" y="51297"/>
                  </a:lnTo>
                  <a:cubicBezTo>
                    <a:pt x="116834" y="51297"/>
                    <a:pt x="118494" y="49426"/>
                    <a:pt x="118494" y="47110"/>
                  </a:cubicBezTo>
                  <a:lnTo>
                    <a:pt x="118494" y="4195"/>
                  </a:lnTo>
                  <a:cubicBezTo>
                    <a:pt x="118494" y="1870"/>
                    <a:pt x="116838" y="0"/>
                    <a:pt x="114778" y="0"/>
                  </a:cubicBezTo>
                  <a:lnTo>
                    <a:pt x="3720" y="0"/>
                  </a:lnTo>
                  <a:close/>
                  <a:moveTo>
                    <a:pt x="30694" y="14851"/>
                  </a:moveTo>
                  <a:lnTo>
                    <a:pt x="87804" y="14851"/>
                  </a:lnTo>
                  <a:cubicBezTo>
                    <a:pt x="88675" y="14851"/>
                    <a:pt x="89373" y="15640"/>
                    <a:pt x="89373" y="16614"/>
                  </a:cubicBezTo>
                  <a:lnTo>
                    <a:pt x="89373" y="34686"/>
                  </a:lnTo>
                  <a:cubicBezTo>
                    <a:pt x="89373" y="35665"/>
                    <a:pt x="88675" y="36449"/>
                    <a:pt x="87804" y="36449"/>
                  </a:cubicBezTo>
                  <a:lnTo>
                    <a:pt x="30694" y="36449"/>
                  </a:lnTo>
                  <a:cubicBezTo>
                    <a:pt x="29823" y="36449"/>
                    <a:pt x="29125" y="35661"/>
                    <a:pt x="29125" y="34686"/>
                  </a:cubicBezTo>
                  <a:lnTo>
                    <a:pt x="29125" y="16614"/>
                  </a:lnTo>
                  <a:cubicBezTo>
                    <a:pt x="29125" y="15640"/>
                    <a:pt x="29823" y="14851"/>
                    <a:pt x="30694" y="14851"/>
                  </a:cubicBezTo>
                  <a:close/>
                </a:path>
              </a:pathLst>
            </a:custGeom>
            <a:solidFill>
              <a:srgbClr val="2D2D2D"/>
            </a:solidFill>
            <a:ln w="7869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544BD4A4-435E-4AE4-AF33-7A87CEF1AE53}"/>
                </a:ext>
              </a:extLst>
            </p:cNvPr>
            <p:cNvSpPr/>
            <p:nvPr/>
          </p:nvSpPr>
          <p:spPr>
            <a:xfrm>
              <a:off x="2886621" y="3314590"/>
              <a:ext cx="231215" cy="268374"/>
            </a:xfrm>
            <a:custGeom>
              <a:avLst/>
              <a:gdLst>
                <a:gd name="connsiteX0" fmla="*/ 21305 w 231214"/>
                <a:gd name="connsiteY0" fmla="*/ 0 h 268374"/>
                <a:gd name="connsiteX1" fmla="*/ 211314 w 231214"/>
                <a:gd name="connsiteY1" fmla="*/ 0 h 268374"/>
                <a:gd name="connsiteX2" fmla="*/ 232619 w 231214"/>
                <a:gd name="connsiteY2" fmla="*/ 15215 h 268374"/>
                <a:gd name="connsiteX3" fmla="*/ 232619 w 231214"/>
                <a:gd name="connsiteY3" fmla="*/ 253531 h 268374"/>
                <a:gd name="connsiteX4" fmla="*/ 211314 w 231214"/>
                <a:gd name="connsiteY4" fmla="*/ 268746 h 268374"/>
                <a:gd name="connsiteX5" fmla="*/ 21305 w 231214"/>
                <a:gd name="connsiteY5" fmla="*/ 268746 h 268374"/>
                <a:gd name="connsiteX6" fmla="*/ 0 w 231214"/>
                <a:gd name="connsiteY6" fmla="*/ 253531 h 268374"/>
                <a:gd name="connsiteX7" fmla="*/ 0 w 231214"/>
                <a:gd name="connsiteY7" fmla="*/ 15215 h 268374"/>
                <a:gd name="connsiteX8" fmla="*/ 21305 w 231214"/>
                <a:gd name="connsiteY8" fmla="*/ 0 h 268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214" h="268374">
                  <a:moveTo>
                    <a:pt x="21305" y="0"/>
                  </a:moveTo>
                  <a:lnTo>
                    <a:pt x="211314" y="0"/>
                  </a:lnTo>
                  <a:cubicBezTo>
                    <a:pt x="223118" y="0"/>
                    <a:pt x="232619" y="6792"/>
                    <a:pt x="232619" y="15215"/>
                  </a:cubicBezTo>
                  <a:lnTo>
                    <a:pt x="232619" y="253531"/>
                  </a:lnTo>
                  <a:cubicBezTo>
                    <a:pt x="232619" y="261958"/>
                    <a:pt x="223118" y="268746"/>
                    <a:pt x="211314" y="268746"/>
                  </a:cubicBezTo>
                  <a:lnTo>
                    <a:pt x="21305" y="268746"/>
                  </a:lnTo>
                  <a:cubicBezTo>
                    <a:pt x="9500" y="268746"/>
                    <a:pt x="0" y="261954"/>
                    <a:pt x="0" y="253531"/>
                  </a:cubicBezTo>
                  <a:lnTo>
                    <a:pt x="0" y="15215"/>
                  </a:lnTo>
                  <a:cubicBezTo>
                    <a:pt x="0" y="6792"/>
                    <a:pt x="9500" y="0"/>
                    <a:pt x="21305" y="0"/>
                  </a:cubicBezTo>
                  <a:close/>
                </a:path>
              </a:pathLst>
            </a:custGeom>
            <a:solidFill>
              <a:srgbClr val="CCCCCC"/>
            </a:solidFill>
            <a:ln w="393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DD16482C-706F-4187-854A-F0DB1C166140}"/>
                </a:ext>
              </a:extLst>
            </p:cNvPr>
            <p:cNvSpPr/>
            <p:nvPr/>
          </p:nvSpPr>
          <p:spPr>
            <a:xfrm>
              <a:off x="2906559" y="3375329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9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9"/>
                    <a:pt x="8241" y="16499"/>
                  </a:cubicBezTo>
                  <a:cubicBezTo>
                    <a:pt x="3712" y="16499"/>
                    <a:pt x="0" y="12775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4"/>
                    <a:pt x="16486" y="3728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31DE563F-57E6-44E9-B283-557BAF543FF7}"/>
                </a:ext>
              </a:extLst>
            </p:cNvPr>
            <p:cNvSpPr/>
            <p:nvPr/>
          </p:nvSpPr>
          <p:spPr>
            <a:xfrm>
              <a:off x="2939194" y="3383583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962D3A6A-E757-4DA1-8EE2-302DE61B2A87}"/>
                </a:ext>
              </a:extLst>
            </p:cNvPr>
            <p:cNvSpPr/>
            <p:nvPr/>
          </p:nvSpPr>
          <p:spPr>
            <a:xfrm>
              <a:off x="2906559" y="3423389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5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5"/>
                    <a:pt x="8241" y="16495"/>
                  </a:cubicBezTo>
                  <a:cubicBezTo>
                    <a:pt x="3712" y="16495"/>
                    <a:pt x="0" y="12771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0"/>
                    <a:pt x="16486" y="3724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850EE2C5-925E-4485-82EB-12A1FBCE0819}"/>
                </a:ext>
              </a:extLst>
            </p:cNvPr>
            <p:cNvSpPr/>
            <p:nvPr/>
          </p:nvSpPr>
          <p:spPr>
            <a:xfrm>
              <a:off x="2939194" y="3431642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E86BD4DA-0B1A-4552-B717-28CE2BA9EA93}"/>
                </a:ext>
              </a:extLst>
            </p:cNvPr>
            <p:cNvSpPr/>
            <p:nvPr/>
          </p:nvSpPr>
          <p:spPr>
            <a:xfrm>
              <a:off x="2906559" y="3467444"/>
              <a:ext cx="12387" cy="12387"/>
            </a:xfrm>
            <a:custGeom>
              <a:avLst/>
              <a:gdLst>
                <a:gd name="connsiteX0" fmla="*/ 16486 w 12386"/>
                <a:gd name="connsiteY0" fmla="*/ 8254 h 12386"/>
                <a:gd name="connsiteX1" fmla="*/ 8241 w 12386"/>
                <a:gd name="connsiteY1" fmla="*/ 16499 h 12386"/>
                <a:gd name="connsiteX2" fmla="*/ 0 w 12386"/>
                <a:gd name="connsiteY2" fmla="*/ 8254 h 12386"/>
                <a:gd name="connsiteX3" fmla="*/ 8241 w 12386"/>
                <a:gd name="connsiteY3" fmla="*/ 0 h 12386"/>
                <a:gd name="connsiteX4" fmla="*/ 16486 w 12386"/>
                <a:gd name="connsiteY4" fmla="*/ 8254 h 1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6" h="12386">
                  <a:moveTo>
                    <a:pt x="16486" y="8254"/>
                  </a:moveTo>
                  <a:cubicBezTo>
                    <a:pt x="16486" y="12775"/>
                    <a:pt x="12762" y="16499"/>
                    <a:pt x="8241" y="16499"/>
                  </a:cubicBezTo>
                  <a:cubicBezTo>
                    <a:pt x="3712" y="16499"/>
                    <a:pt x="0" y="12775"/>
                    <a:pt x="0" y="8254"/>
                  </a:cubicBezTo>
                  <a:cubicBezTo>
                    <a:pt x="0" y="3724"/>
                    <a:pt x="3716" y="0"/>
                    <a:pt x="8241" y="0"/>
                  </a:cubicBezTo>
                  <a:cubicBezTo>
                    <a:pt x="12762" y="4"/>
                    <a:pt x="16486" y="3728"/>
                    <a:pt x="16486" y="8254"/>
                  </a:cubicBezTo>
                  <a:close/>
                </a:path>
              </a:pathLst>
            </a:custGeom>
            <a:solidFill>
              <a:srgbClr val="2D2D2D"/>
            </a:solidFill>
            <a:ln w="2164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3E645636-4FA4-4032-A458-8D22526DEE61}"/>
                </a:ext>
              </a:extLst>
            </p:cNvPr>
            <p:cNvSpPr/>
            <p:nvPr/>
          </p:nvSpPr>
          <p:spPr>
            <a:xfrm>
              <a:off x="2939194" y="3475697"/>
              <a:ext cx="123865" cy="4129"/>
            </a:xfrm>
            <a:custGeom>
              <a:avLst/>
              <a:gdLst>
                <a:gd name="connsiteX0" fmla="*/ 0 w 123865"/>
                <a:gd name="connsiteY0" fmla="*/ 0 h 0"/>
                <a:gd name="connsiteX1" fmla="*/ 125442 w 1238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65">
                  <a:moveTo>
                    <a:pt x="0" y="0"/>
                  </a:moveTo>
                  <a:lnTo>
                    <a:pt x="125442" y="0"/>
                  </a:lnTo>
                </a:path>
              </a:pathLst>
            </a:custGeom>
            <a:ln w="102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E685F40C-0F27-4B71-BD8F-8442CB195E15}"/>
              </a:ext>
            </a:extLst>
          </p:cNvPr>
          <p:cNvGrpSpPr/>
          <p:nvPr/>
        </p:nvGrpSpPr>
        <p:grpSpPr>
          <a:xfrm>
            <a:off x="8787046" y="1319225"/>
            <a:ext cx="863662" cy="928650"/>
            <a:chOff x="6747683" y="4852624"/>
            <a:chExt cx="417013" cy="448392"/>
          </a:xfrm>
        </p:grpSpPr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40FC2B0-05AC-406F-AF3F-4D5766014FEC}"/>
                </a:ext>
              </a:extLst>
            </p:cNvPr>
            <p:cNvSpPr/>
            <p:nvPr/>
          </p:nvSpPr>
          <p:spPr>
            <a:xfrm>
              <a:off x="6747683" y="4884003"/>
              <a:ext cx="417013" cy="417013"/>
            </a:xfrm>
            <a:custGeom>
              <a:avLst/>
              <a:gdLst>
                <a:gd name="connsiteX0" fmla="*/ 146835 w 417012"/>
                <a:gd name="connsiteY0" fmla="*/ 0 h 417012"/>
                <a:gd name="connsiteX1" fmla="*/ 128606 w 417012"/>
                <a:gd name="connsiteY1" fmla="*/ 18212 h 417012"/>
                <a:gd name="connsiteX2" fmla="*/ 128606 w 417012"/>
                <a:gd name="connsiteY2" fmla="*/ 197375 h 417012"/>
                <a:gd name="connsiteX3" fmla="*/ 4505 w 417012"/>
                <a:gd name="connsiteY3" fmla="*/ 388036 h 417012"/>
                <a:gd name="connsiteX4" fmla="*/ 415729 w 417012"/>
                <a:gd name="connsiteY4" fmla="*/ 390064 h 417012"/>
                <a:gd name="connsiteX5" fmla="*/ 291947 w 417012"/>
                <a:gd name="connsiteY5" fmla="*/ 194852 h 417012"/>
                <a:gd name="connsiteX6" fmla="*/ 291947 w 417012"/>
                <a:gd name="connsiteY6" fmla="*/ 18212 h 417012"/>
                <a:gd name="connsiteX7" fmla="*/ 273718 w 417012"/>
                <a:gd name="connsiteY7" fmla="*/ 0 h 417012"/>
                <a:gd name="connsiteX8" fmla="*/ 146835 w 417012"/>
                <a:gd name="connsiteY8" fmla="*/ 0 h 41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012" h="417012">
                  <a:moveTo>
                    <a:pt x="146835" y="0"/>
                  </a:moveTo>
                  <a:cubicBezTo>
                    <a:pt x="136735" y="0"/>
                    <a:pt x="128606" y="8130"/>
                    <a:pt x="128606" y="18212"/>
                  </a:cubicBezTo>
                  <a:lnTo>
                    <a:pt x="128606" y="197375"/>
                  </a:lnTo>
                  <a:cubicBezTo>
                    <a:pt x="56520" y="257425"/>
                    <a:pt x="-19450" y="360030"/>
                    <a:pt x="4505" y="388036"/>
                  </a:cubicBezTo>
                  <a:cubicBezTo>
                    <a:pt x="39010" y="428371"/>
                    <a:pt x="380329" y="430060"/>
                    <a:pt x="415729" y="390064"/>
                  </a:cubicBezTo>
                  <a:cubicBezTo>
                    <a:pt x="440766" y="361789"/>
                    <a:pt x="363867" y="255084"/>
                    <a:pt x="291947" y="194852"/>
                  </a:cubicBezTo>
                  <a:lnTo>
                    <a:pt x="291947" y="18212"/>
                  </a:lnTo>
                  <a:cubicBezTo>
                    <a:pt x="291947" y="8126"/>
                    <a:pt x="283817" y="0"/>
                    <a:pt x="273718" y="0"/>
                  </a:cubicBezTo>
                  <a:lnTo>
                    <a:pt x="146835" y="0"/>
                  </a:lnTo>
                  <a:close/>
                </a:path>
              </a:pathLst>
            </a:custGeom>
            <a:solidFill>
              <a:srgbClr val="DCEEEE"/>
            </a:solidFill>
            <a:ln w="4801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D00D7783-0CDC-4D0E-8416-7A963BBA7E13}"/>
                </a:ext>
              </a:extLst>
            </p:cNvPr>
            <p:cNvSpPr/>
            <p:nvPr/>
          </p:nvSpPr>
          <p:spPr>
            <a:xfrm>
              <a:off x="6876057" y="4852624"/>
              <a:ext cx="161025" cy="28902"/>
            </a:xfrm>
            <a:custGeom>
              <a:avLst/>
              <a:gdLst>
                <a:gd name="connsiteX0" fmla="*/ 11854 w 161024"/>
                <a:gd name="connsiteY0" fmla="*/ 0 h 28901"/>
                <a:gd name="connsiteX1" fmla="*/ 151483 w 161024"/>
                <a:gd name="connsiteY1" fmla="*/ 0 h 28901"/>
                <a:gd name="connsiteX2" fmla="*/ 163337 w 161024"/>
                <a:gd name="connsiteY2" fmla="*/ 11854 h 28901"/>
                <a:gd name="connsiteX3" fmla="*/ 163337 w 161024"/>
                <a:gd name="connsiteY3" fmla="*/ 18613 h 28901"/>
                <a:gd name="connsiteX4" fmla="*/ 151483 w 161024"/>
                <a:gd name="connsiteY4" fmla="*/ 30466 h 28901"/>
                <a:gd name="connsiteX5" fmla="*/ 11854 w 161024"/>
                <a:gd name="connsiteY5" fmla="*/ 30466 h 28901"/>
                <a:gd name="connsiteX6" fmla="*/ 0 w 161024"/>
                <a:gd name="connsiteY6" fmla="*/ 18613 h 28901"/>
                <a:gd name="connsiteX7" fmla="*/ 0 w 161024"/>
                <a:gd name="connsiteY7" fmla="*/ 11854 h 28901"/>
                <a:gd name="connsiteX8" fmla="*/ 11854 w 161024"/>
                <a:gd name="connsiteY8" fmla="*/ 0 h 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24" h="28901">
                  <a:moveTo>
                    <a:pt x="11854" y="0"/>
                  </a:moveTo>
                  <a:lnTo>
                    <a:pt x="151483" y="0"/>
                  </a:lnTo>
                  <a:cubicBezTo>
                    <a:pt x="158048" y="0"/>
                    <a:pt x="163337" y="5293"/>
                    <a:pt x="163337" y="11854"/>
                  </a:cubicBezTo>
                  <a:lnTo>
                    <a:pt x="163337" y="18613"/>
                  </a:lnTo>
                  <a:cubicBezTo>
                    <a:pt x="163337" y="25186"/>
                    <a:pt x="158044" y="30466"/>
                    <a:pt x="151483" y="30466"/>
                  </a:cubicBezTo>
                  <a:lnTo>
                    <a:pt x="11854" y="30466"/>
                  </a:lnTo>
                  <a:cubicBezTo>
                    <a:pt x="5281" y="30466"/>
                    <a:pt x="0" y="25182"/>
                    <a:pt x="0" y="18613"/>
                  </a:cubicBezTo>
                  <a:lnTo>
                    <a:pt x="0" y="11854"/>
                  </a:lnTo>
                  <a:cubicBezTo>
                    <a:pt x="0" y="5289"/>
                    <a:pt x="5285" y="0"/>
                    <a:pt x="11854" y="0"/>
                  </a:cubicBezTo>
                  <a:close/>
                </a:path>
              </a:pathLst>
            </a:custGeom>
            <a:solidFill>
              <a:srgbClr val="2D2D2D"/>
            </a:solidFill>
            <a:ln w="3935" cap="flat">
              <a:solidFill>
                <a:srgbClr val="2D2D2D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35995BE-8461-4B45-94C1-3EBBD45C43B8}"/>
                </a:ext>
              </a:extLst>
            </p:cNvPr>
            <p:cNvSpPr/>
            <p:nvPr/>
          </p:nvSpPr>
          <p:spPr>
            <a:xfrm>
              <a:off x="6756667" y="5090857"/>
              <a:ext cx="400497" cy="202313"/>
            </a:xfrm>
            <a:custGeom>
              <a:avLst/>
              <a:gdLst>
                <a:gd name="connsiteX0" fmla="*/ 284424 w 400497"/>
                <a:gd name="connsiteY0" fmla="*/ 0 h 202313"/>
                <a:gd name="connsiteX1" fmla="*/ 283635 w 400497"/>
                <a:gd name="connsiteY1" fmla="*/ 18464 h 202313"/>
                <a:gd name="connsiteX2" fmla="*/ 262657 w 400497"/>
                <a:gd name="connsiteY2" fmla="*/ 54422 h 202313"/>
                <a:gd name="connsiteX3" fmla="*/ 262991 w 400497"/>
                <a:gd name="connsiteY3" fmla="*/ 58076 h 202313"/>
                <a:gd name="connsiteX4" fmla="*/ 242384 w 400497"/>
                <a:gd name="connsiteY4" fmla="*/ 78675 h 202313"/>
                <a:gd name="connsiteX5" fmla="*/ 242376 w 400497"/>
                <a:gd name="connsiteY5" fmla="*/ 78675 h 202313"/>
                <a:gd name="connsiteX6" fmla="*/ 221860 w 400497"/>
                <a:gd name="connsiteY6" fmla="*/ 59872 h 202313"/>
                <a:gd name="connsiteX7" fmla="*/ 202351 w 400497"/>
                <a:gd name="connsiteY7" fmla="*/ 62494 h 202313"/>
                <a:gd name="connsiteX8" fmla="*/ 180361 w 400497"/>
                <a:gd name="connsiteY8" fmla="*/ 66338 h 202313"/>
                <a:gd name="connsiteX9" fmla="*/ 181377 w 400497"/>
                <a:gd name="connsiteY9" fmla="*/ 71152 h 202313"/>
                <a:gd name="connsiteX10" fmla="*/ 181377 w 400497"/>
                <a:gd name="connsiteY10" fmla="*/ 71160 h 202313"/>
                <a:gd name="connsiteX11" fmla="*/ 169234 w 400497"/>
                <a:gd name="connsiteY11" fmla="*/ 83295 h 202313"/>
                <a:gd name="connsiteX12" fmla="*/ 157120 w 400497"/>
                <a:gd name="connsiteY12" fmla="*/ 71854 h 202313"/>
                <a:gd name="connsiteX13" fmla="*/ 130555 w 400497"/>
                <a:gd name="connsiteY13" fmla="*/ 79765 h 202313"/>
                <a:gd name="connsiteX14" fmla="*/ 109939 w 400497"/>
                <a:gd name="connsiteY14" fmla="*/ 100219 h 202313"/>
                <a:gd name="connsiteX15" fmla="*/ 89332 w 400497"/>
                <a:gd name="connsiteY15" fmla="*/ 79612 h 202313"/>
                <a:gd name="connsiteX16" fmla="*/ 108230 w 400497"/>
                <a:gd name="connsiteY16" fmla="*/ 59104 h 202313"/>
                <a:gd name="connsiteX17" fmla="*/ 119654 w 400497"/>
                <a:gd name="connsiteY17" fmla="*/ 24282 h 202313"/>
                <a:gd name="connsiteX18" fmla="*/ 117029 w 400497"/>
                <a:gd name="connsiteY18" fmla="*/ 4608 h 202313"/>
                <a:gd name="connsiteX19" fmla="*/ 39505 w 400497"/>
                <a:gd name="connsiteY19" fmla="*/ 87944 h 202313"/>
                <a:gd name="connsiteX20" fmla="*/ 79 w 400497"/>
                <a:gd name="connsiteY20" fmla="*/ 166723 h 202313"/>
                <a:gd name="connsiteX21" fmla="*/ 14939 w 400497"/>
                <a:gd name="connsiteY21" fmla="*/ 182156 h 202313"/>
                <a:gd name="connsiteX22" fmla="*/ 127351 w 400497"/>
                <a:gd name="connsiteY22" fmla="*/ 201318 h 202313"/>
                <a:gd name="connsiteX23" fmla="*/ 390316 w 400497"/>
                <a:gd name="connsiteY23" fmla="*/ 182899 h 202313"/>
                <a:gd name="connsiteX24" fmla="*/ 402087 w 400497"/>
                <a:gd name="connsiteY24" fmla="*/ 164163 h 202313"/>
                <a:gd name="connsiteX25" fmla="*/ 311212 w 400497"/>
                <a:gd name="connsiteY25" fmla="*/ 26986 h 202313"/>
                <a:gd name="connsiteX26" fmla="*/ 284424 w 400497"/>
                <a:gd name="connsiteY26" fmla="*/ 0 h 202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0497" h="202313">
                  <a:moveTo>
                    <a:pt x="284424" y="0"/>
                  </a:moveTo>
                  <a:lnTo>
                    <a:pt x="283635" y="18464"/>
                  </a:lnTo>
                  <a:cubicBezTo>
                    <a:pt x="282537" y="43960"/>
                    <a:pt x="280758" y="50640"/>
                    <a:pt x="262657" y="54422"/>
                  </a:cubicBezTo>
                  <a:cubicBezTo>
                    <a:pt x="262876" y="55628"/>
                    <a:pt x="262991" y="56850"/>
                    <a:pt x="262991" y="58076"/>
                  </a:cubicBezTo>
                  <a:cubicBezTo>
                    <a:pt x="262991" y="69377"/>
                    <a:pt x="253689" y="78675"/>
                    <a:pt x="242384" y="78675"/>
                  </a:cubicBezTo>
                  <a:lnTo>
                    <a:pt x="242376" y="78675"/>
                  </a:lnTo>
                  <a:cubicBezTo>
                    <a:pt x="231757" y="78667"/>
                    <a:pt x="222784" y="70446"/>
                    <a:pt x="221860" y="59872"/>
                  </a:cubicBezTo>
                  <a:cubicBezTo>
                    <a:pt x="215902" y="60620"/>
                    <a:pt x="209552" y="61445"/>
                    <a:pt x="202351" y="62494"/>
                  </a:cubicBezTo>
                  <a:cubicBezTo>
                    <a:pt x="194556" y="63630"/>
                    <a:pt x="187223" y="64938"/>
                    <a:pt x="180361" y="66338"/>
                  </a:cubicBezTo>
                  <a:cubicBezTo>
                    <a:pt x="181026" y="67862"/>
                    <a:pt x="181368" y="69493"/>
                    <a:pt x="181377" y="71152"/>
                  </a:cubicBezTo>
                  <a:lnTo>
                    <a:pt x="181377" y="71160"/>
                  </a:lnTo>
                  <a:cubicBezTo>
                    <a:pt x="181377" y="77816"/>
                    <a:pt x="175893" y="83295"/>
                    <a:pt x="169234" y="83295"/>
                  </a:cubicBezTo>
                  <a:cubicBezTo>
                    <a:pt x="162838" y="83287"/>
                    <a:pt x="157483" y="78237"/>
                    <a:pt x="157120" y="71854"/>
                  </a:cubicBezTo>
                  <a:cubicBezTo>
                    <a:pt x="146872" y="74604"/>
                    <a:pt x="137982" y="77382"/>
                    <a:pt x="130555" y="79765"/>
                  </a:cubicBezTo>
                  <a:cubicBezTo>
                    <a:pt x="130472" y="91008"/>
                    <a:pt x="121199" y="100211"/>
                    <a:pt x="109939" y="100219"/>
                  </a:cubicBezTo>
                  <a:cubicBezTo>
                    <a:pt x="98639" y="100211"/>
                    <a:pt x="89332" y="90917"/>
                    <a:pt x="89332" y="79612"/>
                  </a:cubicBezTo>
                  <a:cubicBezTo>
                    <a:pt x="89341" y="68968"/>
                    <a:pt x="97607" y="59988"/>
                    <a:pt x="108230" y="59104"/>
                  </a:cubicBezTo>
                  <a:cubicBezTo>
                    <a:pt x="113573" y="46173"/>
                    <a:pt x="119654" y="31854"/>
                    <a:pt x="119654" y="24282"/>
                  </a:cubicBezTo>
                  <a:cubicBezTo>
                    <a:pt x="119654" y="13464"/>
                    <a:pt x="118474" y="4608"/>
                    <a:pt x="117029" y="4608"/>
                  </a:cubicBezTo>
                  <a:cubicBezTo>
                    <a:pt x="112177" y="4608"/>
                    <a:pt x="59027" y="61751"/>
                    <a:pt x="39505" y="87944"/>
                  </a:cubicBezTo>
                  <a:cubicBezTo>
                    <a:pt x="16417" y="118927"/>
                    <a:pt x="-1337" y="154406"/>
                    <a:pt x="79" y="166723"/>
                  </a:cubicBezTo>
                  <a:cubicBezTo>
                    <a:pt x="868" y="173572"/>
                    <a:pt x="4022" y="176859"/>
                    <a:pt x="14939" y="182156"/>
                  </a:cubicBezTo>
                  <a:cubicBezTo>
                    <a:pt x="31578" y="190241"/>
                    <a:pt x="76904" y="197974"/>
                    <a:pt x="127351" y="201318"/>
                  </a:cubicBezTo>
                  <a:cubicBezTo>
                    <a:pt x="234341" y="208436"/>
                    <a:pt x="350849" y="200265"/>
                    <a:pt x="390316" y="182899"/>
                  </a:cubicBezTo>
                  <a:cubicBezTo>
                    <a:pt x="403686" y="177007"/>
                    <a:pt x="403793" y="176834"/>
                    <a:pt x="402087" y="164163"/>
                  </a:cubicBezTo>
                  <a:cubicBezTo>
                    <a:pt x="397992" y="133618"/>
                    <a:pt x="359738" y="75875"/>
                    <a:pt x="311212" y="26986"/>
                  </a:cubicBezTo>
                  <a:lnTo>
                    <a:pt x="28442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41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EB2F1260-181E-4075-9EBA-0F87F0FA6A27}"/>
                </a:ext>
              </a:extLst>
            </p:cNvPr>
            <p:cNvSpPr/>
            <p:nvPr/>
          </p:nvSpPr>
          <p:spPr>
            <a:xfrm>
              <a:off x="6989547" y="5189995"/>
              <a:ext cx="37160" cy="37160"/>
            </a:xfrm>
            <a:custGeom>
              <a:avLst/>
              <a:gdLst>
                <a:gd name="connsiteX0" fmla="*/ 41222 w 37159"/>
                <a:gd name="connsiteY0" fmla="*/ 20599 h 37159"/>
                <a:gd name="connsiteX1" fmla="*/ 20607 w 37159"/>
                <a:gd name="connsiteY1" fmla="*/ 41198 h 37159"/>
                <a:gd name="connsiteX2" fmla="*/ 0 w 37159"/>
                <a:gd name="connsiteY2" fmla="*/ 20599 h 37159"/>
                <a:gd name="connsiteX3" fmla="*/ 20607 w 37159"/>
                <a:gd name="connsiteY3" fmla="*/ 0 h 37159"/>
                <a:gd name="connsiteX4" fmla="*/ 41222 w 37159"/>
                <a:gd name="connsiteY4" fmla="*/ 20599 h 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59" h="37159">
                  <a:moveTo>
                    <a:pt x="41222" y="20599"/>
                  </a:moveTo>
                  <a:cubicBezTo>
                    <a:pt x="41222" y="31895"/>
                    <a:pt x="31920" y="41198"/>
                    <a:pt x="20607" y="41198"/>
                  </a:cubicBezTo>
                  <a:cubicBezTo>
                    <a:pt x="9307" y="41198"/>
                    <a:pt x="0" y="31895"/>
                    <a:pt x="0" y="20599"/>
                  </a:cubicBezTo>
                  <a:cubicBezTo>
                    <a:pt x="0" y="9298"/>
                    <a:pt x="9302" y="0"/>
                    <a:pt x="20607" y="0"/>
                  </a:cubicBezTo>
                  <a:cubicBezTo>
                    <a:pt x="31920" y="0"/>
                    <a:pt x="41222" y="9298"/>
                    <a:pt x="41222" y="20599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80923607-419A-4AAB-AF5B-FA5225906FD8}"/>
                </a:ext>
              </a:extLst>
            </p:cNvPr>
            <p:cNvSpPr/>
            <p:nvPr/>
          </p:nvSpPr>
          <p:spPr>
            <a:xfrm>
              <a:off x="6892189" y="5196225"/>
              <a:ext cx="16515" cy="16515"/>
            </a:xfrm>
            <a:custGeom>
              <a:avLst/>
              <a:gdLst>
                <a:gd name="connsiteX0" fmla="*/ 19670 w 16515"/>
                <a:gd name="connsiteY0" fmla="*/ 9827 h 16515"/>
                <a:gd name="connsiteX1" fmla="*/ 9835 w 16515"/>
                <a:gd name="connsiteY1" fmla="*/ 19653 h 16515"/>
                <a:gd name="connsiteX2" fmla="*/ 0 w 16515"/>
                <a:gd name="connsiteY2" fmla="*/ 9827 h 16515"/>
                <a:gd name="connsiteX3" fmla="*/ 9835 w 16515"/>
                <a:gd name="connsiteY3" fmla="*/ 0 h 16515"/>
                <a:gd name="connsiteX4" fmla="*/ 19670 w 16515"/>
                <a:gd name="connsiteY4" fmla="*/ 9827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16515">
                  <a:moveTo>
                    <a:pt x="19670" y="9827"/>
                  </a:moveTo>
                  <a:cubicBezTo>
                    <a:pt x="19670" y="15215"/>
                    <a:pt x="15235" y="19653"/>
                    <a:pt x="9835" y="19653"/>
                  </a:cubicBezTo>
                  <a:cubicBezTo>
                    <a:pt x="4447" y="19653"/>
                    <a:pt x="0" y="15219"/>
                    <a:pt x="0" y="9827"/>
                  </a:cubicBezTo>
                  <a:cubicBezTo>
                    <a:pt x="0" y="4438"/>
                    <a:pt x="4447" y="0"/>
                    <a:pt x="9835" y="0"/>
                  </a:cubicBezTo>
                  <a:cubicBezTo>
                    <a:pt x="15231" y="0"/>
                    <a:pt x="19670" y="4434"/>
                    <a:pt x="19670" y="9827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AD4E03BD-410C-4BB6-B11F-F5218A7C0E6C}"/>
                </a:ext>
              </a:extLst>
            </p:cNvPr>
            <p:cNvSpPr/>
            <p:nvPr/>
          </p:nvSpPr>
          <p:spPr>
            <a:xfrm>
              <a:off x="6801362" y="5225127"/>
              <a:ext cx="16515" cy="16515"/>
            </a:xfrm>
            <a:custGeom>
              <a:avLst/>
              <a:gdLst>
                <a:gd name="connsiteX0" fmla="*/ 19661 w 16515"/>
                <a:gd name="connsiteY0" fmla="*/ 9827 h 16515"/>
                <a:gd name="connsiteX1" fmla="*/ 9835 w 16515"/>
                <a:gd name="connsiteY1" fmla="*/ 19653 h 16515"/>
                <a:gd name="connsiteX2" fmla="*/ 0 w 16515"/>
                <a:gd name="connsiteY2" fmla="*/ 9827 h 16515"/>
                <a:gd name="connsiteX3" fmla="*/ 9835 w 16515"/>
                <a:gd name="connsiteY3" fmla="*/ 0 h 16515"/>
                <a:gd name="connsiteX4" fmla="*/ 19661 w 16515"/>
                <a:gd name="connsiteY4" fmla="*/ 9827 h 1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15" h="16515">
                  <a:moveTo>
                    <a:pt x="19661" y="9827"/>
                  </a:moveTo>
                  <a:cubicBezTo>
                    <a:pt x="19661" y="15215"/>
                    <a:pt x="15227" y="19653"/>
                    <a:pt x="9835" y="19653"/>
                  </a:cubicBezTo>
                  <a:cubicBezTo>
                    <a:pt x="4439" y="19653"/>
                    <a:pt x="0" y="15219"/>
                    <a:pt x="0" y="9827"/>
                  </a:cubicBezTo>
                  <a:cubicBezTo>
                    <a:pt x="0" y="4438"/>
                    <a:pt x="4434" y="0"/>
                    <a:pt x="9835" y="0"/>
                  </a:cubicBezTo>
                  <a:cubicBezTo>
                    <a:pt x="15227" y="0"/>
                    <a:pt x="19661" y="4434"/>
                    <a:pt x="19661" y="9827"/>
                  </a:cubicBezTo>
                  <a:close/>
                </a:path>
              </a:pathLst>
            </a:custGeom>
            <a:solidFill>
              <a:srgbClr val="FFFFFF"/>
            </a:solidFill>
            <a:ln w="393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B8D9C70F-7349-43F6-8527-A62C74FDDE87}"/>
              </a:ext>
            </a:extLst>
          </p:cNvPr>
          <p:cNvGrpSpPr/>
          <p:nvPr/>
        </p:nvGrpSpPr>
        <p:grpSpPr>
          <a:xfrm>
            <a:off x="3403878" y="2618006"/>
            <a:ext cx="557817" cy="868009"/>
            <a:chOff x="3836164" y="179120"/>
            <a:chExt cx="916686" cy="1426438"/>
          </a:xfrm>
        </p:grpSpPr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DF0B64DE-B5C1-4536-9E1E-47674E5C1985}"/>
                </a:ext>
              </a:extLst>
            </p:cNvPr>
            <p:cNvSpPr/>
            <p:nvPr/>
          </p:nvSpPr>
          <p:spPr>
            <a:xfrm>
              <a:off x="3857134" y="366942"/>
              <a:ext cx="875538" cy="1216152"/>
            </a:xfrm>
            <a:custGeom>
              <a:avLst/>
              <a:gdLst>
                <a:gd name="connsiteX0" fmla="*/ 876183 w 875538"/>
                <a:gd name="connsiteY0" fmla="*/ 541995 h 1216152"/>
                <a:gd name="connsiteX1" fmla="*/ 876183 w 875538"/>
                <a:gd name="connsiteY1" fmla="*/ 1099159 h 1216152"/>
                <a:gd name="connsiteX2" fmla="*/ 757288 w 875538"/>
                <a:gd name="connsiteY2" fmla="*/ 1218054 h 1216152"/>
                <a:gd name="connsiteX3" fmla="*/ 118968 w 875538"/>
                <a:gd name="connsiteY3" fmla="*/ 1218054 h 1216152"/>
                <a:gd name="connsiteX4" fmla="*/ 0 w 875538"/>
                <a:gd name="connsiteY4" fmla="*/ 1099159 h 1216152"/>
                <a:gd name="connsiteX5" fmla="*/ 0 w 875538"/>
                <a:gd name="connsiteY5" fmla="*/ 541995 h 1216152"/>
                <a:gd name="connsiteX6" fmla="*/ 132042 w 875538"/>
                <a:gd name="connsiteY6" fmla="*/ 241571 h 1216152"/>
                <a:gd name="connsiteX7" fmla="*/ 135395 w 875538"/>
                <a:gd name="connsiteY7" fmla="*/ 238492 h 1216152"/>
                <a:gd name="connsiteX8" fmla="*/ 135395 w 875538"/>
                <a:gd name="connsiteY8" fmla="*/ 0 h 1216152"/>
                <a:gd name="connsiteX9" fmla="*/ 740788 w 875538"/>
                <a:gd name="connsiteY9" fmla="*/ 0 h 1216152"/>
                <a:gd name="connsiteX10" fmla="*/ 740788 w 875538"/>
                <a:gd name="connsiteY10" fmla="*/ 238423 h 1216152"/>
                <a:gd name="connsiteX11" fmla="*/ 744217 w 875538"/>
                <a:gd name="connsiteY11" fmla="*/ 241498 h 1216152"/>
                <a:gd name="connsiteX12" fmla="*/ 876183 w 875538"/>
                <a:gd name="connsiteY12" fmla="*/ 541995 h 121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5538" h="1216152">
                  <a:moveTo>
                    <a:pt x="876183" y="541995"/>
                  </a:moveTo>
                  <a:lnTo>
                    <a:pt x="876183" y="1099159"/>
                  </a:lnTo>
                  <a:cubicBezTo>
                    <a:pt x="876183" y="1164722"/>
                    <a:pt x="822850" y="1218054"/>
                    <a:pt x="757288" y="1218054"/>
                  </a:cubicBezTo>
                  <a:lnTo>
                    <a:pt x="118968" y="1218054"/>
                  </a:lnTo>
                  <a:cubicBezTo>
                    <a:pt x="53403" y="1218054"/>
                    <a:pt x="0" y="1164722"/>
                    <a:pt x="0" y="1099159"/>
                  </a:cubicBezTo>
                  <a:lnTo>
                    <a:pt x="0" y="541995"/>
                  </a:lnTo>
                  <a:cubicBezTo>
                    <a:pt x="0" y="428129"/>
                    <a:pt x="48161" y="318666"/>
                    <a:pt x="132042" y="241571"/>
                  </a:cubicBezTo>
                  <a:lnTo>
                    <a:pt x="135395" y="238492"/>
                  </a:lnTo>
                  <a:lnTo>
                    <a:pt x="135395" y="0"/>
                  </a:lnTo>
                  <a:lnTo>
                    <a:pt x="740788" y="0"/>
                  </a:lnTo>
                  <a:lnTo>
                    <a:pt x="740788" y="238423"/>
                  </a:lnTo>
                  <a:lnTo>
                    <a:pt x="744217" y="241498"/>
                  </a:lnTo>
                  <a:cubicBezTo>
                    <a:pt x="828092" y="318600"/>
                    <a:pt x="876183" y="428129"/>
                    <a:pt x="876183" y="54199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F79D5BC7-42F3-4280-8A85-781C899F1F0D}"/>
                </a:ext>
              </a:extLst>
            </p:cNvPr>
            <p:cNvSpPr/>
            <p:nvPr/>
          </p:nvSpPr>
          <p:spPr>
            <a:xfrm>
              <a:off x="3916579" y="1073823"/>
              <a:ext cx="59436" cy="450342"/>
            </a:xfrm>
            <a:custGeom>
              <a:avLst/>
              <a:gdLst>
                <a:gd name="connsiteX0" fmla="*/ 0 w 59436"/>
                <a:gd name="connsiteY0" fmla="*/ 0 h 450342"/>
                <a:gd name="connsiteX1" fmla="*/ 0 w 59436"/>
                <a:gd name="connsiteY1" fmla="*/ 392278 h 450342"/>
                <a:gd name="connsiteX2" fmla="*/ 59527 w 59436"/>
                <a:gd name="connsiteY2" fmla="*/ 451732 h 45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36" h="450342">
                  <a:moveTo>
                    <a:pt x="0" y="0"/>
                  </a:moveTo>
                  <a:lnTo>
                    <a:pt x="0" y="392278"/>
                  </a:lnTo>
                  <a:cubicBezTo>
                    <a:pt x="0" y="425063"/>
                    <a:pt x="26703" y="451732"/>
                    <a:pt x="59527" y="45173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059290BA-53AD-4696-9C99-791F2686D67D}"/>
                </a:ext>
              </a:extLst>
            </p:cNvPr>
            <p:cNvSpPr/>
            <p:nvPr/>
          </p:nvSpPr>
          <p:spPr>
            <a:xfrm>
              <a:off x="3906093" y="1063340"/>
              <a:ext cx="80010" cy="470916"/>
            </a:xfrm>
            <a:custGeom>
              <a:avLst/>
              <a:gdLst>
                <a:gd name="connsiteX0" fmla="*/ 0 w 80010"/>
                <a:gd name="connsiteY0" fmla="*/ 10484 h 470916"/>
                <a:gd name="connsiteX1" fmla="*/ 0 w 80010"/>
                <a:gd name="connsiteY1" fmla="*/ 402761 h 470916"/>
                <a:gd name="connsiteX2" fmla="*/ 70011 w 80010"/>
                <a:gd name="connsiteY2" fmla="*/ 472699 h 470916"/>
                <a:gd name="connsiteX3" fmla="*/ 80495 w 80010"/>
                <a:gd name="connsiteY3" fmla="*/ 462215 h 470916"/>
                <a:gd name="connsiteX4" fmla="*/ 70011 w 80010"/>
                <a:gd name="connsiteY4" fmla="*/ 451730 h 470916"/>
                <a:gd name="connsiteX5" fmla="*/ 35348 w 80010"/>
                <a:gd name="connsiteY5" fmla="*/ 437364 h 470916"/>
                <a:gd name="connsiteX6" fmla="*/ 20967 w 80010"/>
                <a:gd name="connsiteY6" fmla="*/ 402761 h 470916"/>
                <a:gd name="connsiteX7" fmla="*/ 20967 w 80010"/>
                <a:gd name="connsiteY7" fmla="*/ 10484 h 470916"/>
                <a:gd name="connsiteX8" fmla="*/ 10484 w 80010"/>
                <a:gd name="connsiteY8" fmla="*/ 0 h 470916"/>
                <a:gd name="connsiteX9" fmla="*/ 0 w 80010"/>
                <a:gd name="connsiteY9" fmla="*/ 10484 h 47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" h="470916">
                  <a:moveTo>
                    <a:pt x="0" y="10484"/>
                  </a:moveTo>
                  <a:lnTo>
                    <a:pt x="0" y="402761"/>
                  </a:lnTo>
                  <a:cubicBezTo>
                    <a:pt x="21" y="441367"/>
                    <a:pt x="31387" y="472683"/>
                    <a:pt x="70011" y="472699"/>
                  </a:cubicBezTo>
                  <a:cubicBezTo>
                    <a:pt x="75801" y="472699"/>
                    <a:pt x="80495" y="468006"/>
                    <a:pt x="80495" y="462215"/>
                  </a:cubicBezTo>
                  <a:cubicBezTo>
                    <a:pt x="80495" y="456425"/>
                    <a:pt x="75801" y="451730"/>
                    <a:pt x="70011" y="451730"/>
                  </a:cubicBezTo>
                  <a:cubicBezTo>
                    <a:pt x="56469" y="451727"/>
                    <a:pt x="44266" y="446255"/>
                    <a:pt x="35348" y="437364"/>
                  </a:cubicBezTo>
                  <a:cubicBezTo>
                    <a:pt x="26447" y="428458"/>
                    <a:pt x="20974" y="416276"/>
                    <a:pt x="20967" y="402761"/>
                  </a:cubicBezTo>
                  <a:lnTo>
                    <a:pt x="20967" y="10484"/>
                  </a:lnTo>
                  <a:cubicBezTo>
                    <a:pt x="20967" y="4693"/>
                    <a:pt x="16276" y="0"/>
                    <a:pt x="10484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0328D5DB-F789-4929-AA5C-8E4FE8C04CAC}"/>
                </a:ext>
              </a:extLst>
            </p:cNvPr>
            <p:cNvSpPr/>
            <p:nvPr/>
          </p:nvSpPr>
          <p:spPr>
            <a:xfrm>
              <a:off x="3916579" y="908932"/>
              <a:ext cx="2286" cy="93726"/>
            </a:xfrm>
            <a:custGeom>
              <a:avLst/>
              <a:gdLst>
                <a:gd name="connsiteX0" fmla="*/ 0 w 0"/>
                <a:gd name="connsiteY0" fmla="*/ 0 h 93726"/>
                <a:gd name="connsiteX1" fmla="*/ 0 w 0"/>
                <a:gd name="connsiteY1" fmla="*/ 94995 h 9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3726">
                  <a:moveTo>
                    <a:pt x="0" y="0"/>
                  </a:moveTo>
                  <a:lnTo>
                    <a:pt x="0" y="94995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C23ADEB2-0BA5-403B-9D70-D69F0675C676}"/>
                </a:ext>
              </a:extLst>
            </p:cNvPr>
            <p:cNvSpPr/>
            <p:nvPr/>
          </p:nvSpPr>
          <p:spPr>
            <a:xfrm>
              <a:off x="3906093" y="898448"/>
              <a:ext cx="20574" cy="114300"/>
            </a:xfrm>
            <a:custGeom>
              <a:avLst/>
              <a:gdLst>
                <a:gd name="connsiteX0" fmla="*/ 0 w 20574"/>
                <a:gd name="connsiteY0" fmla="*/ 10484 h 114300"/>
                <a:gd name="connsiteX1" fmla="*/ 0 w 20574"/>
                <a:gd name="connsiteY1" fmla="*/ 105476 h 114300"/>
                <a:gd name="connsiteX2" fmla="*/ 10484 w 20574"/>
                <a:gd name="connsiteY2" fmla="*/ 115960 h 114300"/>
                <a:gd name="connsiteX3" fmla="*/ 20969 w 20574"/>
                <a:gd name="connsiteY3" fmla="*/ 105476 h 114300"/>
                <a:gd name="connsiteX4" fmla="*/ 20969 w 20574"/>
                <a:gd name="connsiteY4" fmla="*/ 10484 h 114300"/>
                <a:gd name="connsiteX5" fmla="*/ 10484 w 20574"/>
                <a:gd name="connsiteY5" fmla="*/ 0 h 114300"/>
                <a:gd name="connsiteX6" fmla="*/ 0 w 20574"/>
                <a:gd name="connsiteY6" fmla="*/ 1048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14300">
                  <a:moveTo>
                    <a:pt x="0" y="10484"/>
                  </a:moveTo>
                  <a:lnTo>
                    <a:pt x="0" y="105476"/>
                  </a:lnTo>
                  <a:cubicBezTo>
                    <a:pt x="0" y="111266"/>
                    <a:pt x="4693" y="115960"/>
                    <a:pt x="10484" y="115960"/>
                  </a:cubicBezTo>
                  <a:cubicBezTo>
                    <a:pt x="16276" y="115960"/>
                    <a:pt x="20969" y="111266"/>
                    <a:pt x="20969" y="105476"/>
                  </a:cubicBezTo>
                  <a:lnTo>
                    <a:pt x="20969" y="10484"/>
                  </a:lnTo>
                  <a:cubicBezTo>
                    <a:pt x="20969" y="4693"/>
                    <a:pt x="16276" y="0"/>
                    <a:pt x="10484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909D866A-2DF4-4C4A-949B-1945E5AEF552}"/>
                </a:ext>
              </a:extLst>
            </p:cNvPr>
            <p:cNvSpPr/>
            <p:nvPr/>
          </p:nvSpPr>
          <p:spPr>
            <a:xfrm>
              <a:off x="3846645" y="356456"/>
              <a:ext cx="896112" cy="1239012"/>
            </a:xfrm>
            <a:custGeom>
              <a:avLst/>
              <a:gdLst>
                <a:gd name="connsiteX0" fmla="*/ 761759 w 896112"/>
                <a:gd name="connsiteY0" fmla="*/ 244293 h 1239012"/>
                <a:gd name="connsiteX1" fmla="*/ 761759 w 896112"/>
                <a:gd name="connsiteY1" fmla="*/ 0 h 1239012"/>
                <a:gd name="connsiteX2" fmla="*/ 135398 w 896112"/>
                <a:gd name="connsiteY2" fmla="*/ 0 h 1239012"/>
                <a:gd name="connsiteX3" fmla="*/ 135398 w 896112"/>
                <a:gd name="connsiteY3" fmla="*/ 244367 h 1239012"/>
                <a:gd name="connsiteX4" fmla="*/ 0 w 896112"/>
                <a:gd name="connsiteY4" fmla="*/ 552478 h 1239012"/>
                <a:gd name="connsiteX5" fmla="*/ 0 w 896112"/>
                <a:gd name="connsiteY5" fmla="*/ 1109643 h 1239012"/>
                <a:gd name="connsiteX6" fmla="*/ 129454 w 896112"/>
                <a:gd name="connsiteY6" fmla="*/ 1239024 h 1239012"/>
                <a:gd name="connsiteX7" fmla="*/ 767774 w 896112"/>
                <a:gd name="connsiteY7" fmla="*/ 1239024 h 1239012"/>
                <a:gd name="connsiteX8" fmla="*/ 897152 w 896112"/>
                <a:gd name="connsiteY8" fmla="*/ 1109643 h 1239012"/>
                <a:gd name="connsiteX9" fmla="*/ 897152 w 896112"/>
                <a:gd name="connsiteY9" fmla="*/ 552478 h 1239012"/>
                <a:gd name="connsiteX10" fmla="*/ 761759 w 896112"/>
                <a:gd name="connsiteY10" fmla="*/ 244293 h 1239012"/>
                <a:gd name="connsiteX11" fmla="*/ 886671 w 896112"/>
                <a:gd name="connsiteY11" fmla="*/ 1109643 h 1239012"/>
                <a:gd name="connsiteX12" fmla="*/ 767776 w 896112"/>
                <a:gd name="connsiteY12" fmla="*/ 1228538 h 1239012"/>
                <a:gd name="connsiteX13" fmla="*/ 129456 w 896112"/>
                <a:gd name="connsiteY13" fmla="*/ 1228538 h 1239012"/>
                <a:gd name="connsiteX14" fmla="*/ 10488 w 896112"/>
                <a:gd name="connsiteY14" fmla="*/ 1109643 h 1239012"/>
                <a:gd name="connsiteX15" fmla="*/ 10488 w 896112"/>
                <a:gd name="connsiteY15" fmla="*/ 552478 h 1239012"/>
                <a:gd name="connsiteX16" fmla="*/ 142530 w 896112"/>
                <a:gd name="connsiteY16" fmla="*/ 252054 h 1239012"/>
                <a:gd name="connsiteX17" fmla="*/ 145883 w 896112"/>
                <a:gd name="connsiteY17" fmla="*/ 248977 h 1239012"/>
                <a:gd name="connsiteX18" fmla="*/ 145883 w 896112"/>
                <a:gd name="connsiteY18" fmla="*/ 10486 h 1239012"/>
                <a:gd name="connsiteX19" fmla="*/ 751276 w 896112"/>
                <a:gd name="connsiteY19" fmla="*/ 10486 h 1239012"/>
                <a:gd name="connsiteX20" fmla="*/ 751276 w 896112"/>
                <a:gd name="connsiteY20" fmla="*/ 248911 h 1239012"/>
                <a:gd name="connsiteX21" fmla="*/ 754705 w 896112"/>
                <a:gd name="connsiteY21" fmla="*/ 251986 h 1239012"/>
                <a:gd name="connsiteX22" fmla="*/ 886671 w 896112"/>
                <a:gd name="connsiteY22" fmla="*/ 552480 h 1239012"/>
                <a:gd name="connsiteX23" fmla="*/ 886671 w 896112"/>
                <a:gd name="connsiteY23" fmla="*/ 1109643 h 123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96112" h="1239012">
                  <a:moveTo>
                    <a:pt x="761759" y="244293"/>
                  </a:moveTo>
                  <a:lnTo>
                    <a:pt x="761759" y="0"/>
                  </a:lnTo>
                  <a:lnTo>
                    <a:pt x="135398" y="0"/>
                  </a:lnTo>
                  <a:lnTo>
                    <a:pt x="135398" y="244367"/>
                  </a:lnTo>
                  <a:cubicBezTo>
                    <a:pt x="52146" y="320833"/>
                    <a:pt x="0" y="430577"/>
                    <a:pt x="0" y="552478"/>
                  </a:cubicBezTo>
                  <a:lnTo>
                    <a:pt x="0" y="1109643"/>
                  </a:lnTo>
                  <a:cubicBezTo>
                    <a:pt x="0" y="1181078"/>
                    <a:pt x="57948" y="1239024"/>
                    <a:pt x="129454" y="1239024"/>
                  </a:cubicBezTo>
                  <a:lnTo>
                    <a:pt x="767774" y="1239024"/>
                  </a:lnTo>
                  <a:cubicBezTo>
                    <a:pt x="839207" y="1239024"/>
                    <a:pt x="897152" y="1181078"/>
                    <a:pt x="897152" y="1109643"/>
                  </a:cubicBezTo>
                  <a:lnTo>
                    <a:pt x="897152" y="552478"/>
                  </a:lnTo>
                  <a:cubicBezTo>
                    <a:pt x="897152" y="430506"/>
                    <a:pt x="845009" y="320765"/>
                    <a:pt x="761759" y="244293"/>
                  </a:cubicBezTo>
                  <a:moveTo>
                    <a:pt x="886671" y="1109643"/>
                  </a:moveTo>
                  <a:cubicBezTo>
                    <a:pt x="886671" y="1175207"/>
                    <a:pt x="833339" y="1228538"/>
                    <a:pt x="767776" y="1228538"/>
                  </a:cubicBezTo>
                  <a:lnTo>
                    <a:pt x="129456" y="1228538"/>
                  </a:lnTo>
                  <a:cubicBezTo>
                    <a:pt x="63891" y="1228538"/>
                    <a:pt x="10488" y="1175207"/>
                    <a:pt x="10488" y="1109643"/>
                  </a:cubicBezTo>
                  <a:lnTo>
                    <a:pt x="10488" y="552478"/>
                  </a:lnTo>
                  <a:cubicBezTo>
                    <a:pt x="10488" y="438613"/>
                    <a:pt x="58650" y="329152"/>
                    <a:pt x="142530" y="252054"/>
                  </a:cubicBezTo>
                  <a:lnTo>
                    <a:pt x="145883" y="248977"/>
                  </a:lnTo>
                  <a:lnTo>
                    <a:pt x="145883" y="10486"/>
                  </a:lnTo>
                  <a:lnTo>
                    <a:pt x="751276" y="10486"/>
                  </a:lnTo>
                  <a:lnTo>
                    <a:pt x="751276" y="248911"/>
                  </a:lnTo>
                  <a:lnTo>
                    <a:pt x="754705" y="251986"/>
                  </a:lnTo>
                  <a:cubicBezTo>
                    <a:pt x="838583" y="329088"/>
                    <a:pt x="886671" y="438617"/>
                    <a:pt x="886671" y="552480"/>
                  </a:cubicBezTo>
                  <a:lnTo>
                    <a:pt x="886671" y="1109643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0A999006-4280-4E01-8409-F1AFF349546C}"/>
                </a:ext>
              </a:extLst>
            </p:cNvPr>
            <p:cNvSpPr/>
            <p:nvPr/>
          </p:nvSpPr>
          <p:spPr>
            <a:xfrm>
              <a:off x="3836164" y="356456"/>
              <a:ext cx="713232" cy="1239012"/>
            </a:xfrm>
            <a:custGeom>
              <a:avLst/>
              <a:gdLst>
                <a:gd name="connsiteX0" fmla="*/ 713387 w 713232"/>
                <a:gd name="connsiteY0" fmla="*/ 1228540 h 1239012"/>
                <a:gd name="connsiteX1" fmla="*/ 662291 w 713232"/>
                <a:gd name="connsiteY1" fmla="*/ 1239026 h 1239012"/>
                <a:gd name="connsiteX2" fmla="*/ 86745 w 713232"/>
                <a:gd name="connsiteY2" fmla="*/ 1239026 h 1239012"/>
                <a:gd name="connsiteX3" fmla="*/ 0 w 713232"/>
                <a:gd name="connsiteY3" fmla="*/ 1109645 h 1239012"/>
                <a:gd name="connsiteX4" fmla="*/ 0 w 713232"/>
                <a:gd name="connsiteY4" fmla="*/ 552478 h 1239012"/>
                <a:gd name="connsiteX5" fmla="*/ 135395 w 713232"/>
                <a:gd name="connsiteY5" fmla="*/ 239822 h 1239012"/>
                <a:gd name="connsiteX6" fmla="*/ 135395 w 713232"/>
                <a:gd name="connsiteY6" fmla="*/ 0 h 1239012"/>
                <a:gd name="connsiteX7" fmla="*/ 656281 w 713232"/>
                <a:gd name="connsiteY7" fmla="*/ 0 h 1239012"/>
                <a:gd name="connsiteX8" fmla="*/ 656281 w 713232"/>
                <a:gd name="connsiteY8" fmla="*/ 10486 h 1239012"/>
                <a:gd name="connsiteX9" fmla="*/ 156365 w 713232"/>
                <a:gd name="connsiteY9" fmla="*/ 10486 h 1239012"/>
                <a:gd name="connsiteX10" fmla="*/ 156365 w 713232"/>
                <a:gd name="connsiteY10" fmla="*/ 248980 h 1239012"/>
                <a:gd name="connsiteX11" fmla="*/ 153009 w 713232"/>
                <a:gd name="connsiteY11" fmla="*/ 252057 h 1239012"/>
                <a:gd name="connsiteX12" fmla="*/ 20967 w 713232"/>
                <a:gd name="connsiteY12" fmla="*/ 552480 h 1239012"/>
                <a:gd name="connsiteX13" fmla="*/ 20967 w 713232"/>
                <a:gd name="connsiteY13" fmla="*/ 1109645 h 1239012"/>
                <a:gd name="connsiteX14" fmla="*/ 139937 w 713232"/>
                <a:gd name="connsiteY14" fmla="*/ 1228540 h 1239012"/>
                <a:gd name="connsiteX15" fmla="*/ 713387 w 713232"/>
                <a:gd name="connsiteY15" fmla="*/ 1228540 h 123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13232" h="1239012">
                  <a:moveTo>
                    <a:pt x="713387" y="1228540"/>
                  </a:moveTo>
                  <a:cubicBezTo>
                    <a:pt x="697733" y="1235322"/>
                    <a:pt x="680467" y="1239026"/>
                    <a:pt x="662291" y="1239026"/>
                  </a:cubicBezTo>
                  <a:lnTo>
                    <a:pt x="86745" y="1239026"/>
                  </a:lnTo>
                  <a:cubicBezTo>
                    <a:pt x="35860" y="1218056"/>
                    <a:pt x="0" y="1167940"/>
                    <a:pt x="0" y="1109645"/>
                  </a:cubicBezTo>
                  <a:lnTo>
                    <a:pt x="0" y="552478"/>
                  </a:lnTo>
                  <a:cubicBezTo>
                    <a:pt x="0" y="434347"/>
                    <a:pt x="49277" y="320621"/>
                    <a:pt x="135395" y="239822"/>
                  </a:cubicBezTo>
                  <a:lnTo>
                    <a:pt x="135395" y="0"/>
                  </a:lnTo>
                  <a:lnTo>
                    <a:pt x="656281" y="0"/>
                  </a:lnTo>
                  <a:lnTo>
                    <a:pt x="656281" y="10486"/>
                  </a:lnTo>
                  <a:lnTo>
                    <a:pt x="156365" y="10486"/>
                  </a:lnTo>
                  <a:lnTo>
                    <a:pt x="156365" y="248980"/>
                  </a:lnTo>
                  <a:lnTo>
                    <a:pt x="153009" y="252057"/>
                  </a:lnTo>
                  <a:cubicBezTo>
                    <a:pt x="69129" y="329154"/>
                    <a:pt x="20967" y="438615"/>
                    <a:pt x="20967" y="552480"/>
                  </a:cubicBezTo>
                  <a:lnTo>
                    <a:pt x="20967" y="1109645"/>
                  </a:lnTo>
                  <a:cubicBezTo>
                    <a:pt x="20967" y="1175207"/>
                    <a:pt x="74373" y="1228540"/>
                    <a:pt x="139937" y="1228540"/>
                  </a:cubicBezTo>
                  <a:lnTo>
                    <a:pt x="713387" y="122854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EDA98EB6-7441-4043-9B6D-D134D99C5CD8}"/>
                </a:ext>
              </a:extLst>
            </p:cNvPr>
            <p:cNvSpPr/>
            <p:nvPr/>
          </p:nvSpPr>
          <p:spPr>
            <a:xfrm>
              <a:off x="3836164" y="345972"/>
              <a:ext cx="916686" cy="1259586"/>
            </a:xfrm>
            <a:custGeom>
              <a:avLst/>
              <a:gdLst>
                <a:gd name="connsiteX0" fmla="*/ 782724 w 916686"/>
                <a:gd name="connsiteY0" fmla="*/ 250237 h 1259586"/>
                <a:gd name="connsiteX1" fmla="*/ 782724 w 916686"/>
                <a:gd name="connsiteY1" fmla="*/ 0 h 1259586"/>
                <a:gd name="connsiteX2" fmla="*/ 135395 w 916686"/>
                <a:gd name="connsiteY2" fmla="*/ 0 h 1259586"/>
                <a:gd name="connsiteX3" fmla="*/ 135395 w 916686"/>
                <a:gd name="connsiteY3" fmla="*/ 250308 h 1259586"/>
                <a:gd name="connsiteX4" fmla="*/ 0 w 916686"/>
                <a:gd name="connsiteY4" fmla="*/ 562964 h 1259586"/>
                <a:gd name="connsiteX5" fmla="*/ 0 w 916686"/>
                <a:gd name="connsiteY5" fmla="*/ 1120129 h 1259586"/>
                <a:gd name="connsiteX6" fmla="*/ 86747 w 916686"/>
                <a:gd name="connsiteY6" fmla="*/ 1249509 h 1259586"/>
                <a:gd name="connsiteX7" fmla="*/ 139937 w 916686"/>
                <a:gd name="connsiteY7" fmla="*/ 1259995 h 1259586"/>
                <a:gd name="connsiteX8" fmla="*/ 778257 w 916686"/>
                <a:gd name="connsiteY8" fmla="*/ 1259995 h 1259586"/>
                <a:gd name="connsiteX9" fmla="*/ 918122 w 916686"/>
                <a:gd name="connsiteY9" fmla="*/ 1120129 h 1259586"/>
                <a:gd name="connsiteX10" fmla="*/ 918122 w 916686"/>
                <a:gd name="connsiteY10" fmla="*/ 562962 h 1259586"/>
                <a:gd name="connsiteX11" fmla="*/ 782724 w 916686"/>
                <a:gd name="connsiteY11" fmla="*/ 250237 h 1259586"/>
                <a:gd name="connsiteX12" fmla="*/ 897152 w 916686"/>
                <a:gd name="connsiteY12" fmla="*/ 1120126 h 1259586"/>
                <a:gd name="connsiteX13" fmla="*/ 778257 w 916686"/>
                <a:gd name="connsiteY13" fmla="*/ 1239021 h 1259586"/>
                <a:gd name="connsiteX14" fmla="*/ 139937 w 916686"/>
                <a:gd name="connsiteY14" fmla="*/ 1239021 h 1259586"/>
                <a:gd name="connsiteX15" fmla="*/ 20969 w 916686"/>
                <a:gd name="connsiteY15" fmla="*/ 1120126 h 1259586"/>
                <a:gd name="connsiteX16" fmla="*/ 20969 w 916686"/>
                <a:gd name="connsiteY16" fmla="*/ 562962 h 1259586"/>
                <a:gd name="connsiteX17" fmla="*/ 153011 w 916686"/>
                <a:gd name="connsiteY17" fmla="*/ 262538 h 1259586"/>
                <a:gd name="connsiteX18" fmla="*/ 156365 w 916686"/>
                <a:gd name="connsiteY18" fmla="*/ 259461 h 1259586"/>
                <a:gd name="connsiteX19" fmla="*/ 156365 w 916686"/>
                <a:gd name="connsiteY19" fmla="*/ 20969 h 1259586"/>
                <a:gd name="connsiteX20" fmla="*/ 761757 w 916686"/>
                <a:gd name="connsiteY20" fmla="*/ 20969 h 1259586"/>
                <a:gd name="connsiteX21" fmla="*/ 761757 w 916686"/>
                <a:gd name="connsiteY21" fmla="*/ 259395 h 1259586"/>
                <a:gd name="connsiteX22" fmla="*/ 765186 w 916686"/>
                <a:gd name="connsiteY22" fmla="*/ 262469 h 1259586"/>
                <a:gd name="connsiteX23" fmla="*/ 897152 w 916686"/>
                <a:gd name="connsiteY23" fmla="*/ 562964 h 1259586"/>
                <a:gd name="connsiteX24" fmla="*/ 897152 w 916686"/>
                <a:gd name="connsiteY24" fmla="*/ 1120126 h 125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16686" h="1259586">
                  <a:moveTo>
                    <a:pt x="782724" y="250237"/>
                  </a:moveTo>
                  <a:lnTo>
                    <a:pt x="782724" y="0"/>
                  </a:lnTo>
                  <a:lnTo>
                    <a:pt x="135395" y="0"/>
                  </a:lnTo>
                  <a:lnTo>
                    <a:pt x="135395" y="250308"/>
                  </a:lnTo>
                  <a:cubicBezTo>
                    <a:pt x="49279" y="331109"/>
                    <a:pt x="0" y="444833"/>
                    <a:pt x="0" y="562964"/>
                  </a:cubicBezTo>
                  <a:lnTo>
                    <a:pt x="0" y="1120129"/>
                  </a:lnTo>
                  <a:cubicBezTo>
                    <a:pt x="0" y="1178424"/>
                    <a:pt x="35860" y="1228540"/>
                    <a:pt x="86747" y="1249509"/>
                  </a:cubicBezTo>
                  <a:cubicBezTo>
                    <a:pt x="103172" y="1256292"/>
                    <a:pt x="121135" y="1259995"/>
                    <a:pt x="139937" y="1259995"/>
                  </a:cubicBezTo>
                  <a:lnTo>
                    <a:pt x="778257" y="1259995"/>
                  </a:lnTo>
                  <a:cubicBezTo>
                    <a:pt x="855353" y="1259995"/>
                    <a:pt x="918122" y="1197226"/>
                    <a:pt x="918122" y="1120129"/>
                  </a:cubicBezTo>
                  <a:lnTo>
                    <a:pt x="918122" y="562962"/>
                  </a:lnTo>
                  <a:cubicBezTo>
                    <a:pt x="918119" y="444764"/>
                    <a:pt x="868842" y="331038"/>
                    <a:pt x="782724" y="250237"/>
                  </a:cubicBezTo>
                  <a:moveTo>
                    <a:pt x="897152" y="1120126"/>
                  </a:moveTo>
                  <a:cubicBezTo>
                    <a:pt x="897152" y="1185691"/>
                    <a:pt x="843820" y="1239021"/>
                    <a:pt x="778257" y="1239021"/>
                  </a:cubicBezTo>
                  <a:lnTo>
                    <a:pt x="139937" y="1239021"/>
                  </a:lnTo>
                  <a:cubicBezTo>
                    <a:pt x="74373" y="1239021"/>
                    <a:pt x="20969" y="1185691"/>
                    <a:pt x="20969" y="1120126"/>
                  </a:cubicBezTo>
                  <a:lnTo>
                    <a:pt x="20969" y="562962"/>
                  </a:lnTo>
                  <a:cubicBezTo>
                    <a:pt x="20969" y="449096"/>
                    <a:pt x="69131" y="339636"/>
                    <a:pt x="153011" y="262538"/>
                  </a:cubicBezTo>
                  <a:lnTo>
                    <a:pt x="156365" y="259461"/>
                  </a:lnTo>
                  <a:lnTo>
                    <a:pt x="156365" y="20969"/>
                  </a:lnTo>
                  <a:lnTo>
                    <a:pt x="761757" y="20969"/>
                  </a:lnTo>
                  <a:lnTo>
                    <a:pt x="761757" y="259395"/>
                  </a:lnTo>
                  <a:lnTo>
                    <a:pt x="765186" y="262469"/>
                  </a:lnTo>
                  <a:cubicBezTo>
                    <a:pt x="849064" y="339572"/>
                    <a:pt x="897152" y="449101"/>
                    <a:pt x="897152" y="562964"/>
                  </a:cubicBezTo>
                  <a:lnTo>
                    <a:pt x="897152" y="1120126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C3681490-E90C-4549-A845-8C302A7BDE13}"/>
                </a:ext>
              </a:extLst>
            </p:cNvPr>
            <p:cNvSpPr/>
            <p:nvPr/>
          </p:nvSpPr>
          <p:spPr>
            <a:xfrm>
              <a:off x="4492445" y="366942"/>
              <a:ext cx="240030" cy="1216152"/>
            </a:xfrm>
            <a:custGeom>
              <a:avLst/>
              <a:gdLst>
                <a:gd name="connsiteX0" fmla="*/ 105476 w 240030"/>
                <a:gd name="connsiteY0" fmla="*/ 0 h 1216152"/>
                <a:gd name="connsiteX1" fmla="*/ 0 w 240030"/>
                <a:gd name="connsiteY1" fmla="*/ 0 h 1216152"/>
                <a:gd name="connsiteX2" fmla="*/ 0 w 240030"/>
                <a:gd name="connsiteY2" fmla="*/ 233810 h 1216152"/>
                <a:gd name="connsiteX3" fmla="*/ 135393 w 240030"/>
                <a:gd name="connsiteY3" fmla="*/ 541992 h 1216152"/>
                <a:gd name="connsiteX4" fmla="*/ 135393 w 240030"/>
                <a:gd name="connsiteY4" fmla="*/ 1099157 h 1216152"/>
                <a:gd name="connsiteX5" fmla="*/ 57107 w 240030"/>
                <a:gd name="connsiteY5" fmla="*/ 1218052 h 1216152"/>
                <a:gd name="connsiteX6" fmla="*/ 121974 w 240030"/>
                <a:gd name="connsiteY6" fmla="*/ 1218052 h 1216152"/>
                <a:gd name="connsiteX7" fmla="*/ 240871 w 240030"/>
                <a:gd name="connsiteY7" fmla="*/ 1099157 h 1216152"/>
                <a:gd name="connsiteX8" fmla="*/ 240871 w 240030"/>
                <a:gd name="connsiteY8" fmla="*/ 541992 h 1216152"/>
                <a:gd name="connsiteX9" fmla="*/ 108905 w 240030"/>
                <a:gd name="connsiteY9" fmla="*/ 241498 h 1216152"/>
                <a:gd name="connsiteX10" fmla="*/ 105476 w 240030"/>
                <a:gd name="connsiteY10" fmla="*/ 238421 h 1216152"/>
                <a:gd name="connsiteX11" fmla="*/ 105476 w 240030"/>
                <a:gd name="connsiteY11" fmla="*/ 0 h 121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0030" h="1216152">
                  <a:moveTo>
                    <a:pt x="105476" y="0"/>
                  </a:moveTo>
                  <a:lnTo>
                    <a:pt x="0" y="0"/>
                  </a:lnTo>
                  <a:lnTo>
                    <a:pt x="0" y="233810"/>
                  </a:lnTo>
                  <a:cubicBezTo>
                    <a:pt x="83245" y="310279"/>
                    <a:pt x="135393" y="420020"/>
                    <a:pt x="135393" y="541992"/>
                  </a:cubicBezTo>
                  <a:lnTo>
                    <a:pt x="135393" y="1099157"/>
                  </a:lnTo>
                  <a:cubicBezTo>
                    <a:pt x="135393" y="1152418"/>
                    <a:pt x="103167" y="1198202"/>
                    <a:pt x="57107" y="1218052"/>
                  </a:cubicBezTo>
                  <a:lnTo>
                    <a:pt x="121974" y="1218052"/>
                  </a:lnTo>
                  <a:cubicBezTo>
                    <a:pt x="187537" y="1218052"/>
                    <a:pt x="240871" y="1164719"/>
                    <a:pt x="240871" y="1099157"/>
                  </a:cubicBezTo>
                  <a:lnTo>
                    <a:pt x="240871" y="541992"/>
                  </a:lnTo>
                  <a:cubicBezTo>
                    <a:pt x="240871" y="428127"/>
                    <a:pt x="192781" y="318598"/>
                    <a:pt x="108905" y="241498"/>
                  </a:cubicBezTo>
                  <a:lnTo>
                    <a:pt x="105476" y="238421"/>
                  </a:lnTo>
                  <a:lnTo>
                    <a:pt x="105476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2D8D544D-EB9B-4FBA-9E95-11E67F909B26}"/>
                </a:ext>
              </a:extLst>
            </p:cNvPr>
            <p:cNvSpPr/>
            <p:nvPr/>
          </p:nvSpPr>
          <p:spPr>
            <a:xfrm>
              <a:off x="3897433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3F7ABDF5-9B3C-43A8-9FF1-AA987D55C3C0}"/>
                </a:ext>
              </a:extLst>
            </p:cNvPr>
            <p:cNvSpPr/>
            <p:nvPr/>
          </p:nvSpPr>
          <p:spPr>
            <a:xfrm>
              <a:off x="3887405" y="179120"/>
              <a:ext cx="178308" cy="187452"/>
            </a:xfrm>
            <a:custGeom>
              <a:avLst/>
              <a:gdLst>
                <a:gd name="connsiteX0" fmla="*/ 179179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9 w 178308"/>
                <a:gd name="connsiteY3" fmla="*/ 0 h 187452"/>
                <a:gd name="connsiteX4" fmla="*/ 179179 w 178308"/>
                <a:gd name="connsiteY4" fmla="*/ 187822 h 187452"/>
                <a:gd name="connsiteX5" fmla="*/ 20060 w 178308"/>
                <a:gd name="connsiteY5" fmla="*/ 166851 h 187452"/>
                <a:gd name="connsiteX6" fmla="*/ 159115 w 178308"/>
                <a:gd name="connsiteY6" fmla="*/ 166851 h 187452"/>
                <a:gd name="connsiteX7" fmla="*/ 159115 w 178308"/>
                <a:gd name="connsiteY7" fmla="*/ 20967 h 187452"/>
                <a:gd name="connsiteX8" fmla="*/ 20060 w 178308"/>
                <a:gd name="connsiteY8" fmla="*/ 20967 h 187452"/>
                <a:gd name="connsiteX9" fmla="*/ 20060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9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9" y="0"/>
                  </a:lnTo>
                  <a:lnTo>
                    <a:pt x="179179" y="187822"/>
                  </a:lnTo>
                  <a:close/>
                  <a:moveTo>
                    <a:pt x="20060" y="166851"/>
                  </a:moveTo>
                  <a:lnTo>
                    <a:pt x="159115" y="166851"/>
                  </a:lnTo>
                  <a:lnTo>
                    <a:pt x="159115" y="20967"/>
                  </a:lnTo>
                  <a:lnTo>
                    <a:pt x="20060" y="20967"/>
                  </a:lnTo>
                  <a:lnTo>
                    <a:pt x="20060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CBDB43C1-DBAC-4F60-AEFB-534768296773}"/>
                </a:ext>
              </a:extLst>
            </p:cNvPr>
            <p:cNvSpPr/>
            <p:nvPr/>
          </p:nvSpPr>
          <p:spPr>
            <a:xfrm>
              <a:off x="4056550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7 w 157734"/>
                <a:gd name="connsiteY1" fmla="*/ 0 h 164592"/>
                <a:gd name="connsiteX2" fmla="*/ 159117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7" y="0"/>
                  </a:lnTo>
                  <a:lnTo>
                    <a:pt x="159117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52D4070A-24B7-4EA3-A99D-081DE8B70320}"/>
                </a:ext>
              </a:extLst>
            </p:cNvPr>
            <p:cNvSpPr/>
            <p:nvPr/>
          </p:nvSpPr>
          <p:spPr>
            <a:xfrm>
              <a:off x="4046517" y="179120"/>
              <a:ext cx="178308" cy="187452"/>
            </a:xfrm>
            <a:custGeom>
              <a:avLst/>
              <a:gdLst>
                <a:gd name="connsiteX0" fmla="*/ 179181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81 w 178308"/>
                <a:gd name="connsiteY3" fmla="*/ 0 h 187452"/>
                <a:gd name="connsiteX4" fmla="*/ 179181 w 178308"/>
                <a:gd name="connsiteY4" fmla="*/ 187822 h 187452"/>
                <a:gd name="connsiteX5" fmla="*/ 20067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7 w 178308"/>
                <a:gd name="connsiteY8" fmla="*/ 20967 h 187452"/>
                <a:gd name="connsiteX9" fmla="*/ 20067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81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81" y="0"/>
                  </a:lnTo>
                  <a:lnTo>
                    <a:pt x="179181" y="187822"/>
                  </a:lnTo>
                  <a:close/>
                  <a:moveTo>
                    <a:pt x="20067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7" y="20967"/>
                  </a:lnTo>
                  <a:lnTo>
                    <a:pt x="20067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CFF5497D-72B5-46E6-BE0D-EF1B86930A45}"/>
                </a:ext>
              </a:extLst>
            </p:cNvPr>
            <p:cNvSpPr/>
            <p:nvPr/>
          </p:nvSpPr>
          <p:spPr>
            <a:xfrm>
              <a:off x="4215667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CEF9789B-9AFE-45CE-A9F6-4E64B59B4714}"/>
                </a:ext>
              </a:extLst>
            </p:cNvPr>
            <p:cNvSpPr/>
            <p:nvPr/>
          </p:nvSpPr>
          <p:spPr>
            <a:xfrm>
              <a:off x="4205634" y="179120"/>
              <a:ext cx="178308" cy="187452"/>
            </a:xfrm>
            <a:custGeom>
              <a:avLst/>
              <a:gdLst>
                <a:gd name="connsiteX0" fmla="*/ 179179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9 w 178308"/>
                <a:gd name="connsiteY3" fmla="*/ 0 h 187452"/>
                <a:gd name="connsiteX4" fmla="*/ 179179 w 178308"/>
                <a:gd name="connsiteY4" fmla="*/ 187822 h 187452"/>
                <a:gd name="connsiteX5" fmla="*/ 20064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4 w 178308"/>
                <a:gd name="connsiteY8" fmla="*/ 20967 h 187452"/>
                <a:gd name="connsiteX9" fmla="*/ 20064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9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9" y="0"/>
                  </a:lnTo>
                  <a:lnTo>
                    <a:pt x="179179" y="187822"/>
                  </a:lnTo>
                  <a:close/>
                  <a:moveTo>
                    <a:pt x="20064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4" y="20967"/>
                  </a:lnTo>
                  <a:lnTo>
                    <a:pt x="20064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D9B0F609-D88E-49A7-AADC-AC0C597E228E}"/>
                </a:ext>
              </a:extLst>
            </p:cNvPr>
            <p:cNvSpPr/>
            <p:nvPr/>
          </p:nvSpPr>
          <p:spPr>
            <a:xfrm>
              <a:off x="4374785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22B9147F-6934-4C93-ABB3-F4953A5FD0E9}"/>
                </a:ext>
              </a:extLst>
            </p:cNvPr>
            <p:cNvSpPr/>
            <p:nvPr/>
          </p:nvSpPr>
          <p:spPr>
            <a:xfrm>
              <a:off x="4364754" y="179120"/>
              <a:ext cx="178308" cy="187452"/>
            </a:xfrm>
            <a:custGeom>
              <a:avLst/>
              <a:gdLst>
                <a:gd name="connsiteX0" fmla="*/ 179177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77 w 178308"/>
                <a:gd name="connsiteY3" fmla="*/ 0 h 187452"/>
                <a:gd name="connsiteX4" fmla="*/ 179177 w 178308"/>
                <a:gd name="connsiteY4" fmla="*/ 187822 h 187452"/>
                <a:gd name="connsiteX5" fmla="*/ 20060 w 178308"/>
                <a:gd name="connsiteY5" fmla="*/ 166851 h 187452"/>
                <a:gd name="connsiteX6" fmla="*/ 159110 w 178308"/>
                <a:gd name="connsiteY6" fmla="*/ 166851 h 187452"/>
                <a:gd name="connsiteX7" fmla="*/ 159110 w 178308"/>
                <a:gd name="connsiteY7" fmla="*/ 20967 h 187452"/>
                <a:gd name="connsiteX8" fmla="*/ 20060 w 178308"/>
                <a:gd name="connsiteY8" fmla="*/ 20967 h 187452"/>
                <a:gd name="connsiteX9" fmla="*/ 20060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77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77" y="0"/>
                  </a:lnTo>
                  <a:lnTo>
                    <a:pt x="179177" y="187822"/>
                  </a:lnTo>
                  <a:close/>
                  <a:moveTo>
                    <a:pt x="20060" y="166851"/>
                  </a:moveTo>
                  <a:lnTo>
                    <a:pt x="159110" y="166851"/>
                  </a:lnTo>
                  <a:lnTo>
                    <a:pt x="159110" y="20967"/>
                  </a:lnTo>
                  <a:lnTo>
                    <a:pt x="20060" y="20967"/>
                  </a:lnTo>
                  <a:lnTo>
                    <a:pt x="20060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A2CD43C6-FB36-45A7-8C55-72B9D58AD33C}"/>
                </a:ext>
              </a:extLst>
            </p:cNvPr>
            <p:cNvSpPr/>
            <p:nvPr/>
          </p:nvSpPr>
          <p:spPr>
            <a:xfrm>
              <a:off x="4533899" y="189603"/>
              <a:ext cx="157734" cy="164592"/>
            </a:xfrm>
            <a:custGeom>
              <a:avLst/>
              <a:gdLst>
                <a:gd name="connsiteX0" fmla="*/ 0 w 157734"/>
                <a:gd name="connsiteY0" fmla="*/ 0 h 164592"/>
                <a:gd name="connsiteX1" fmla="*/ 159115 w 157734"/>
                <a:gd name="connsiteY1" fmla="*/ 0 h 164592"/>
                <a:gd name="connsiteX2" fmla="*/ 159115 w 157734"/>
                <a:gd name="connsiteY2" fmla="*/ 166853 h 164592"/>
                <a:gd name="connsiteX3" fmla="*/ 0 w 15773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734" h="164592">
                  <a:moveTo>
                    <a:pt x="0" y="0"/>
                  </a:moveTo>
                  <a:lnTo>
                    <a:pt x="159115" y="0"/>
                  </a:lnTo>
                  <a:lnTo>
                    <a:pt x="159115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62CDA727-12D0-415C-B6EB-779BFE0335F5}"/>
                </a:ext>
              </a:extLst>
            </p:cNvPr>
            <p:cNvSpPr/>
            <p:nvPr/>
          </p:nvSpPr>
          <p:spPr>
            <a:xfrm>
              <a:off x="4625081" y="189603"/>
              <a:ext cx="66294" cy="164592"/>
            </a:xfrm>
            <a:custGeom>
              <a:avLst/>
              <a:gdLst>
                <a:gd name="connsiteX0" fmla="*/ 0 w 66294"/>
                <a:gd name="connsiteY0" fmla="*/ 0 h 164592"/>
                <a:gd name="connsiteX1" fmla="*/ 67933 w 66294"/>
                <a:gd name="connsiteY1" fmla="*/ 0 h 164592"/>
                <a:gd name="connsiteX2" fmla="*/ 67933 w 66294"/>
                <a:gd name="connsiteY2" fmla="*/ 166853 h 164592"/>
                <a:gd name="connsiteX3" fmla="*/ 0 w 66294"/>
                <a:gd name="connsiteY3" fmla="*/ 166853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" h="164592">
                  <a:moveTo>
                    <a:pt x="0" y="0"/>
                  </a:moveTo>
                  <a:lnTo>
                    <a:pt x="67933" y="0"/>
                  </a:lnTo>
                  <a:lnTo>
                    <a:pt x="67933" y="166853"/>
                  </a:lnTo>
                  <a:lnTo>
                    <a:pt x="0" y="166853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9F13E2F1-72E9-456F-99D7-176463569E5D}"/>
                </a:ext>
              </a:extLst>
            </p:cNvPr>
            <p:cNvSpPr/>
            <p:nvPr/>
          </p:nvSpPr>
          <p:spPr>
            <a:xfrm>
              <a:off x="4523866" y="179120"/>
              <a:ext cx="178308" cy="187452"/>
            </a:xfrm>
            <a:custGeom>
              <a:avLst/>
              <a:gdLst>
                <a:gd name="connsiteX0" fmla="*/ 179184 w 178308"/>
                <a:gd name="connsiteY0" fmla="*/ 187822 h 187452"/>
                <a:gd name="connsiteX1" fmla="*/ 0 w 178308"/>
                <a:gd name="connsiteY1" fmla="*/ 187822 h 187452"/>
                <a:gd name="connsiteX2" fmla="*/ 0 w 178308"/>
                <a:gd name="connsiteY2" fmla="*/ 0 h 187452"/>
                <a:gd name="connsiteX3" fmla="*/ 179184 w 178308"/>
                <a:gd name="connsiteY3" fmla="*/ 0 h 187452"/>
                <a:gd name="connsiteX4" fmla="*/ 179184 w 178308"/>
                <a:gd name="connsiteY4" fmla="*/ 187822 h 187452"/>
                <a:gd name="connsiteX5" fmla="*/ 20064 w 178308"/>
                <a:gd name="connsiteY5" fmla="*/ 166851 h 187452"/>
                <a:gd name="connsiteX6" fmla="*/ 159117 w 178308"/>
                <a:gd name="connsiteY6" fmla="*/ 166851 h 187452"/>
                <a:gd name="connsiteX7" fmla="*/ 159117 w 178308"/>
                <a:gd name="connsiteY7" fmla="*/ 20967 h 187452"/>
                <a:gd name="connsiteX8" fmla="*/ 20064 w 178308"/>
                <a:gd name="connsiteY8" fmla="*/ 20967 h 187452"/>
                <a:gd name="connsiteX9" fmla="*/ 20064 w 178308"/>
                <a:gd name="connsiteY9" fmla="*/ 166851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187452">
                  <a:moveTo>
                    <a:pt x="179184" y="187822"/>
                  </a:moveTo>
                  <a:lnTo>
                    <a:pt x="0" y="187822"/>
                  </a:lnTo>
                  <a:lnTo>
                    <a:pt x="0" y="0"/>
                  </a:lnTo>
                  <a:lnTo>
                    <a:pt x="179184" y="0"/>
                  </a:lnTo>
                  <a:lnTo>
                    <a:pt x="179184" y="187822"/>
                  </a:lnTo>
                  <a:close/>
                  <a:moveTo>
                    <a:pt x="20064" y="166851"/>
                  </a:moveTo>
                  <a:lnTo>
                    <a:pt x="159117" y="166851"/>
                  </a:lnTo>
                  <a:lnTo>
                    <a:pt x="159117" y="20967"/>
                  </a:lnTo>
                  <a:lnTo>
                    <a:pt x="20064" y="20967"/>
                  </a:lnTo>
                  <a:lnTo>
                    <a:pt x="20064" y="166851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8748C64A-CF7E-45AF-B25F-88BC568F6D89}"/>
                </a:ext>
              </a:extLst>
            </p:cNvPr>
            <p:cNvSpPr/>
            <p:nvPr/>
          </p:nvSpPr>
          <p:spPr>
            <a:xfrm>
              <a:off x="4279541" y="908685"/>
              <a:ext cx="2286" cy="189738"/>
            </a:xfrm>
            <a:custGeom>
              <a:avLst/>
              <a:gdLst>
                <a:gd name="connsiteX0" fmla="*/ 0 w 0"/>
                <a:gd name="connsiteY0" fmla="*/ 0 h 189738"/>
                <a:gd name="connsiteX1" fmla="*/ 0 w 0"/>
                <a:gd name="connsiteY1" fmla="*/ 190486 h 18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9738">
                  <a:moveTo>
                    <a:pt x="0" y="0"/>
                  </a:moveTo>
                  <a:lnTo>
                    <a:pt x="0" y="190486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F180D290-1DC4-426A-B87F-F332B1F4BC14}"/>
                </a:ext>
              </a:extLst>
            </p:cNvPr>
            <p:cNvSpPr/>
            <p:nvPr/>
          </p:nvSpPr>
          <p:spPr>
            <a:xfrm>
              <a:off x="4255074" y="884220"/>
              <a:ext cx="48006" cy="237744"/>
            </a:xfrm>
            <a:custGeom>
              <a:avLst/>
              <a:gdLst>
                <a:gd name="connsiteX0" fmla="*/ 0 w 48006"/>
                <a:gd name="connsiteY0" fmla="*/ 24465 h 237744"/>
                <a:gd name="connsiteX1" fmla="*/ 0 w 48006"/>
                <a:gd name="connsiteY1" fmla="*/ 214950 h 237744"/>
                <a:gd name="connsiteX2" fmla="*/ 24465 w 48006"/>
                <a:gd name="connsiteY2" fmla="*/ 239415 h 237744"/>
                <a:gd name="connsiteX3" fmla="*/ 48930 w 48006"/>
                <a:gd name="connsiteY3" fmla="*/ 214950 h 237744"/>
                <a:gd name="connsiteX4" fmla="*/ 48930 w 48006"/>
                <a:gd name="connsiteY4" fmla="*/ 24465 h 237744"/>
                <a:gd name="connsiteX5" fmla="*/ 24465 w 48006"/>
                <a:gd name="connsiteY5" fmla="*/ 0 h 237744"/>
                <a:gd name="connsiteX6" fmla="*/ 0 w 48006"/>
                <a:gd name="connsiteY6" fmla="*/ 24465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0" y="24465"/>
                  </a:moveTo>
                  <a:lnTo>
                    <a:pt x="0" y="214950"/>
                  </a:lnTo>
                  <a:cubicBezTo>
                    <a:pt x="0" y="228461"/>
                    <a:pt x="10955" y="239415"/>
                    <a:pt x="24465" y="239415"/>
                  </a:cubicBezTo>
                  <a:cubicBezTo>
                    <a:pt x="37977" y="239415"/>
                    <a:pt x="48930" y="228461"/>
                    <a:pt x="48930" y="214950"/>
                  </a:cubicBezTo>
                  <a:lnTo>
                    <a:pt x="48930" y="24465"/>
                  </a:lnTo>
                  <a:cubicBezTo>
                    <a:pt x="48930" y="10952"/>
                    <a:pt x="37977" y="0"/>
                    <a:pt x="24465" y="0"/>
                  </a:cubicBezTo>
                  <a:cubicBezTo>
                    <a:pt x="10955" y="0"/>
                    <a:pt x="0" y="10952"/>
                    <a:pt x="0" y="24465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93B7773-02B4-4C9D-A015-F673829412FC}"/>
                </a:ext>
              </a:extLst>
            </p:cNvPr>
            <p:cNvSpPr/>
            <p:nvPr/>
          </p:nvSpPr>
          <p:spPr>
            <a:xfrm>
              <a:off x="4184299" y="1003924"/>
              <a:ext cx="189738" cy="2286"/>
            </a:xfrm>
            <a:custGeom>
              <a:avLst/>
              <a:gdLst>
                <a:gd name="connsiteX0" fmla="*/ 0 w 189738"/>
                <a:gd name="connsiteY0" fmla="*/ 0 h 0"/>
                <a:gd name="connsiteX1" fmla="*/ 190486 w 1897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738">
                  <a:moveTo>
                    <a:pt x="0" y="0"/>
                  </a:moveTo>
                  <a:lnTo>
                    <a:pt x="190486" y="0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B6C03F84-FB2B-4D70-9819-1419AAB8E110}"/>
                </a:ext>
              </a:extLst>
            </p:cNvPr>
            <p:cNvSpPr/>
            <p:nvPr/>
          </p:nvSpPr>
          <p:spPr>
            <a:xfrm>
              <a:off x="4159834" y="979460"/>
              <a:ext cx="237744" cy="48006"/>
            </a:xfrm>
            <a:custGeom>
              <a:avLst/>
              <a:gdLst>
                <a:gd name="connsiteX0" fmla="*/ 24465 w 237744"/>
                <a:gd name="connsiteY0" fmla="*/ 48930 h 48006"/>
                <a:gd name="connsiteX1" fmla="*/ 214950 w 237744"/>
                <a:gd name="connsiteY1" fmla="*/ 48930 h 48006"/>
                <a:gd name="connsiteX2" fmla="*/ 239415 w 237744"/>
                <a:gd name="connsiteY2" fmla="*/ 24465 h 48006"/>
                <a:gd name="connsiteX3" fmla="*/ 214950 w 237744"/>
                <a:gd name="connsiteY3" fmla="*/ 0 h 48006"/>
                <a:gd name="connsiteX4" fmla="*/ 24465 w 237744"/>
                <a:gd name="connsiteY4" fmla="*/ 0 h 48006"/>
                <a:gd name="connsiteX5" fmla="*/ 0 w 237744"/>
                <a:gd name="connsiteY5" fmla="*/ 24465 h 48006"/>
                <a:gd name="connsiteX6" fmla="*/ 24465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4465" y="48930"/>
                  </a:moveTo>
                  <a:lnTo>
                    <a:pt x="214950" y="48930"/>
                  </a:lnTo>
                  <a:cubicBezTo>
                    <a:pt x="228461" y="48930"/>
                    <a:pt x="239415" y="37975"/>
                    <a:pt x="239415" y="24465"/>
                  </a:cubicBezTo>
                  <a:cubicBezTo>
                    <a:pt x="239415" y="10955"/>
                    <a:pt x="228461" y="0"/>
                    <a:pt x="214950" y="0"/>
                  </a:cubicBezTo>
                  <a:lnTo>
                    <a:pt x="24465" y="0"/>
                  </a:lnTo>
                  <a:cubicBezTo>
                    <a:pt x="10952" y="0"/>
                    <a:pt x="0" y="10955"/>
                    <a:pt x="0" y="24465"/>
                  </a:cubicBezTo>
                  <a:cubicBezTo>
                    <a:pt x="0" y="37975"/>
                    <a:pt x="10952" y="48930"/>
                    <a:pt x="24465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2CD06844-6CC4-4BBC-AB5B-83150F901B9B}"/>
              </a:ext>
            </a:extLst>
          </p:cNvPr>
          <p:cNvGrpSpPr/>
          <p:nvPr/>
        </p:nvGrpSpPr>
        <p:grpSpPr>
          <a:xfrm>
            <a:off x="4207201" y="2825483"/>
            <a:ext cx="935001" cy="559083"/>
            <a:chOff x="5275251" y="871516"/>
            <a:chExt cx="951945" cy="569214"/>
          </a:xfrm>
        </p:grpSpPr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D099718B-2480-44EE-9B2B-491C0CD610E5}"/>
                </a:ext>
              </a:extLst>
            </p:cNvPr>
            <p:cNvSpPr/>
            <p:nvPr/>
          </p:nvSpPr>
          <p:spPr>
            <a:xfrm>
              <a:off x="5275251" y="884602"/>
              <a:ext cx="742950" cy="368046"/>
            </a:xfrm>
            <a:custGeom>
              <a:avLst/>
              <a:gdLst>
                <a:gd name="connsiteX0" fmla="*/ 612393 w 742950"/>
                <a:gd name="connsiteY0" fmla="*/ 64371 h 368046"/>
                <a:gd name="connsiteX1" fmla="*/ 175261 w 742950"/>
                <a:gd name="connsiteY1" fmla="*/ 1571 h 368046"/>
                <a:gd name="connsiteX2" fmla="*/ 1573 w 742950"/>
                <a:gd name="connsiteY2" fmla="*/ 131621 h 368046"/>
                <a:gd name="connsiteX3" fmla="*/ 131612 w 742950"/>
                <a:gd name="connsiteY3" fmla="*/ 305373 h 368046"/>
                <a:gd name="connsiteX4" fmla="*/ 568746 w 742950"/>
                <a:gd name="connsiteY4" fmla="*/ 368176 h 368046"/>
                <a:gd name="connsiteX5" fmla="*/ 742512 w 742950"/>
                <a:gd name="connsiteY5" fmla="*/ 238066 h 368046"/>
                <a:gd name="connsiteX6" fmla="*/ 612393 w 742950"/>
                <a:gd name="connsiteY6" fmla="*/ 64371 h 368046"/>
                <a:gd name="connsiteX7" fmla="*/ 571729 w 742950"/>
                <a:gd name="connsiteY7" fmla="*/ 347417 h 368046"/>
                <a:gd name="connsiteX8" fmla="*/ 134596 w 742950"/>
                <a:gd name="connsiteY8" fmla="*/ 284618 h 368046"/>
                <a:gd name="connsiteX9" fmla="*/ 22330 w 742950"/>
                <a:gd name="connsiteY9" fmla="*/ 134600 h 368046"/>
                <a:gd name="connsiteX10" fmla="*/ 172280 w 742950"/>
                <a:gd name="connsiteY10" fmla="*/ 22325 h 368046"/>
                <a:gd name="connsiteX11" fmla="*/ 609409 w 742950"/>
                <a:gd name="connsiteY11" fmla="*/ 85124 h 368046"/>
                <a:gd name="connsiteX12" fmla="*/ 721759 w 742950"/>
                <a:gd name="connsiteY12" fmla="*/ 235085 h 368046"/>
                <a:gd name="connsiteX13" fmla="*/ 571729 w 742950"/>
                <a:gd name="connsiteY13" fmla="*/ 347417 h 36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2950" h="368046">
                  <a:moveTo>
                    <a:pt x="612393" y="64371"/>
                  </a:moveTo>
                  <a:lnTo>
                    <a:pt x="175261" y="1571"/>
                  </a:lnTo>
                  <a:cubicBezTo>
                    <a:pt x="91543" y="-10456"/>
                    <a:pt x="13600" y="47903"/>
                    <a:pt x="1573" y="131621"/>
                  </a:cubicBezTo>
                  <a:cubicBezTo>
                    <a:pt x="-10465" y="215405"/>
                    <a:pt x="47894" y="293346"/>
                    <a:pt x="131612" y="305373"/>
                  </a:cubicBezTo>
                  <a:lnTo>
                    <a:pt x="568746" y="368176"/>
                  </a:lnTo>
                  <a:cubicBezTo>
                    <a:pt x="652537" y="380212"/>
                    <a:pt x="730476" y="321853"/>
                    <a:pt x="742512" y="238066"/>
                  </a:cubicBezTo>
                  <a:cubicBezTo>
                    <a:pt x="754538" y="154346"/>
                    <a:pt x="696181" y="76407"/>
                    <a:pt x="612393" y="64371"/>
                  </a:cubicBezTo>
                  <a:moveTo>
                    <a:pt x="571729" y="347417"/>
                  </a:moveTo>
                  <a:lnTo>
                    <a:pt x="134596" y="284618"/>
                  </a:lnTo>
                  <a:cubicBezTo>
                    <a:pt x="62294" y="274229"/>
                    <a:pt x="11934" y="206972"/>
                    <a:pt x="22330" y="134600"/>
                  </a:cubicBezTo>
                  <a:cubicBezTo>
                    <a:pt x="32718" y="62298"/>
                    <a:pt x="99979" y="11940"/>
                    <a:pt x="172280" y="22325"/>
                  </a:cubicBezTo>
                  <a:lnTo>
                    <a:pt x="609409" y="85124"/>
                  </a:lnTo>
                  <a:cubicBezTo>
                    <a:pt x="681711" y="95516"/>
                    <a:pt x="732142" y="162782"/>
                    <a:pt x="721759" y="235085"/>
                  </a:cubicBezTo>
                  <a:cubicBezTo>
                    <a:pt x="711358" y="307453"/>
                    <a:pt x="644031" y="357802"/>
                    <a:pt x="571729" y="347417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54A5C3EF-B25C-4328-8AC7-0D55951D7B6A}"/>
                </a:ext>
              </a:extLst>
            </p:cNvPr>
            <p:cNvSpPr/>
            <p:nvPr/>
          </p:nvSpPr>
          <p:spPr>
            <a:xfrm>
              <a:off x="5638794" y="939816"/>
              <a:ext cx="358902" cy="292608"/>
            </a:xfrm>
            <a:custGeom>
              <a:avLst/>
              <a:gdLst>
                <a:gd name="connsiteX0" fmla="*/ 358216 w 358902"/>
                <a:gd name="connsiteY0" fmla="*/ 179867 h 292608"/>
                <a:gd name="connsiteX1" fmla="*/ 208186 w 358902"/>
                <a:gd name="connsiteY1" fmla="*/ 292203 h 292608"/>
                <a:gd name="connsiteX2" fmla="*/ 0 w 358902"/>
                <a:gd name="connsiteY2" fmla="*/ 262296 h 292608"/>
                <a:gd name="connsiteX3" fmla="*/ 37680 w 358902"/>
                <a:gd name="connsiteY3" fmla="*/ 0 h 292608"/>
                <a:gd name="connsiteX4" fmla="*/ 245868 w 358902"/>
                <a:gd name="connsiteY4" fmla="*/ 29908 h 292608"/>
                <a:gd name="connsiteX5" fmla="*/ 358216 w 358902"/>
                <a:gd name="connsiteY5" fmla="*/ 179867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902" h="292608">
                  <a:moveTo>
                    <a:pt x="358216" y="179867"/>
                  </a:moveTo>
                  <a:cubicBezTo>
                    <a:pt x="347815" y="252239"/>
                    <a:pt x="280490" y="302591"/>
                    <a:pt x="208186" y="292203"/>
                  </a:cubicBezTo>
                  <a:lnTo>
                    <a:pt x="0" y="262296"/>
                  </a:lnTo>
                  <a:lnTo>
                    <a:pt x="37680" y="0"/>
                  </a:lnTo>
                  <a:lnTo>
                    <a:pt x="245868" y="29908"/>
                  </a:lnTo>
                  <a:cubicBezTo>
                    <a:pt x="318168" y="40300"/>
                    <a:pt x="368599" y="107565"/>
                    <a:pt x="358216" y="179867"/>
                  </a:cubicBezTo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D898CCF9-4F0D-4E43-811F-B9D0C7CE59D5}"/>
                </a:ext>
              </a:extLst>
            </p:cNvPr>
            <p:cNvSpPr/>
            <p:nvPr/>
          </p:nvSpPr>
          <p:spPr>
            <a:xfrm>
              <a:off x="5296221" y="905568"/>
              <a:ext cx="358902" cy="292608"/>
            </a:xfrm>
            <a:custGeom>
              <a:avLst/>
              <a:gdLst>
                <a:gd name="connsiteX0" fmla="*/ 359498 w 358902"/>
                <a:gd name="connsiteY0" fmla="*/ 31265 h 292608"/>
                <a:gd name="connsiteX1" fmla="*/ 321814 w 358902"/>
                <a:gd name="connsiteY1" fmla="*/ 293560 h 292608"/>
                <a:gd name="connsiteX2" fmla="*/ 113625 w 358902"/>
                <a:gd name="connsiteY2" fmla="*/ 263653 h 292608"/>
                <a:gd name="connsiteX3" fmla="*/ 1360 w 358902"/>
                <a:gd name="connsiteY3" fmla="*/ 113634 h 292608"/>
                <a:gd name="connsiteX4" fmla="*/ 151310 w 358902"/>
                <a:gd name="connsiteY4" fmla="*/ 1357 h 292608"/>
                <a:gd name="connsiteX5" fmla="*/ 359498 w 358902"/>
                <a:gd name="connsiteY5" fmla="*/ 31265 h 29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902" h="292608">
                  <a:moveTo>
                    <a:pt x="359498" y="31265"/>
                  </a:moveTo>
                  <a:lnTo>
                    <a:pt x="321814" y="293560"/>
                  </a:lnTo>
                  <a:lnTo>
                    <a:pt x="113625" y="263653"/>
                  </a:lnTo>
                  <a:cubicBezTo>
                    <a:pt x="41324" y="253263"/>
                    <a:pt x="-9037" y="186006"/>
                    <a:pt x="1360" y="113634"/>
                  </a:cubicBezTo>
                  <a:cubicBezTo>
                    <a:pt x="11747" y="41332"/>
                    <a:pt x="79008" y="-9028"/>
                    <a:pt x="151310" y="1357"/>
                  </a:cubicBezTo>
                  <a:lnTo>
                    <a:pt x="359498" y="31265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30AB18B4-6A2F-4B84-BF33-D5797CEFCD36}"/>
                </a:ext>
              </a:extLst>
            </p:cNvPr>
            <p:cNvSpPr/>
            <p:nvPr/>
          </p:nvSpPr>
          <p:spPr>
            <a:xfrm>
              <a:off x="5296221" y="1013674"/>
              <a:ext cx="2286" cy="22860"/>
            </a:xfrm>
            <a:custGeom>
              <a:avLst/>
              <a:gdLst>
                <a:gd name="connsiteX0" fmla="*/ 1410 w 0"/>
                <a:gd name="connsiteY0" fmla="*/ 5187 h 22860"/>
                <a:gd name="connsiteX1" fmla="*/ 1360 w 0"/>
                <a:gd name="connsiteY1" fmla="*/ 5525 h 22860"/>
                <a:gd name="connsiteX2" fmla="*/ 0 w 0"/>
                <a:gd name="connsiteY2" fmla="*/ 24456 h 22860"/>
                <a:gd name="connsiteX3" fmla="*/ 1360 w 0"/>
                <a:gd name="connsiteY3" fmla="*/ 5525 h 22860"/>
                <a:gd name="connsiteX4" fmla="*/ 1410 w 0"/>
                <a:gd name="connsiteY4" fmla="*/ 5187 h 22860"/>
                <a:gd name="connsiteX5" fmla="*/ 1465 w 0"/>
                <a:gd name="connsiteY5" fmla="*/ 4812 h 22860"/>
                <a:gd name="connsiteX6" fmla="*/ 1426 w 0"/>
                <a:gd name="connsiteY6" fmla="*/ 5068 h 22860"/>
                <a:gd name="connsiteX7" fmla="*/ 1465 w 0"/>
                <a:gd name="connsiteY7" fmla="*/ 4812 h 22860"/>
                <a:gd name="connsiteX8" fmla="*/ 2238 w 0"/>
                <a:gd name="connsiteY8" fmla="*/ 185 h 22860"/>
                <a:gd name="connsiteX9" fmla="*/ 1479 w 0"/>
                <a:gd name="connsiteY9" fmla="*/ 4723 h 22860"/>
                <a:gd name="connsiteX10" fmla="*/ 2238 w 0"/>
                <a:gd name="connsiteY10" fmla="*/ 185 h 22860"/>
                <a:gd name="connsiteX11" fmla="*/ 2272 w 0"/>
                <a:gd name="connsiteY11" fmla="*/ 0 h 22860"/>
                <a:gd name="connsiteX12" fmla="*/ 2247 w 0"/>
                <a:gd name="connsiteY12" fmla="*/ 137 h 22860"/>
                <a:gd name="connsiteX13" fmla="*/ 2272 w 0"/>
                <a:gd name="connsiteY1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h="22860">
                  <a:moveTo>
                    <a:pt x="1410" y="5187"/>
                  </a:moveTo>
                  <a:cubicBezTo>
                    <a:pt x="1394" y="5299"/>
                    <a:pt x="1378" y="5413"/>
                    <a:pt x="1360" y="5525"/>
                  </a:cubicBezTo>
                  <a:cubicBezTo>
                    <a:pt x="448" y="11887"/>
                    <a:pt x="2" y="18208"/>
                    <a:pt x="0" y="24456"/>
                  </a:cubicBezTo>
                  <a:cubicBezTo>
                    <a:pt x="2" y="18208"/>
                    <a:pt x="448" y="11887"/>
                    <a:pt x="1360" y="5525"/>
                  </a:cubicBezTo>
                  <a:cubicBezTo>
                    <a:pt x="1378" y="5411"/>
                    <a:pt x="1394" y="5301"/>
                    <a:pt x="1410" y="5187"/>
                  </a:cubicBezTo>
                  <a:moveTo>
                    <a:pt x="1465" y="4812"/>
                  </a:moveTo>
                  <a:cubicBezTo>
                    <a:pt x="1454" y="4899"/>
                    <a:pt x="1440" y="4983"/>
                    <a:pt x="1426" y="5068"/>
                  </a:cubicBezTo>
                  <a:cubicBezTo>
                    <a:pt x="1440" y="4986"/>
                    <a:pt x="1454" y="4897"/>
                    <a:pt x="1465" y="4812"/>
                  </a:cubicBezTo>
                  <a:moveTo>
                    <a:pt x="2238" y="185"/>
                  </a:moveTo>
                  <a:cubicBezTo>
                    <a:pt x="1959" y="1687"/>
                    <a:pt x="1705" y="3198"/>
                    <a:pt x="1479" y="4723"/>
                  </a:cubicBezTo>
                  <a:cubicBezTo>
                    <a:pt x="1705" y="3205"/>
                    <a:pt x="1961" y="1685"/>
                    <a:pt x="2238" y="185"/>
                  </a:cubicBezTo>
                  <a:moveTo>
                    <a:pt x="2272" y="0"/>
                  </a:moveTo>
                  <a:cubicBezTo>
                    <a:pt x="2265" y="46"/>
                    <a:pt x="2256" y="91"/>
                    <a:pt x="2247" y="137"/>
                  </a:cubicBezTo>
                  <a:cubicBezTo>
                    <a:pt x="2256" y="89"/>
                    <a:pt x="2265" y="48"/>
                    <a:pt x="2272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B6B86DE1-8849-4487-8E29-900CB9371A44}"/>
                </a:ext>
              </a:extLst>
            </p:cNvPr>
            <p:cNvSpPr/>
            <p:nvPr/>
          </p:nvSpPr>
          <p:spPr>
            <a:xfrm>
              <a:off x="5296221" y="1001334"/>
              <a:ext cx="326898" cy="194310"/>
            </a:xfrm>
            <a:custGeom>
              <a:avLst/>
              <a:gdLst>
                <a:gd name="connsiteX0" fmla="*/ 5269 w 326898"/>
                <a:gd name="connsiteY0" fmla="*/ 0 h 194310"/>
                <a:gd name="connsiteX1" fmla="*/ 2270 w 326898"/>
                <a:gd name="connsiteY1" fmla="*/ 12340 h 194310"/>
                <a:gd name="connsiteX2" fmla="*/ 2247 w 326898"/>
                <a:gd name="connsiteY2" fmla="*/ 12477 h 194310"/>
                <a:gd name="connsiteX3" fmla="*/ 2238 w 326898"/>
                <a:gd name="connsiteY3" fmla="*/ 12525 h 194310"/>
                <a:gd name="connsiteX4" fmla="*/ 1477 w 326898"/>
                <a:gd name="connsiteY4" fmla="*/ 17065 h 194310"/>
                <a:gd name="connsiteX5" fmla="*/ 1463 w 326898"/>
                <a:gd name="connsiteY5" fmla="*/ 17152 h 194310"/>
                <a:gd name="connsiteX6" fmla="*/ 1426 w 326898"/>
                <a:gd name="connsiteY6" fmla="*/ 17410 h 194310"/>
                <a:gd name="connsiteX7" fmla="*/ 1410 w 326898"/>
                <a:gd name="connsiteY7" fmla="*/ 17527 h 194310"/>
                <a:gd name="connsiteX8" fmla="*/ 1360 w 326898"/>
                <a:gd name="connsiteY8" fmla="*/ 17865 h 194310"/>
                <a:gd name="connsiteX9" fmla="*/ 0 w 326898"/>
                <a:gd name="connsiteY9" fmla="*/ 36793 h 194310"/>
                <a:gd name="connsiteX10" fmla="*/ 113623 w 326898"/>
                <a:gd name="connsiteY10" fmla="*/ 167884 h 194310"/>
                <a:gd name="connsiteX11" fmla="*/ 303951 w 326898"/>
                <a:gd name="connsiteY11" fmla="*/ 195224 h 194310"/>
                <a:gd name="connsiteX12" fmla="*/ 325472 w 326898"/>
                <a:gd name="connsiteY12" fmla="*/ 172326 h 194310"/>
                <a:gd name="connsiteX13" fmla="*/ 327012 w 326898"/>
                <a:gd name="connsiteY13" fmla="*/ 161606 h 194310"/>
                <a:gd name="connsiteX14" fmla="*/ 118824 w 326898"/>
                <a:gd name="connsiteY14" fmla="*/ 131699 h 194310"/>
                <a:gd name="connsiteX15" fmla="*/ 5269 w 326898"/>
                <a:gd name="connsiteY15" fmla="*/ 0 h 19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6898" h="194310">
                  <a:moveTo>
                    <a:pt x="5269" y="0"/>
                  </a:moveTo>
                  <a:cubicBezTo>
                    <a:pt x="4051" y="4012"/>
                    <a:pt x="3061" y="8129"/>
                    <a:pt x="2270" y="12340"/>
                  </a:cubicBezTo>
                  <a:cubicBezTo>
                    <a:pt x="2263" y="12388"/>
                    <a:pt x="2254" y="12429"/>
                    <a:pt x="2247" y="12477"/>
                  </a:cubicBezTo>
                  <a:cubicBezTo>
                    <a:pt x="2242" y="12493"/>
                    <a:pt x="2240" y="12511"/>
                    <a:pt x="2238" y="12525"/>
                  </a:cubicBezTo>
                  <a:cubicBezTo>
                    <a:pt x="1959" y="14025"/>
                    <a:pt x="1705" y="15547"/>
                    <a:pt x="1477" y="17065"/>
                  </a:cubicBezTo>
                  <a:cubicBezTo>
                    <a:pt x="1474" y="17095"/>
                    <a:pt x="1468" y="17124"/>
                    <a:pt x="1463" y="17152"/>
                  </a:cubicBezTo>
                  <a:cubicBezTo>
                    <a:pt x="1451" y="17236"/>
                    <a:pt x="1438" y="17326"/>
                    <a:pt x="1426" y="17410"/>
                  </a:cubicBezTo>
                  <a:cubicBezTo>
                    <a:pt x="1420" y="17447"/>
                    <a:pt x="1415" y="17488"/>
                    <a:pt x="1410" y="17527"/>
                  </a:cubicBezTo>
                  <a:cubicBezTo>
                    <a:pt x="1392" y="17641"/>
                    <a:pt x="1376" y="17753"/>
                    <a:pt x="1360" y="17865"/>
                  </a:cubicBezTo>
                  <a:cubicBezTo>
                    <a:pt x="446" y="24227"/>
                    <a:pt x="2" y="30548"/>
                    <a:pt x="0" y="36793"/>
                  </a:cubicBezTo>
                  <a:cubicBezTo>
                    <a:pt x="-18" y="101622"/>
                    <a:pt x="47677" y="158406"/>
                    <a:pt x="113623" y="167884"/>
                  </a:cubicBezTo>
                  <a:lnTo>
                    <a:pt x="303951" y="195224"/>
                  </a:lnTo>
                  <a:cubicBezTo>
                    <a:pt x="310217" y="186999"/>
                    <a:pt x="317397" y="179314"/>
                    <a:pt x="325472" y="172326"/>
                  </a:cubicBezTo>
                  <a:lnTo>
                    <a:pt x="327012" y="161606"/>
                  </a:lnTo>
                  <a:lnTo>
                    <a:pt x="118824" y="131699"/>
                  </a:lnTo>
                  <a:cubicBezTo>
                    <a:pt x="52678" y="122200"/>
                    <a:pt x="4880" y="65124"/>
                    <a:pt x="5269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3A42DD05-6B4C-4408-A759-EF034F256639}"/>
                </a:ext>
              </a:extLst>
            </p:cNvPr>
            <p:cNvSpPr/>
            <p:nvPr/>
          </p:nvSpPr>
          <p:spPr>
            <a:xfrm>
              <a:off x="5534906" y="970548"/>
              <a:ext cx="61722" cy="25146"/>
            </a:xfrm>
            <a:custGeom>
              <a:avLst/>
              <a:gdLst>
                <a:gd name="connsiteX0" fmla="*/ 8996 w 61722"/>
                <a:gd name="connsiteY0" fmla="*/ 20865 h 25146"/>
                <a:gd name="connsiteX1" fmla="*/ 52030 w 61722"/>
                <a:gd name="connsiteY1" fmla="*/ 27046 h 25146"/>
                <a:gd name="connsiteX2" fmla="*/ 63899 w 61722"/>
                <a:gd name="connsiteY2" fmla="*/ 18158 h 25146"/>
                <a:gd name="connsiteX3" fmla="*/ 55011 w 61722"/>
                <a:gd name="connsiteY3" fmla="*/ 6289 h 25146"/>
                <a:gd name="connsiteX4" fmla="*/ 11977 w 61722"/>
                <a:gd name="connsiteY4" fmla="*/ 108 h 25146"/>
                <a:gd name="connsiteX5" fmla="*/ 108 w 61722"/>
                <a:gd name="connsiteY5" fmla="*/ 8996 h 25146"/>
                <a:gd name="connsiteX6" fmla="*/ 8996 w 61722"/>
                <a:gd name="connsiteY6" fmla="*/ 20865 h 25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25146">
                  <a:moveTo>
                    <a:pt x="8996" y="20865"/>
                  </a:moveTo>
                  <a:lnTo>
                    <a:pt x="52030" y="27046"/>
                  </a:lnTo>
                  <a:cubicBezTo>
                    <a:pt x="57764" y="27869"/>
                    <a:pt x="63076" y="23891"/>
                    <a:pt x="63899" y="18158"/>
                  </a:cubicBezTo>
                  <a:cubicBezTo>
                    <a:pt x="64722" y="12427"/>
                    <a:pt x="60744" y="7112"/>
                    <a:pt x="55011" y="6289"/>
                  </a:cubicBezTo>
                  <a:lnTo>
                    <a:pt x="11977" y="108"/>
                  </a:lnTo>
                  <a:cubicBezTo>
                    <a:pt x="6244" y="-715"/>
                    <a:pt x="931" y="3265"/>
                    <a:pt x="108" y="8996"/>
                  </a:cubicBezTo>
                  <a:cubicBezTo>
                    <a:pt x="-717" y="14729"/>
                    <a:pt x="3263" y="20044"/>
                    <a:pt x="8996" y="2086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539B8CB2-BCD9-473E-858D-0A3F7DB5ADDE}"/>
                </a:ext>
              </a:extLst>
            </p:cNvPr>
            <p:cNvSpPr/>
            <p:nvPr/>
          </p:nvSpPr>
          <p:spPr>
            <a:xfrm>
              <a:off x="5345930" y="954531"/>
              <a:ext cx="160020" cy="82296"/>
            </a:xfrm>
            <a:custGeom>
              <a:avLst/>
              <a:gdLst>
                <a:gd name="connsiteX0" fmla="*/ 20865 w 160020"/>
                <a:gd name="connsiteY0" fmla="*/ 74615 h 82296"/>
                <a:gd name="connsiteX1" fmla="*/ 82715 w 160020"/>
                <a:gd name="connsiteY1" fmla="*/ 20967 h 82296"/>
                <a:gd name="connsiteX2" fmla="*/ 91655 w 160020"/>
                <a:gd name="connsiteY2" fmla="*/ 21610 h 82296"/>
                <a:gd name="connsiteX3" fmla="*/ 149541 w 160020"/>
                <a:gd name="connsiteY3" fmla="*/ 29926 h 82296"/>
                <a:gd name="connsiteX4" fmla="*/ 161408 w 160020"/>
                <a:gd name="connsiteY4" fmla="*/ 21038 h 82296"/>
                <a:gd name="connsiteX5" fmla="*/ 152522 w 160020"/>
                <a:gd name="connsiteY5" fmla="*/ 9169 h 82296"/>
                <a:gd name="connsiteX6" fmla="*/ 94636 w 160020"/>
                <a:gd name="connsiteY6" fmla="*/ 853 h 82296"/>
                <a:gd name="connsiteX7" fmla="*/ 82715 w 160020"/>
                <a:gd name="connsiteY7" fmla="*/ 0 h 82296"/>
                <a:gd name="connsiteX8" fmla="*/ 108 w 160020"/>
                <a:gd name="connsiteY8" fmla="*/ 71634 h 82296"/>
                <a:gd name="connsiteX9" fmla="*/ 8996 w 160020"/>
                <a:gd name="connsiteY9" fmla="*/ 83503 h 82296"/>
                <a:gd name="connsiteX10" fmla="*/ 20865 w 160020"/>
                <a:gd name="connsiteY10" fmla="*/ 74615 h 82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0020" h="82296">
                  <a:moveTo>
                    <a:pt x="20865" y="74615"/>
                  </a:moveTo>
                  <a:cubicBezTo>
                    <a:pt x="25302" y="43516"/>
                    <a:pt x="52194" y="20958"/>
                    <a:pt x="82715" y="20967"/>
                  </a:cubicBezTo>
                  <a:cubicBezTo>
                    <a:pt x="85661" y="20970"/>
                    <a:pt x="88645" y="21178"/>
                    <a:pt x="91655" y="21610"/>
                  </a:cubicBezTo>
                  <a:lnTo>
                    <a:pt x="149541" y="29926"/>
                  </a:lnTo>
                  <a:cubicBezTo>
                    <a:pt x="155272" y="30749"/>
                    <a:pt x="160587" y="26769"/>
                    <a:pt x="161408" y="21038"/>
                  </a:cubicBezTo>
                  <a:cubicBezTo>
                    <a:pt x="162233" y="15307"/>
                    <a:pt x="158256" y="9990"/>
                    <a:pt x="152522" y="9169"/>
                  </a:cubicBezTo>
                  <a:lnTo>
                    <a:pt x="94636" y="853"/>
                  </a:lnTo>
                  <a:cubicBezTo>
                    <a:pt x="90636" y="279"/>
                    <a:pt x="86654" y="-2"/>
                    <a:pt x="82715" y="0"/>
                  </a:cubicBezTo>
                  <a:cubicBezTo>
                    <a:pt x="41830" y="9"/>
                    <a:pt x="6118" y="30045"/>
                    <a:pt x="108" y="71634"/>
                  </a:cubicBezTo>
                  <a:cubicBezTo>
                    <a:pt x="-715" y="77365"/>
                    <a:pt x="3263" y="82678"/>
                    <a:pt x="8996" y="83503"/>
                  </a:cubicBezTo>
                  <a:cubicBezTo>
                    <a:pt x="14727" y="84326"/>
                    <a:pt x="20042" y="80346"/>
                    <a:pt x="20865" y="7461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DB889B40-1FB4-4AA5-8EE4-50C2AF0A2FCB}"/>
                </a:ext>
              </a:extLst>
            </p:cNvPr>
            <p:cNvSpPr/>
            <p:nvPr/>
          </p:nvSpPr>
          <p:spPr>
            <a:xfrm>
              <a:off x="5616474" y="926523"/>
              <a:ext cx="59436" cy="285750"/>
            </a:xfrm>
            <a:custGeom>
              <a:avLst/>
              <a:gdLst>
                <a:gd name="connsiteX0" fmla="*/ 0 w 59436"/>
                <a:gd name="connsiteY0" fmla="*/ 283044 h 285750"/>
                <a:gd name="connsiteX1" fmla="*/ 40664 w 59436"/>
                <a:gd name="connsiteY1" fmla="*/ 0 h 285750"/>
                <a:gd name="connsiteX2" fmla="*/ 61419 w 59436"/>
                <a:gd name="connsiteY2" fmla="*/ 2982 h 285750"/>
                <a:gd name="connsiteX3" fmla="*/ 20756 w 59436"/>
                <a:gd name="connsiteY3" fmla="*/ 2860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36" h="285750">
                  <a:moveTo>
                    <a:pt x="0" y="283044"/>
                  </a:moveTo>
                  <a:lnTo>
                    <a:pt x="40664" y="0"/>
                  </a:lnTo>
                  <a:lnTo>
                    <a:pt x="61419" y="2982"/>
                  </a:lnTo>
                  <a:lnTo>
                    <a:pt x="20756" y="28602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BF45D657-55B5-4A74-9A19-792D5B6C09DC}"/>
                </a:ext>
              </a:extLst>
            </p:cNvPr>
            <p:cNvSpPr/>
            <p:nvPr/>
          </p:nvSpPr>
          <p:spPr>
            <a:xfrm>
              <a:off x="5621692" y="1162943"/>
              <a:ext cx="2286" cy="9144"/>
            </a:xfrm>
            <a:custGeom>
              <a:avLst/>
              <a:gdLst>
                <a:gd name="connsiteX0" fmla="*/ 1541 w 0"/>
                <a:gd name="connsiteY0" fmla="*/ 0 h 9144"/>
                <a:gd name="connsiteX1" fmla="*/ 0 w 0"/>
                <a:gd name="connsiteY1" fmla="*/ 10719 h 9144"/>
                <a:gd name="connsiteX2" fmla="*/ 2 w 0"/>
                <a:gd name="connsiteY2" fmla="*/ 10717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9144">
                  <a:moveTo>
                    <a:pt x="1541" y="0"/>
                  </a:moveTo>
                  <a:lnTo>
                    <a:pt x="0" y="10719"/>
                  </a:lnTo>
                  <a:lnTo>
                    <a:pt x="2" y="10717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5B0CA299-ABBE-4511-AB36-89B415C7DE54}"/>
                </a:ext>
              </a:extLst>
            </p:cNvPr>
            <p:cNvSpPr/>
            <p:nvPr/>
          </p:nvSpPr>
          <p:spPr>
            <a:xfrm>
              <a:off x="5621692" y="1162943"/>
              <a:ext cx="2286" cy="9144"/>
            </a:xfrm>
            <a:custGeom>
              <a:avLst/>
              <a:gdLst>
                <a:gd name="connsiteX0" fmla="*/ 1541 w 0"/>
                <a:gd name="connsiteY0" fmla="*/ 0 h 9144"/>
                <a:gd name="connsiteX1" fmla="*/ 1541 w 0"/>
                <a:gd name="connsiteY1" fmla="*/ 0 h 9144"/>
                <a:gd name="connsiteX2" fmla="*/ 0 w 0"/>
                <a:gd name="connsiteY2" fmla="*/ 10719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9144">
                  <a:moveTo>
                    <a:pt x="1541" y="0"/>
                  </a:moveTo>
                  <a:lnTo>
                    <a:pt x="1541" y="0"/>
                  </a:lnTo>
                  <a:lnTo>
                    <a:pt x="0" y="10719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7B82BA53-2D2A-4098-9928-D17D1376CC32}"/>
                </a:ext>
              </a:extLst>
            </p:cNvPr>
            <p:cNvSpPr/>
            <p:nvPr/>
          </p:nvSpPr>
          <p:spPr>
            <a:xfrm>
              <a:off x="5642797" y="1168622"/>
              <a:ext cx="285750" cy="45720"/>
            </a:xfrm>
            <a:custGeom>
              <a:avLst/>
              <a:gdLst>
                <a:gd name="connsiteX0" fmla="*/ 267263 w 285750"/>
                <a:gd name="connsiteY0" fmla="*/ 20979 h 45720"/>
                <a:gd name="connsiteX1" fmla="*/ 267263 w 285750"/>
                <a:gd name="connsiteY1" fmla="*/ 20979 h 45720"/>
                <a:gd name="connsiteX2" fmla="*/ 286111 w 285750"/>
                <a:gd name="connsiteY2" fmla="*/ 46152 h 45720"/>
                <a:gd name="connsiteX3" fmla="*/ 286113 w 285750"/>
                <a:gd name="connsiteY3" fmla="*/ 46152 h 45720"/>
                <a:gd name="connsiteX4" fmla="*/ 267263 w 285750"/>
                <a:gd name="connsiteY4" fmla="*/ 20979 h 45720"/>
                <a:gd name="connsiteX5" fmla="*/ 19966 w 285750"/>
                <a:gd name="connsiteY5" fmla="*/ 0 h 45720"/>
                <a:gd name="connsiteX6" fmla="*/ 0 w 285750"/>
                <a:gd name="connsiteY6" fmla="*/ 14950 h 45720"/>
                <a:gd name="connsiteX7" fmla="*/ 19966 w 285750"/>
                <a:gd name="connsiteY7" fmla="*/ 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0" h="45720">
                  <a:moveTo>
                    <a:pt x="267263" y="20979"/>
                  </a:moveTo>
                  <a:lnTo>
                    <a:pt x="267263" y="20979"/>
                  </a:lnTo>
                  <a:lnTo>
                    <a:pt x="286111" y="46152"/>
                  </a:lnTo>
                  <a:lnTo>
                    <a:pt x="286113" y="46152"/>
                  </a:lnTo>
                  <a:lnTo>
                    <a:pt x="267263" y="20979"/>
                  </a:lnTo>
                  <a:close/>
                  <a:moveTo>
                    <a:pt x="19966" y="0"/>
                  </a:moveTo>
                  <a:lnTo>
                    <a:pt x="0" y="14950"/>
                  </a:lnTo>
                  <a:lnTo>
                    <a:pt x="19966" y="0"/>
                  </a:ln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A3F42FBE-B968-4BBE-A65A-AA8679E73B1F}"/>
                </a:ext>
              </a:extLst>
            </p:cNvPr>
            <p:cNvSpPr/>
            <p:nvPr/>
          </p:nvSpPr>
          <p:spPr>
            <a:xfrm>
              <a:off x="5621695" y="1162943"/>
              <a:ext cx="11430" cy="9144"/>
            </a:xfrm>
            <a:custGeom>
              <a:avLst/>
              <a:gdLst>
                <a:gd name="connsiteX0" fmla="*/ 1539 w 11430"/>
                <a:gd name="connsiteY0" fmla="*/ 0 h 9144"/>
                <a:gd name="connsiteX1" fmla="*/ 0 w 11430"/>
                <a:gd name="connsiteY1" fmla="*/ 10717 h 9144"/>
                <a:gd name="connsiteX2" fmla="*/ 8534 w 11430"/>
                <a:gd name="connsiteY2" fmla="*/ 3843 h 9144"/>
                <a:gd name="connsiteX3" fmla="*/ 11714 w 11430"/>
                <a:gd name="connsiteY3" fmla="*/ 1461 h 9144"/>
                <a:gd name="connsiteX4" fmla="*/ 1539 w 11430"/>
                <a:gd name="connsiteY4" fmla="*/ 0 h 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9144">
                  <a:moveTo>
                    <a:pt x="1539" y="0"/>
                  </a:moveTo>
                  <a:lnTo>
                    <a:pt x="0" y="10717"/>
                  </a:lnTo>
                  <a:cubicBezTo>
                    <a:pt x="2741" y="8344"/>
                    <a:pt x="5587" y="6049"/>
                    <a:pt x="8534" y="3843"/>
                  </a:cubicBezTo>
                  <a:lnTo>
                    <a:pt x="11714" y="1461"/>
                  </a:lnTo>
                  <a:lnTo>
                    <a:pt x="1539" y="0"/>
                  </a:ln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68BCB663-2AF7-45F3-89F9-AA5E19558DE1}"/>
                </a:ext>
              </a:extLst>
            </p:cNvPr>
            <p:cNvSpPr/>
            <p:nvPr/>
          </p:nvSpPr>
          <p:spPr>
            <a:xfrm>
              <a:off x="5568828" y="871516"/>
              <a:ext cx="658368" cy="569214"/>
            </a:xfrm>
            <a:custGeom>
              <a:avLst/>
              <a:gdLst>
                <a:gd name="connsiteX0" fmla="*/ 414906 w 658368"/>
                <a:gd name="connsiteY0" fmla="*/ 30576 h 569214"/>
                <a:gd name="connsiteX1" fmla="*/ 61401 w 658368"/>
                <a:gd name="connsiteY1" fmla="*/ 295272 h 569214"/>
                <a:gd name="connsiteX2" fmla="*/ 30542 w 658368"/>
                <a:gd name="connsiteY2" fmla="*/ 510046 h 569214"/>
                <a:gd name="connsiteX3" fmla="*/ 245360 w 658368"/>
                <a:gd name="connsiteY3" fmla="*/ 540958 h 569214"/>
                <a:gd name="connsiteX4" fmla="*/ 598869 w 658368"/>
                <a:gd name="connsiteY4" fmla="*/ 276264 h 569214"/>
                <a:gd name="connsiteX5" fmla="*/ 629735 w 658368"/>
                <a:gd name="connsiteY5" fmla="*/ 61394 h 569214"/>
                <a:gd name="connsiteX6" fmla="*/ 414906 w 658368"/>
                <a:gd name="connsiteY6" fmla="*/ 30576 h 569214"/>
                <a:gd name="connsiteX7" fmla="*/ 586301 w 658368"/>
                <a:gd name="connsiteY7" fmla="*/ 259480 h 569214"/>
                <a:gd name="connsiteX8" fmla="*/ 232794 w 658368"/>
                <a:gd name="connsiteY8" fmla="*/ 524174 h 569214"/>
                <a:gd name="connsiteX9" fmla="*/ 47333 w 658368"/>
                <a:gd name="connsiteY9" fmla="*/ 497480 h 569214"/>
                <a:gd name="connsiteX10" fmla="*/ 73967 w 658368"/>
                <a:gd name="connsiteY10" fmla="*/ 312058 h 569214"/>
                <a:gd name="connsiteX11" fmla="*/ 427479 w 658368"/>
                <a:gd name="connsiteY11" fmla="*/ 47365 h 569214"/>
                <a:gd name="connsiteX12" fmla="*/ 612951 w 658368"/>
                <a:gd name="connsiteY12" fmla="*/ 73962 h 569214"/>
                <a:gd name="connsiteX13" fmla="*/ 586301 w 658368"/>
                <a:gd name="connsiteY13" fmla="*/ 259480 h 56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368" h="569214">
                  <a:moveTo>
                    <a:pt x="414906" y="30576"/>
                  </a:moveTo>
                  <a:lnTo>
                    <a:pt x="61401" y="295272"/>
                  </a:lnTo>
                  <a:cubicBezTo>
                    <a:pt x="-6304" y="345966"/>
                    <a:pt x="-20148" y="442346"/>
                    <a:pt x="30542" y="510046"/>
                  </a:cubicBezTo>
                  <a:cubicBezTo>
                    <a:pt x="81280" y="577806"/>
                    <a:pt x="177660" y="591652"/>
                    <a:pt x="245360" y="540958"/>
                  </a:cubicBezTo>
                  <a:lnTo>
                    <a:pt x="598869" y="276264"/>
                  </a:lnTo>
                  <a:cubicBezTo>
                    <a:pt x="666622" y="225529"/>
                    <a:pt x="680472" y="129151"/>
                    <a:pt x="629735" y="61394"/>
                  </a:cubicBezTo>
                  <a:cubicBezTo>
                    <a:pt x="579045" y="-6313"/>
                    <a:pt x="482669" y="-20157"/>
                    <a:pt x="414906" y="30576"/>
                  </a:cubicBezTo>
                  <a:moveTo>
                    <a:pt x="586301" y="259480"/>
                  </a:moveTo>
                  <a:lnTo>
                    <a:pt x="232794" y="524174"/>
                  </a:lnTo>
                  <a:cubicBezTo>
                    <a:pt x="174320" y="567951"/>
                    <a:pt x="91151" y="556002"/>
                    <a:pt x="47333" y="497480"/>
                  </a:cubicBezTo>
                  <a:cubicBezTo>
                    <a:pt x="3551" y="439009"/>
                    <a:pt x="15500" y="355837"/>
                    <a:pt x="73967" y="312058"/>
                  </a:cubicBezTo>
                  <a:lnTo>
                    <a:pt x="427479" y="47365"/>
                  </a:lnTo>
                  <a:cubicBezTo>
                    <a:pt x="485945" y="3585"/>
                    <a:pt x="569174" y="15493"/>
                    <a:pt x="612951" y="73962"/>
                  </a:cubicBezTo>
                  <a:cubicBezTo>
                    <a:pt x="656773" y="132488"/>
                    <a:pt x="644765" y="215699"/>
                    <a:pt x="586301" y="25948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7837CE01-6C49-4B67-A4DD-9495194DB389}"/>
                </a:ext>
              </a:extLst>
            </p:cNvPr>
            <p:cNvSpPr/>
            <p:nvPr/>
          </p:nvSpPr>
          <p:spPr>
            <a:xfrm>
              <a:off x="5827942" y="892485"/>
              <a:ext cx="379476" cy="363474"/>
            </a:xfrm>
            <a:custGeom>
              <a:avLst/>
              <a:gdLst>
                <a:gd name="connsiteX0" fmla="*/ 353836 w 379476"/>
                <a:gd name="connsiteY0" fmla="*/ 52991 h 363474"/>
                <a:gd name="connsiteX1" fmla="*/ 327186 w 379476"/>
                <a:gd name="connsiteY1" fmla="*/ 238509 h 363474"/>
                <a:gd name="connsiteX2" fmla="*/ 158822 w 379476"/>
                <a:gd name="connsiteY2" fmla="*/ 364573 h 363474"/>
                <a:gd name="connsiteX3" fmla="*/ 0 w 379476"/>
                <a:gd name="connsiteY3" fmla="*/ 152460 h 363474"/>
                <a:gd name="connsiteX4" fmla="*/ 168366 w 379476"/>
                <a:gd name="connsiteY4" fmla="*/ 26398 h 363474"/>
                <a:gd name="connsiteX5" fmla="*/ 353836 w 379476"/>
                <a:gd name="connsiteY5" fmla="*/ 52991 h 363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476" h="363474">
                  <a:moveTo>
                    <a:pt x="353836" y="52991"/>
                  </a:moveTo>
                  <a:cubicBezTo>
                    <a:pt x="397659" y="111517"/>
                    <a:pt x="385650" y="194728"/>
                    <a:pt x="327186" y="238509"/>
                  </a:cubicBezTo>
                  <a:lnTo>
                    <a:pt x="158822" y="364573"/>
                  </a:lnTo>
                  <a:lnTo>
                    <a:pt x="0" y="152460"/>
                  </a:lnTo>
                  <a:lnTo>
                    <a:pt x="168366" y="26398"/>
                  </a:lnTo>
                  <a:cubicBezTo>
                    <a:pt x="226831" y="-17383"/>
                    <a:pt x="310062" y="-5476"/>
                    <a:pt x="353836" y="52991"/>
                  </a:cubicBezTo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D4EE90AE-CB8F-49E9-A29C-FDB475956536}"/>
                </a:ext>
              </a:extLst>
            </p:cNvPr>
            <p:cNvSpPr/>
            <p:nvPr/>
          </p:nvSpPr>
          <p:spPr>
            <a:xfrm>
              <a:off x="5589778" y="1057513"/>
              <a:ext cx="379476" cy="363474"/>
            </a:xfrm>
            <a:custGeom>
              <a:avLst/>
              <a:gdLst>
                <a:gd name="connsiteX0" fmla="*/ 221381 w 379476"/>
                <a:gd name="connsiteY0" fmla="*/ 0 h 363474"/>
                <a:gd name="connsiteX1" fmla="*/ 380203 w 379476"/>
                <a:gd name="connsiteY1" fmla="*/ 212111 h 363474"/>
                <a:gd name="connsiteX2" fmla="*/ 211846 w 379476"/>
                <a:gd name="connsiteY2" fmla="*/ 338175 h 363474"/>
                <a:gd name="connsiteX3" fmla="*/ 26385 w 379476"/>
                <a:gd name="connsiteY3" fmla="*/ 311484 h 363474"/>
                <a:gd name="connsiteX4" fmla="*/ 53019 w 379476"/>
                <a:gd name="connsiteY4" fmla="*/ 126059 h 363474"/>
                <a:gd name="connsiteX5" fmla="*/ 221381 w 379476"/>
                <a:gd name="connsiteY5" fmla="*/ 0 h 363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476" h="363474">
                  <a:moveTo>
                    <a:pt x="221381" y="0"/>
                  </a:moveTo>
                  <a:lnTo>
                    <a:pt x="380203" y="212111"/>
                  </a:lnTo>
                  <a:lnTo>
                    <a:pt x="211846" y="338175"/>
                  </a:lnTo>
                  <a:cubicBezTo>
                    <a:pt x="153372" y="381954"/>
                    <a:pt x="70203" y="370005"/>
                    <a:pt x="26385" y="311484"/>
                  </a:cubicBezTo>
                  <a:cubicBezTo>
                    <a:pt x="-17399" y="253010"/>
                    <a:pt x="-5450" y="169841"/>
                    <a:pt x="53019" y="126059"/>
                  </a:cubicBezTo>
                  <a:lnTo>
                    <a:pt x="221381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085BE9E-A03E-4C8B-A971-1B12BA72652F}"/>
                </a:ext>
              </a:extLst>
            </p:cNvPr>
            <p:cNvSpPr/>
            <p:nvPr/>
          </p:nvSpPr>
          <p:spPr>
            <a:xfrm>
              <a:off x="5612466" y="1363809"/>
              <a:ext cx="2286" cy="4572"/>
            </a:xfrm>
            <a:custGeom>
              <a:avLst/>
              <a:gdLst>
                <a:gd name="connsiteX0" fmla="*/ 0 w 2286"/>
                <a:gd name="connsiteY0" fmla="*/ 0 h 4572"/>
                <a:gd name="connsiteX1" fmla="*/ 3418 w 2286"/>
                <a:gd name="connsiteY1" fmla="*/ 4817 h 4572"/>
                <a:gd name="connsiteX2" fmla="*/ 0 w 2286"/>
                <a:gd name="connsiteY2" fmla="*/ 0 h 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" h="4572">
                  <a:moveTo>
                    <a:pt x="0" y="0"/>
                  </a:moveTo>
                  <a:cubicBezTo>
                    <a:pt x="1095" y="1621"/>
                    <a:pt x="2236" y="3226"/>
                    <a:pt x="3418" y="4817"/>
                  </a:cubicBezTo>
                  <a:cubicBezTo>
                    <a:pt x="2238" y="3228"/>
                    <a:pt x="1097" y="1621"/>
                    <a:pt x="0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CA7537AD-9B23-42AC-9682-59C0F93AAB23}"/>
                </a:ext>
              </a:extLst>
            </p:cNvPr>
            <p:cNvSpPr/>
            <p:nvPr/>
          </p:nvSpPr>
          <p:spPr>
            <a:xfrm>
              <a:off x="5615927" y="1368683"/>
              <a:ext cx="2286" cy="2286"/>
            </a:xfrm>
            <a:custGeom>
              <a:avLst/>
              <a:gdLst>
                <a:gd name="connsiteX0" fmla="*/ 0 w 0"/>
                <a:gd name="connsiteY0" fmla="*/ 0 h 0"/>
                <a:gd name="connsiteX1" fmla="*/ 236 w 0"/>
                <a:gd name="connsiteY1" fmla="*/ 313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78" y="103"/>
                    <a:pt x="156" y="208"/>
                    <a:pt x="236" y="313"/>
                  </a:cubicBezTo>
                  <a:cubicBezTo>
                    <a:pt x="156" y="208"/>
                    <a:pt x="78" y="103"/>
                    <a:pt x="0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6E9E3555-4799-4B05-80D3-AF84D6254074}"/>
                </a:ext>
              </a:extLst>
            </p:cNvPr>
            <p:cNvSpPr/>
            <p:nvPr/>
          </p:nvSpPr>
          <p:spPr>
            <a:xfrm>
              <a:off x="5606287" y="1240361"/>
              <a:ext cx="363474" cy="180594"/>
            </a:xfrm>
            <a:custGeom>
              <a:avLst/>
              <a:gdLst>
                <a:gd name="connsiteX0" fmla="*/ 341782 w 363474"/>
                <a:gd name="connsiteY0" fmla="*/ 0 h 180594"/>
                <a:gd name="connsiteX1" fmla="*/ 173423 w 363474"/>
                <a:gd name="connsiteY1" fmla="*/ 126064 h 180594"/>
                <a:gd name="connsiteX2" fmla="*/ 94222 w 363474"/>
                <a:gd name="connsiteY2" fmla="*/ 152446 h 180594"/>
                <a:gd name="connsiteX3" fmla="*/ 0 w 363474"/>
                <a:gd name="connsiteY3" fmla="*/ 113237 h 180594"/>
                <a:gd name="connsiteX4" fmla="*/ 6179 w 363474"/>
                <a:gd name="connsiteY4" fmla="*/ 123448 h 180594"/>
                <a:gd name="connsiteX5" fmla="*/ 9599 w 363474"/>
                <a:gd name="connsiteY5" fmla="*/ 128265 h 180594"/>
                <a:gd name="connsiteX6" fmla="*/ 9640 w 363474"/>
                <a:gd name="connsiteY6" fmla="*/ 128320 h 180594"/>
                <a:gd name="connsiteX7" fmla="*/ 9876 w 363474"/>
                <a:gd name="connsiteY7" fmla="*/ 128636 h 180594"/>
                <a:gd name="connsiteX8" fmla="*/ 116117 w 363474"/>
                <a:gd name="connsiteY8" fmla="*/ 181705 h 180594"/>
                <a:gd name="connsiteX9" fmla="*/ 195334 w 363474"/>
                <a:gd name="connsiteY9" fmla="*/ 155327 h 180594"/>
                <a:gd name="connsiteX10" fmla="*/ 363691 w 363474"/>
                <a:gd name="connsiteY10" fmla="*/ 29263 h 180594"/>
                <a:gd name="connsiteX11" fmla="*/ 341782 w 363474"/>
                <a:gd name="connsiteY11" fmla="*/ 0 h 18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3474" h="180594">
                  <a:moveTo>
                    <a:pt x="341782" y="0"/>
                  </a:moveTo>
                  <a:lnTo>
                    <a:pt x="173423" y="126064"/>
                  </a:lnTo>
                  <a:cubicBezTo>
                    <a:pt x="149667" y="143853"/>
                    <a:pt x="121837" y="152446"/>
                    <a:pt x="94222" y="152446"/>
                  </a:cubicBezTo>
                  <a:cubicBezTo>
                    <a:pt x="59665" y="152446"/>
                    <a:pt x="25445" y="138982"/>
                    <a:pt x="0" y="113237"/>
                  </a:cubicBezTo>
                  <a:cubicBezTo>
                    <a:pt x="1861" y="116714"/>
                    <a:pt x="3925" y="120113"/>
                    <a:pt x="6179" y="123448"/>
                  </a:cubicBezTo>
                  <a:cubicBezTo>
                    <a:pt x="7276" y="125069"/>
                    <a:pt x="8417" y="126676"/>
                    <a:pt x="9599" y="128265"/>
                  </a:cubicBezTo>
                  <a:cubicBezTo>
                    <a:pt x="9610" y="128283"/>
                    <a:pt x="9626" y="128302"/>
                    <a:pt x="9640" y="128320"/>
                  </a:cubicBezTo>
                  <a:cubicBezTo>
                    <a:pt x="9718" y="128423"/>
                    <a:pt x="9796" y="128530"/>
                    <a:pt x="9876" y="128636"/>
                  </a:cubicBezTo>
                  <a:cubicBezTo>
                    <a:pt x="35888" y="163380"/>
                    <a:pt x="75765" y="181705"/>
                    <a:pt x="116117" y="181705"/>
                  </a:cubicBezTo>
                  <a:cubicBezTo>
                    <a:pt x="143732" y="181705"/>
                    <a:pt x="171578" y="173114"/>
                    <a:pt x="195334" y="155327"/>
                  </a:cubicBezTo>
                  <a:lnTo>
                    <a:pt x="363691" y="29263"/>
                  </a:lnTo>
                  <a:lnTo>
                    <a:pt x="341782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F7B683B3-E7CA-4635-9733-781BD3E290F2}"/>
                </a:ext>
              </a:extLst>
            </p:cNvPr>
            <p:cNvSpPr/>
            <p:nvPr/>
          </p:nvSpPr>
          <p:spPr>
            <a:xfrm>
              <a:off x="5753915" y="1130233"/>
              <a:ext cx="54864" cy="45720"/>
            </a:xfrm>
            <a:custGeom>
              <a:avLst/>
              <a:gdLst>
                <a:gd name="connsiteX0" fmla="*/ 16770 w 54864"/>
                <a:gd name="connsiteY0" fmla="*/ 44936 h 45720"/>
                <a:gd name="connsiteX1" fmla="*/ 51570 w 54864"/>
                <a:gd name="connsiteY1" fmla="*/ 18878 h 45720"/>
                <a:gd name="connsiteX2" fmla="*/ 53678 w 54864"/>
                <a:gd name="connsiteY2" fmla="*/ 4202 h 45720"/>
                <a:gd name="connsiteX3" fmla="*/ 39002 w 54864"/>
                <a:gd name="connsiteY3" fmla="*/ 2094 h 45720"/>
                <a:gd name="connsiteX4" fmla="*/ 4199 w 54864"/>
                <a:gd name="connsiteY4" fmla="*/ 28152 h 45720"/>
                <a:gd name="connsiteX5" fmla="*/ 2094 w 54864"/>
                <a:gd name="connsiteY5" fmla="*/ 42828 h 45720"/>
                <a:gd name="connsiteX6" fmla="*/ 16770 w 54864"/>
                <a:gd name="connsiteY6" fmla="*/ 44936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64" h="45720">
                  <a:moveTo>
                    <a:pt x="16770" y="44936"/>
                  </a:moveTo>
                  <a:lnTo>
                    <a:pt x="51570" y="18878"/>
                  </a:lnTo>
                  <a:cubicBezTo>
                    <a:pt x="56204" y="15408"/>
                    <a:pt x="57146" y="8835"/>
                    <a:pt x="53678" y="4202"/>
                  </a:cubicBezTo>
                  <a:cubicBezTo>
                    <a:pt x="50205" y="-434"/>
                    <a:pt x="43635" y="-1379"/>
                    <a:pt x="39002" y="2094"/>
                  </a:cubicBezTo>
                  <a:lnTo>
                    <a:pt x="4199" y="28152"/>
                  </a:lnTo>
                  <a:cubicBezTo>
                    <a:pt x="-434" y="31622"/>
                    <a:pt x="-1378" y="38194"/>
                    <a:pt x="2094" y="42828"/>
                  </a:cubicBezTo>
                  <a:cubicBezTo>
                    <a:pt x="5564" y="47464"/>
                    <a:pt x="12134" y="48408"/>
                    <a:pt x="16770" y="4493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7BBBD88A-AF70-4A2C-AE5C-EC87004F25C5}"/>
                </a:ext>
              </a:extLst>
            </p:cNvPr>
            <p:cNvSpPr/>
            <p:nvPr/>
          </p:nvSpPr>
          <p:spPr>
            <a:xfrm>
              <a:off x="5638712" y="1185620"/>
              <a:ext cx="96012" cy="157734"/>
            </a:xfrm>
            <a:custGeom>
              <a:avLst/>
              <a:gdLst>
                <a:gd name="connsiteX0" fmla="*/ 33419 w 96012"/>
                <a:gd name="connsiteY0" fmla="*/ 141463 h 157734"/>
                <a:gd name="connsiteX1" fmla="*/ 20969 w 96012"/>
                <a:gd name="connsiteY1" fmla="*/ 104073 h 157734"/>
                <a:gd name="connsiteX2" fmla="*/ 45997 w 96012"/>
                <a:gd name="connsiteY2" fmla="*/ 53927 h 157734"/>
                <a:gd name="connsiteX3" fmla="*/ 92802 w 96012"/>
                <a:gd name="connsiteY3" fmla="*/ 18878 h 157734"/>
                <a:gd name="connsiteX4" fmla="*/ 94910 w 96012"/>
                <a:gd name="connsiteY4" fmla="*/ 4202 h 157734"/>
                <a:gd name="connsiteX5" fmla="*/ 80234 w 96012"/>
                <a:gd name="connsiteY5" fmla="*/ 2092 h 157734"/>
                <a:gd name="connsiteX6" fmla="*/ 33428 w 96012"/>
                <a:gd name="connsiteY6" fmla="*/ 37141 h 157734"/>
                <a:gd name="connsiteX7" fmla="*/ 0 w 96012"/>
                <a:gd name="connsiteY7" fmla="*/ 104073 h 157734"/>
                <a:gd name="connsiteX8" fmla="*/ 16633 w 96012"/>
                <a:gd name="connsiteY8" fmla="*/ 154031 h 157734"/>
                <a:gd name="connsiteX9" fmla="*/ 31311 w 96012"/>
                <a:gd name="connsiteY9" fmla="*/ 156139 h 157734"/>
                <a:gd name="connsiteX10" fmla="*/ 33419 w 96012"/>
                <a:gd name="connsiteY10" fmla="*/ 141463 h 15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012" h="157734">
                  <a:moveTo>
                    <a:pt x="33419" y="141463"/>
                  </a:moveTo>
                  <a:cubicBezTo>
                    <a:pt x="25009" y="130222"/>
                    <a:pt x="20976" y="117135"/>
                    <a:pt x="20969" y="104073"/>
                  </a:cubicBezTo>
                  <a:cubicBezTo>
                    <a:pt x="20983" y="84980"/>
                    <a:pt x="29606" y="66198"/>
                    <a:pt x="45997" y="53927"/>
                  </a:cubicBezTo>
                  <a:lnTo>
                    <a:pt x="92802" y="18878"/>
                  </a:lnTo>
                  <a:cubicBezTo>
                    <a:pt x="97438" y="15404"/>
                    <a:pt x="98380" y="8833"/>
                    <a:pt x="94910" y="4202"/>
                  </a:cubicBezTo>
                  <a:cubicBezTo>
                    <a:pt x="91440" y="-434"/>
                    <a:pt x="84870" y="-1378"/>
                    <a:pt x="80234" y="2092"/>
                  </a:cubicBezTo>
                  <a:lnTo>
                    <a:pt x="33428" y="37141"/>
                  </a:lnTo>
                  <a:cubicBezTo>
                    <a:pt x="11553" y="53518"/>
                    <a:pt x="-14" y="78691"/>
                    <a:pt x="0" y="104073"/>
                  </a:cubicBezTo>
                  <a:cubicBezTo>
                    <a:pt x="-9" y="121462"/>
                    <a:pt x="5427" y="139074"/>
                    <a:pt x="16633" y="154031"/>
                  </a:cubicBezTo>
                  <a:cubicBezTo>
                    <a:pt x="20105" y="158667"/>
                    <a:pt x="26675" y="159609"/>
                    <a:pt x="31311" y="156139"/>
                  </a:cubicBezTo>
                  <a:cubicBezTo>
                    <a:pt x="35945" y="152669"/>
                    <a:pt x="36891" y="146099"/>
                    <a:pt x="33419" y="141463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F43491D7-97B2-4DF9-9B79-26BFDCBC60EA}"/>
                </a:ext>
              </a:extLst>
            </p:cNvPr>
            <p:cNvSpPr/>
            <p:nvPr/>
          </p:nvSpPr>
          <p:spPr>
            <a:xfrm>
              <a:off x="5804859" y="1036435"/>
              <a:ext cx="187452" cy="240030"/>
            </a:xfrm>
            <a:custGeom>
              <a:avLst/>
              <a:gdLst>
                <a:gd name="connsiteX0" fmla="*/ 171403 w 187452"/>
                <a:gd name="connsiteY0" fmla="*/ 241478 h 240030"/>
                <a:gd name="connsiteX1" fmla="*/ 0 w 187452"/>
                <a:gd name="connsiteY1" fmla="*/ 12569 h 240030"/>
                <a:gd name="connsiteX2" fmla="*/ 16786 w 187452"/>
                <a:gd name="connsiteY2" fmla="*/ 0 h 240030"/>
                <a:gd name="connsiteX3" fmla="*/ 188189 w 187452"/>
                <a:gd name="connsiteY3" fmla="*/ 228909 h 24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452" h="240030">
                  <a:moveTo>
                    <a:pt x="171403" y="241478"/>
                  </a:moveTo>
                  <a:lnTo>
                    <a:pt x="0" y="12569"/>
                  </a:lnTo>
                  <a:lnTo>
                    <a:pt x="16786" y="0"/>
                  </a:lnTo>
                  <a:lnTo>
                    <a:pt x="188189" y="22890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CED598AC-2A3C-438B-B623-A144F61797D2}"/>
                </a:ext>
              </a:extLst>
            </p:cNvPr>
            <p:cNvSpPr/>
            <p:nvPr/>
          </p:nvSpPr>
          <p:spPr>
            <a:xfrm>
              <a:off x="6016670" y="1132651"/>
              <a:ext cx="134874" cy="100584"/>
            </a:xfrm>
            <a:custGeom>
              <a:avLst/>
              <a:gdLst>
                <a:gd name="connsiteX0" fmla="*/ 136248 w 134874"/>
                <a:gd name="connsiteY0" fmla="*/ 0 h 100584"/>
                <a:gd name="connsiteX1" fmla="*/ 0 w 134874"/>
                <a:gd name="connsiteY1" fmla="*/ 102017 h 100584"/>
                <a:gd name="connsiteX2" fmla="*/ 44497 w 134874"/>
                <a:gd name="connsiteY2" fmla="*/ 68697 h 100584"/>
                <a:gd name="connsiteX3" fmla="*/ 136246 w 134874"/>
                <a:gd name="connsiteY3" fmla="*/ 5 h 10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874" h="100584">
                  <a:moveTo>
                    <a:pt x="136248" y="0"/>
                  </a:moveTo>
                  <a:lnTo>
                    <a:pt x="0" y="102017"/>
                  </a:lnTo>
                  <a:lnTo>
                    <a:pt x="44497" y="68697"/>
                  </a:lnTo>
                  <a:lnTo>
                    <a:pt x="136246" y="5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812AD902-C788-4660-9753-6D855F506A1F}"/>
                </a:ext>
              </a:extLst>
            </p:cNvPr>
            <p:cNvSpPr/>
            <p:nvPr/>
          </p:nvSpPr>
          <p:spPr>
            <a:xfrm>
              <a:off x="6061169" y="1132654"/>
              <a:ext cx="91440" cy="68580"/>
            </a:xfrm>
            <a:custGeom>
              <a:avLst/>
              <a:gdLst>
                <a:gd name="connsiteX0" fmla="*/ 91746 w 91440"/>
                <a:gd name="connsiteY0" fmla="*/ 0 h 68580"/>
                <a:gd name="connsiteX1" fmla="*/ 0 w 91440"/>
                <a:gd name="connsiteY1" fmla="*/ 68694 h 68580"/>
                <a:gd name="connsiteX2" fmla="*/ 91054 w 91440"/>
                <a:gd name="connsiteY2" fmla="*/ 524 h 68580"/>
                <a:gd name="connsiteX3" fmla="*/ 91746 w 91440"/>
                <a:gd name="connsiteY3" fmla="*/ 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" h="68580">
                  <a:moveTo>
                    <a:pt x="91746" y="0"/>
                  </a:moveTo>
                  <a:lnTo>
                    <a:pt x="0" y="68694"/>
                  </a:lnTo>
                  <a:lnTo>
                    <a:pt x="91054" y="524"/>
                  </a:lnTo>
                  <a:cubicBezTo>
                    <a:pt x="91282" y="347"/>
                    <a:pt x="91516" y="174"/>
                    <a:pt x="91746" y="0"/>
                  </a:cubicBezTo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49033C7F-351A-4271-9A8C-20189925AA50}"/>
                </a:ext>
              </a:extLst>
            </p:cNvPr>
            <p:cNvSpPr/>
            <p:nvPr/>
          </p:nvSpPr>
          <p:spPr>
            <a:xfrm>
              <a:off x="5964855" y="933888"/>
              <a:ext cx="240030" cy="322326"/>
            </a:xfrm>
            <a:custGeom>
              <a:avLst/>
              <a:gdLst>
                <a:gd name="connsiteX0" fmla="*/ 201961 w 240030"/>
                <a:gd name="connsiteY0" fmla="*/ 0 h 322326"/>
                <a:gd name="connsiteX1" fmla="*/ 165454 w 240030"/>
                <a:gd name="connsiteY1" fmla="*/ 170021 h 322326"/>
                <a:gd name="connsiteX2" fmla="*/ 0 w 240030"/>
                <a:gd name="connsiteY2" fmla="*/ 293904 h 322326"/>
                <a:gd name="connsiteX3" fmla="*/ 21911 w 240030"/>
                <a:gd name="connsiteY3" fmla="*/ 323167 h 322326"/>
                <a:gd name="connsiteX4" fmla="*/ 51815 w 240030"/>
                <a:gd name="connsiteY4" fmla="*/ 300778 h 322326"/>
                <a:gd name="connsiteX5" fmla="*/ 188062 w 240030"/>
                <a:gd name="connsiteY5" fmla="*/ 198763 h 322326"/>
                <a:gd name="connsiteX6" fmla="*/ 213963 w 240030"/>
                <a:gd name="connsiteY6" fmla="*/ 13810 h 322326"/>
                <a:gd name="connsiteX7" fmla="*/ 201961 w 240030"/>
                <a:gd name="connsiteY7" fmla="*/ 0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030" h="322326">
                  <a:moveTo>
                    <a:pt x="201961" y="0"/>
                  </a:moveTo>
                  <a:cubicBezTo>
                    <a:pt x="233524" y="56967"/>
                    <a:pt x="218944" y="129971"/>
                    <a:pt x="165454" y="170021"/>
                  </a:cubicBezTo>
                  <a:lnTo>
                    <a:pt x="0" y="293904"/>
                  </a:lnTo>
                  <a:lnTo>
                    <a:pt x="21911" y="323167"/>
                  </a:lnTo>
                  <a:lnTo>
                    <a:pt x="51815" y="300778"/>
                  </a:lnTo>
                  <a:lnTo>
                    <a:pt x="188062" y="198763"/>
                  </a:lnTo>
                  <a:cubicBezTo>
                    <a:pt x="245926" y="154842"/>
                    <a:pt x="257609" y="72103"/>
                    <a:pt x="213963" y="13810"/>
                  </a:cubicBezTo>
                  <a:cubicBezTo>
                    <a:pt x="210232" y="8831"/>
                    <a:pt x="206248" y="4211"/>
                    <a:pt x="201961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12C3B90B-B948-4743-8275-898989795198}"/>
                </a:ext>
              </a:extLst>
            </p:cNvPr>
            <p:cNvSpPr/>
            <p:nvPr/>
          </p:nvSpPr>
          <p:spPr>
            <a:xfrm>
              <a:off x="5948069" y="1240361"/>
              <a:ext cx="20574" cy="27432"/>
            </a:xfrm>
            <a:custGeom>
              <a:avLst/>
              <a:gdLst>
                <a:gd name="connsiteX0" fmla="*/ 0 w 20574"/>
                <a:gd name="connsiteY0" fmla="*/ 0 h 27432"/>
                <a:gd name="connsiteX1" fmla="*/ 0 w 20574"/>
                <a:gd name="connsiteY1" fmla="*/ 0 h 27432"/>
                <a:gd name="connsiteX2" fmla="*/ 21909 w 20574"/>
                <a:gd name="connsiteY2" fmla="*/ 29263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74" h="27432">
                  <a:moveTo>
                    <a:pt x="0" y="0"/>
                  </a:moveTo>
                  <a:lnTo>
                    <a:pt x="0" y="0"/>
                  </a:lnTo>
                  <a:lnTo>
                    <a:pt x="21909" y="29263"/>
                  </a:lnTo>
                  <a:close/>
                </a:path>
              </a:pathLst>
            </a:custGeom>
            <a:solidFill>
              <a:srgbClr val="B4B8D0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02153949-7C29-43F9-AF94-55CDEFAC0167}"/>
                </a:ext>
              </a:extLst>
            </p:cNvPr>
            <p:cNvSpPr/>
            <p:nvPr/>
          </p:nvSpPr>
          <p:spPr>
            <a:xfrm>
              <a:off x="5948177" y="1227750"/>
              <a:ext cx="36576" cy="41148"/>
            </a:xfrm>
            <a:custGeom>
              <a:avLst/>
              <a:gdLst>
                <a:gd name="connsiteX0" fmla="*/ 0 w 36576"/>
                <a:gd name="connsiteY0" fmla="*/ 12569 h 41148"/>
                <a:gd name="connsiteX1" fmla="*/ 16786 w 36576"/>
                <a:gd name="connsiteY1" fmla="*/ 0 h 41148"/>
                <a:gd name="connsiteX2" fmla="*/ 38699 w 36576"/>
                <a:gd name="connsiteY2" fmla="*/ 29264 h 41148"/>
                <a:gd name="connsiteX3" fmla="*/ 21913 w 36576"/>
                <a:gd name="connsiteY3" fmla="*/ 41833 h 4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76" h="41148">
                  <a:moveTo>
                    <a:pt x="0" y="12569"/>
                  </a:moveTo>
                  <a:lnTo>
                    <a:pt x="16786" y="0"/>
                  </a:lnTo>
                  <a:lnTo>
                    <a:pt x="38699" y="29264"/>
                  </a:lnTo>
                  <a:lnTo>
                    <a:pt x="21913" y="41833"/>
                  </a:lnTo>
                  <a:close/>
                </a:path>
              </a:pathLst>
            </a:custGeom>
            <a:solidFill>
              <a:srgbClr val="525B9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E64DF112-4A86-41B7-9591-E928E19E92C2}"/>
              </a:ext>
            </a:extLst>
          </p:cNvPr>
          <p:cNvGrpSpPr/>
          <p:nvPr/>
        </p:nvGrpSpPr>
        <p:grpSpPr>
          <a:xfrm>
            <a:off x="5124947" y="2618006"/>
            <a:ext cx="901410" cy="901410"/>
            <a:chOff x="6792071" y="285815"/>
            <a:chExt cx="1481328" cy="1481328"/>
          </a:xfrm>
        </p:grpSpPr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8370232D-2B33-4CDC-8ED8-C06F0CEEBAB3}"/>
                </a:ext>
              </a:extLst>
            </p:cNvPr>
            <p:cNvSpPr/>
            <p:nvPr/>
          </p:nvSpPr>
          <p:spPr>
            <a:xfrm>
              <a:off x="6802500" y="296239"/>
              <a:ext cx="1460754" cy="1460754"/>
            </a:xfrm>
            <a:custGeom>
              <a:avLst/>
              <a:gdLst>
                <a:gd name="connsiteX0" fmla="*/ 33266 w 1460754"/>
                <a:gd name="connsiteY0" fmla="*/ 1100869 h 1460754"/>
                <a:gd name="connsiteX1" fmla="*/ 1100870 w 1460754"/>
                <a:gd name="connsiteY1" fmla="*/ 33270 h 1460754"/>
                <a:gd name="connsiteX2" fmla="*/ 1261502 w 1460754"/>
                <a:gd name="connsiteY2" fmla="*/ 33270 h 1460754"/>
                <a:gd name="connsiteX3" fmla="*/ 1428371 w 1460754"/>
                <a:gd name="connsiteY3" fmla="*/ 200132 h 1460754"/>
                <a:gd name="connsiteX4" fmla="*/ 1428371 w 1460754"/>
                <a:gd name="connsiteY4" fmla="*/ 360769 h 1460754"/>
                <a:gd name="connsiteX5" fmla="*/ 360768 w 1460754"/>
                <a:gd name="connsiteY5" fmla="*/ 1428370 h 1460754"/>
                <a:gd name="connsiteX6" fmla="*/ 200128 w 1460754"/>
                <a:gd name="connsiteY6" fmla="*/ 1428370 h 1460754"/>
                <a:gd name="connsiteX7" fmla="*/ 33266 w 1460754"/>
                <a:gd name="connsiteY7" fmla="*/ 1261503 h 1460754"/>
                <a:gd name="connsiteX8" fmla="*/ 33266 w 1460754"/>
                <a:gd name="connsiteY8" fmla="*/ 1100869 h 146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754" h="1460754">
                  <a:moveTo>
                    <a:pt x="33266" y="1100869"/>
                  </a:moveTo>
                  <a:lnTo>
                    <a:pt x="1100870" y="33270"/>
                  </a:lnTo>
                  <a:cubicBezTo>
                    <a:pt x="1145225" y="-11090"/>
                    <a:pt x="1217143" y="-11090"/>
                    <a:pt x="1261502" y="33270"/>
                  </a:cubicBezTo>
                  <a:lnTo>
                    <a:pt x="1428371" y="200132"/>
                  </a:lnTo>
                  <a:cubicBezTo>
                    <a:pt x="1472726" y="244492"/>
                    <a:pt x="1472726" y="316412"/>
                    <a:pt x="1428371" y="360769"/>
                  </a:cubicBezTo>
                  <a:lnTo>
                    <a:pt x="360768" y="1428370"/>
                  </a:lnTo>
                  <a:cubicBezTo>
                    <a:pt x="316413" y="1472728"/>
                    <a:pt x="244493" y="1472728"/>
                    <a:pt x="200128" y="1428370"/>
                  </a:cubicBezTo>
                  <a:lnTo>
                    <a:pt x="33266" y="1261503"/>
                  </a:lnTo>
                  <a:cubicBezTo>
                    <a:pt x="-11089" y="1217146"/>
                    <a:pt x="-11089" y="1145228"/>
                    <a:pt x="33266" y="1100869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1983A742-E95C-411E-A726-A42970009F64}"/>
                </a:ext>
              </a:extLst>
            </p:cNvPr>
            <p:cNvSpPr/>
            <p:nvPr/>
          </p:nvSpPr>
          <p:spPr>
            <a:xfrm>
              <a:off x="7191555" y="685238"/>
              <a:ext cx="683514" cy="683514"/>
            </a:xfrm>
            <a:custGeom>
              <a:avLst/>
              <a:gdLst>
                <a:gd name="connsiteX0" fmla="*/ 683589 w 683514"/>
                <a:gd name="connsiteY0" fmla="*/ 327500 h 683514"/>
                <a:gd name="connsiteX1" fmla="*/ 327500 w 683514"/>
                <a:gd name="connsiteY1" fmla="*/ 683588 h 683514"/>
                <a:gd name="connsiteX2" fmla="*/ 0 w 683514"/>
                <a:gd name="connsiteY2" fmla="*/ 356088 h 683514"/>
                <a:gd name="connsiteX3" fmla="*/ 356088 w 683514"/>
                <a:gd name="connsiteY3" fmla="*/ 0 h 683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3514" h="683514">
                  <a:moveTo>
                    <a:pt x="683589" y="327500"/>
                  </a:moveTo>
                  <a:lnTo>
                    <a:pt x="327500" y="683588"/>
                  </a:lnTo>
                  <a:lnTo>
                    <a:pt x="0" y="356088"/>
                  </a:lnTo>
                  <a:lnTo>
                    <a:pt x="356088" y="0"/>
                  </a:lnTo>
                  <a:close/>
                </a:path>
              </a:pathLst>
            </a:custGeom>
            <a:solidFill>
              <a:schemeClr val="accent2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233D33FE-EE2E-48E5-96DC-C18F8F69D7C6}"/>
                </a:ext>
              </a:extLst>
            </p:cNvPr>
            <p:cNvSpPr/>
            <p:nvPr/>
          </p:nvSpPr>
          <p:spPr>
            <a:xfrm>
              <a:off x="7176696" y="670438"/>
              <a:ext cx="713232" cy="713232"/>
            </a:xfrm>
            <a:custGeom>
              <a:avLst/>
              <a:gdLst>
                <a:gd name="connsiteX0" fmla="*/ 0 w 713232"/>
                <a:gd name="connsiteY0" fmla="*/ 370917 h 713232"/>
                <a:gd name="connsiteX1" fmla="*/ 370919 w 713232"/>
                <a:gd name="connsiteY1" fmla="*/ 0 h 713232"/>
                <a:gd name="connsiteX2" fmla="*/ 713246 w 713232"/>
                <a:gd name="connsiteY2" fmla="*/ 342326 h 713232"/>
                <a:gd name="connsiteX3" fmla="*/ 342326 w 713232"/>
                <a:gd name="connsiteY3" fmla="*/ 713243 h 713232"/>
                <a:gd name="connsiteX4" fmla="*/ 0 w 713232"/>
                <a:gd name="connsiteY4" fmla="*/ 370917 h 713232"/>
                <a:gd name="connsiteX5" fmla="*/ 370919 w 713232"/>
                <a:gd name="connsiteY5" fmla="*/ 29652 h 713232"/>
                <a:gd name="connsiteX6" fmla="*/ 29659 w 713232"/>
                <a:gd name="connsiteY6" fmla="*/ 370915 h 713232"/>
                <a:gd name="connsiteX7" fmla="*/ 342326 w 713232"/>
                <a:gd name="connsiteY7" fmla="*/ 683587 h 713232"/>
                <a:gd name="connsiteX8" fmla="*/ 683594 w 713232"/>
                <a:gd name="connsiteY8" fmla="*/ 342324 h 713232"/>
                <a:gd name="connsiteX9" fmla="*/ 370919 w 713232"/>
                <a:gd name="connsiteY9" fmla="*/ 29652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232" h="713232">
                  <a:moveTo>
                    <a:pt x="0" y="370917"/>
                  </a:moveTo>
                  <a:lnTo>
                    <a:pt x="370919" y="0"/>
                  </a:lnTo>
                  <a:lnTo>
                    <a:pt x="713246" y="342326"/>
                  </a:lnTo>
                  <a:lnTo>
                    <a:pt x="342326" y="713243"/>
                  </a:lnTo>
                  <a:lnTo>
                    <a:pt x="0" y="370917"/>
                  </a:lnTo>
                  <a:close/>
                  <a:moveTo>
                    <a:pt x="370919" y="29652"/>
                  </a:moveTo>
                  <a:lnTo>
                    <a:pt x="29659" y="370915"/>
                  </a:lnTo>
                  <a:lnTo>
                    <a:pt x="342326" y="683587"/>
                  </a:lnTo>
                  <a:lnTo>
                    <a:pt x="683594" y="342324"/>
                  </a:lnTo>
                  <a:lnTo>
                    <a:pt x="370919" y="29652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9EB06BBC-73D1-46DA-A70A-15C50D3BF15C}"/>
                </a:ext>
              </a:extLst>
            </p:cNvPr>
            <p:cNvSpPr/>
            <p:nvPr/>
          </p:nvSpPr>
          <p:spPr>
            <a:xfrm>
              <a:off x="7882528" y="412287"/>
              <a:ext cx="379476" cy="592074"/>
            </a:xfrm>
            <a:custGeom>
              <a:avLst/>
              <a:gdLst>
                <a:gd name="connsiteX0" fmla="*/ 264300 w 379476"/>
                <a:gd name="connsiteY0" fmla="*/ 0 h 592074"/>
                <a:gd name="connsiteX1" fmla="*/ 266244 w 379476"/>
                <a:gd name="connsiteY1" fmla="*/ 1991 h 592074"/>
                <a:gd name="connsiteX2" fmla="*/ 348343 w 379476"/>
                <a:gd name="connsiteY2" fmla="*/ 84086 h 592074"/>
                <a:gd name="connsiteX3" fmla="*/ 348343 w 379476"/>
                <a:gd name="connsiteY3" fmla="*/ 244723 h 592074"/>
                <a:gd name="connsiteX4" fmla="*/ 0 w 379476"/>
                <a:gd name="connsiteY4" fmla="*/ 593064 h 592074"/>
                <a:gd name="connsiteX5" fmla="*/ 7 w 379476"/>
                <a:gd name="connsiteY5" fmla="*/ 593071 h 592074"/>
                <a:gd name="connsiteX6" fmla="*/ 348368 w 379476"/>
                <a:gd name="connsiteY6" fmla="*/ 244707 h 592074"/>
                <a:gd name="connsiteX7" fmla="*/ 348368 w 379476"/>
                <a:gd name="connsiteY7" fmla="*/ 84072 h 592074"/>
                <a:gd name="connsiteX8" fmla="*/ 264300 w 379476"/>
                <a:gd name="connsiteY8" fmla="*/ 0 h 59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9476" h="592074">
                  <a:moveTo>
                    <a:pt x="264300" y="0"/>
                  </a:moveTo>
                  <a:cubicBezTo>
                    <a:pt x="264957" y="658"/>
                    <a:pt x="265601" y="1321"/>
                    <a:pt x="266244" y="1991"/>
                  </a:cubicBezTo>
                  <a:lnTo>
                    <a:pt x="348343" y="84086"/>
                  </a:lnTo>
                  <a:cubicBezTo>
                    <a:pt x="392698" y="128446"/>
                    <a:pt x="392698" y="200363"/>
                    <a:pt x="348343" y="244723"/>
                  </a:cubicBezTo>
                  <a:lnTo>
                    <a:pt x="0" y="593064"/>
                  </a:lnTo>
                  <a:lnTo>
                    <a:pt x="7" y="593071"/>
                  </a:lnTo>
                  <a:lnTo>
                    <a:pt x="348368" y="244707"/>
                  </a:lnTo>
                  <a:cubicBezTo>
                    <a:pt x="392708" y="200372"/>
                    <a:pt x="392708" y="128407"/>
                    <a:pt x="348368" y="84072"/>
                  </a:cubicBezTo>
                  <a:lnTo>
                    <a:pt x="264300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2F107ED-B51D-43C6-A387-1B27B5AB4C89}"/>
                </a:ext>
              </a:extLst>
            </p:cNvPr>
            <p:cNvSpPr/>
            <p:nvPr/>
          </p:nvSpPr>
          <p:spPr>
            <a:xfrm>
              <a:off x="7798461" y="414276"/>
              <a:ext cx="464058" cy="589788"/>
            </a:xfrm>
            <a:custGeom>
              <a:avLst/>
              <a:gdLst>
                <a:gd name="connsiteX0" fmla="*/ 350309 w 464058"/>
                <a:gd name="connsiteY0" fmla="*/ 0 h 589788"/>
                <a:gd name="connsiteX1" fmla="*/ 348363 w 464058"/>
                <a:gd name="connsiteY1" fmla="*/ 158644 h 589788"/>
                <a:gd name="connsiteX2" fmla="*/ 0 w 464058"/>
                <a:gd name="connsiteY2" fmla="*/ 507007 h 589788"/>
                <a:gd name="connsiteX3" fmla="*/ 84063 w 464058"/>
                <a:gd name="connsiteY3" fmla="*/ 591073 h 589788"/>
                <a:gd name="connsiteX4" fmla="*/ 432406 w 464058"/>
                <a:gd name="connsiteY4" fmla="*/ 242732 h 589788"/>
                <a:gd name="connsiteX5" fmla="*/ 432406 w 464058"/>
                <a:gd name="connsiteY5" fmla="*/ 82095 h 589788"/>
                <a:gd name="connsiteX6" fmla="*/ 350309 w 464058"/>
                <a:gd name="connsiteY6" fmla="*/ 0 h 589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4058" h="589788">
                  <a:moveTo>
                    <a:pt x="350309" y="0"/>
                  </a:moveTo>
                  <a:cubicBezTo>
                    <a:pt x="392691" y="44472"/>
                    <a:pt x="392045" y="114965"/>
                    <a:pt x="348363" y="158644"/>
                  </a:cubicBezTo>
                  <a:lnTo>
                    <a:pt x="0" y="507007"/>
                  </a:lnTo>
                  <a:lnTo>
                    <a:pt x="84063" y="591073"/>
                  </a:lnTo>
                  <a:lnTo>
                    <a:pt x="432406" y="242732"/>
                  </a:lnTo>
                  <a:cubicBezTo>
                    <a:pt x="476761" y="198375"/>
                    <a:pt x="476761" y="126455"/>
                    <a:pt x="432406" y="82095"/>
                  </a:cubicBezTo>
                  <a:lnTo>
                    <a:pt x="350309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4348805A-4097-4A33-BE7F-E9334952DA4F}"/>
                </a:ext>
              </a:extLst>
            </p:cNvPr>
            <p:cNvSpPr/>
            <p:nvPr/>
          </p:nvSpPr>
          <p:spPr>
            <a:xfrm>
              <a:off x="7128578" y="1376268"/>
              <a:ext cx="381762" cy="370332"/>
            </a:xfrm>
            <a:custGeom>
              <a:avLst/>
              <a:gdLst>
                <a:gd name="connsiteX0" fmla="*/ 383031 w 381762"/>
                <a:gd name="connsiteY0" fmla="*/ 0 h 370332"/>
                <a:gd name="connsiteX1" fmla="*/ 34690 w 381762"/>
                <a:gd name="connsiteY1" fmla="*/ 348341 h 370332"/>
                <a:gd name="connsiteX2" fmla="*/ 0 w 381762"/>
                <a:gd name="connsiteY2" fmla="*/ 372076 h 370332"/>
                <a:gd name="connsiteX3" fmla="*/ 34722 w 381762"/>
                <a:gd name="connsiteY3" fmla="*/ 348327 h 370332"/>
                <a:gd name="connsiteX4" fmla="*/ 383038 w 381762"/>
                <a:gd name="connsiteY4" fmla="*/ 9 h 370332"/>
                <a:gd name="connsiteX5" fmla="*/ 383031 w 381762"/>
                <a:gd name="connsiteY5" fmla="*/ 0 h 37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762" h="370332">
                  <a:moveTo>
                    <a:pt x="383031" y="0"/>
                  </a:moveTo>
                  <a:lnTo>
                    <a:pt x="34690" y="348341"/>
                  </a:lnTo>
                  <a:cubicBezTo>
                    <a:pt x="24382" y="358648"/>
                    <a:pt x="12591" y="366560"/>
                    <a:pt x="0" y="372076"/>
                  </a:cubicBezTo>
                  <a:cubicBezTo>
                    <a:pt x="12598" y="366560"/>
                    <a:pt x="24407" y="358641"/>
                    <a:pt x="34722" y="348327"/>
                  </a:cubicBezTo>
                  <a:lnTo>
                    <a:pt x="383038" y="9"/>
                  </a:lnTo>
                  <a:lnTo>
                    <a:pt x="383031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1F6E68AC-D304-46D0-84D1-AEFBFE5C4675}"/>
                </a:ext>
              </a:extLst>
            </p:cNvPr>
            <p:cNvSpPr/>
            <p:nvPr/>
          </p:nvSpPr>
          <p:spPr>
            <a:xfrm>
              <a:off x="6918593" y="1292203"/>
              <a:ext cx="592074" cy="464058"/>
            </a:xfrm>
            <a:custGeom>
              <a:avLst/>
              <a:gdLst>
                <a:gd name="connsiteX0" fmla="*/ 508950 w 592074"/>
                <a:gd name="connsiteY0" fmla="*/ 0 h 464058"/>
                <a:gd name="connsiteX1" fmla="*/ 160633 w 592074"/>
                <a:gd name="connsiteY1" fmla="*/ 348316 h 464058"/>
                <a:gd name="connsiteX2" fmla="*/ 80323 w 592074"/>
                <a:gd name="connsiteY2" fmla="*/ 381586 h 464058"/>
                <a:gd name="connsiteX3" fmla="*/ 0 w 592074"/>
                <a:gd name="connsiteY3" fmla="*/ 348316 h 464058"/>
                <a:gd name="connsiteX4" fmla="*/ 84068 w 592074"/>
                <a:gd name="connsiteY4" fmla="*/ 432390 h 464058"/>
                <a:gd name="connsiteX5" fmla="*/ 164395 w 592074"/>
                <a:gd name="connsiteY5" fmla="*/ 465660 h 464058"/>
                <a:gd name="connsiteX6" fmla="*/ 209983 w 592074"/>
                <a:gd name="connsiteY6" fmla="*/ 456142 h 464058"/>
                <a:gd name="connsiteX7" fmla="*/ 244673 w 592074"/>
                <a:gd name="connsiteY7" fmla="*/ 432406 h 464058"/>
                <a:gd name="connsiteX8" fmla="*/ 593014 w 592074"/>
                <a:gd name="connsiteY8" fmla="*/ 84065 h 464058"/>
                <a:gd name="connsiteX9" fmla="*/ 508950 w 592074"/>
                <a:gd name="connsiteY9" fmla="*/ 0 h 46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2074" h="464058">
                  <a:moveTo>
                    <a:pt x="508950" y="0"/>
                  </a:moveTo>
                  <a:lnTo>
                    <a:pt x="160633" y="348316"/>
                  </a:lnTo>
                  <a:cubicBezTo>
                    <a:pt x="138445" y="370503"/>
                    <a:pt x="109383" y="381586"/>
                    <a:pt x="80323" y="381586"/>
                  </a:cubicBezTo>
                  <a:cubicBezTo>
                    <a:pt x="51247" y="381586"/>
                    <a:pt x="22174" y="370490"/>
                    <a:pt x="0" y="348316"/>
                  </a:cubicBezTo>
                  <a:lnTo>
                    <a:pt x="84068" y="432390"/>
                  </a:lnTo>
                  <a:cubicBezTo>
                    <a:pt x="106244" y="454567"/>
                    <a:pt x="135315" y="465660"/>
                    <a:pt x="164395" y="465660"/>
                  </a:cubicBezTo>
                  <a:cubicBezTo>
                    <a:pt x="179942" y="465660"/>
                    <a:pt x="195490" y="462488"/>
                    <a:pt x="209983" y="456142"/>
                  </a:cubicBezTo>
                  <a:cubicBezTo>
                    <a:pt x="222574" y="450626"/>
                    <a:pt x="234365" y="442714"/>
                    <a:pt x="244673" y="432406"/>
                  </a:cubicBezTo>
                  <a:lnTo>
                    <a:pt x="593014" y="84065"/>
                  </a:lnTo>
                  <a:lnTo>
                    <a:pt x="508950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6115F23F-0D8D-4C37-8CEC-673F7130C90C}"/>
                </a:ext>
              </a:extLst>
            </p:cNvPr>
            <p:cNvSpPr/>
            <p:nvPr/>
          </p:nvSpPr>
          <p:spPr>
            <a:xfrm>
              <a:off x="7442323" y="936107"/>
              <a:ext cx="416052" cy="416052"/>
            </a:xfrm>
            <a:custGeom>
              <a:avLst/>
              <a:gdLst>
                <a:gd name="connsiteX0" fmla="*/ 0 w 416052"/>
                <a:gd name="connsiteY0" fmla="*/ 341262 h 416052"/>
                <a:gd name="connsiteX1" fmla="*/ 341263 w 416052"/>
                <a:gd name="connsiteY1" fmla="*/ 0 h 416052"/>
                <a:gd name="connsiteX2" fmla="*/ 417914 w 416052"/>
                <a:gd name="connsiteY2" fmla="*/ 76651 h 416052"/>
                <a:gd name="connsiteX3" fmla="*/ 76651 w 416052"/>
                <a:gd name="connsiteY3" fmla="*/ 417914 h 4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052" h="416052">
                  <a:moveTo>
                    <a:pt x="0" y="341262"/>
                  </a:moveTo>
                  <a:lnTo>
                    <a:pt x="341263" y="0"/>
                  </a:lnTo>
                  <a:lnTo>
                    <a:pt x="417914" y="76651"/>
                  </a:lnTo>
                  <a:lnTo>
                    <a:pt x="76651" y="417914"/>
                  </a:lnTo>
                  <a:close/>
                </a:path>
              </a:pathLst>
            </a:custGeom>
            <a:solidFill>
              <a:schemeClr val="accent1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D0DB6370-91D4-4208-A837-1356131035FD}"/>
                </a:ext>
              </a:extLst>
            </p:cNvPr>
            <p:cNvSpPr/>
            <p:nvPr/>
          </p:nvSpPr>
          <p:spPr>
            <a:xfrm>
              <a:off x="7427543" y="921283"/>
              <a:ext cx="454914" cy="454914"/>
            </a:xfrm>
            <a:custGeom>
              <a:avLst/>
              <a:gdLst>
                <a:gd name="connsiteX0" fmla="*/ 370920 w 454914"/>
                <a:gd name="connsiteY0" fmla="*/ 0 h 454914"/>
                <a:gd name="connsiteX1" fmla="*/ 356095 w 454914"/>
                <a:gd name="connsiteY1" fmla="*/ 14827 h 454914"/>
                <a:gd name="connsiteX2" fmla="*/ 432747 w 454914"/>
                <a:gd name="connsiteY2" fmla="*/ 91481 h 454914"/>
                <a:gd name="connsiteX3" fmla="*/ 91479 w 454914"/>
                <a:gd name="connsiteY3" fmla="*/ 432744 h 454914"/>
                <a:gd name="connsiteX4" fmla="*/ 14829 w 454914"/>
                <a:gd name="connsiteY4" fmla="*/ 356090 h 454914"/>
                <a:gd name="connsiteX5" fmla="*/ 0 w 454914"/>
                <a:gd name="connsiteY5" fmla="*/ 370922 h 454914"/>
                <a:gd name="connsiteX6" fmla="*/ 84065 w 454914"/>
                <a:gd name="connsiteY6" fmla="*/ 454985 h 454914"/>
                <a:gd name="connsiteX7" fmla="*/ 84075 w 454914"/>
                <a:gd name="connsiteY7" fmla="*/ 454994 h 454914"/>
                <a:gd name="connsiteX8" fmla="*/ 454990 w 454914"/>
                <a:gd name="connsiteY8" fmla="*/ 84072 h 454914"/>
                <a:gd name="connsiteX9" fmla="*/ 454980 w 454914"/>
                <a:gd name="connsiteY9" fmla="*/ 84065 h 454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914" h="454914">
                  <a:moveTo>
                    <a:pt x="370920" y="0"/>
                  </a:moveTo>
                  <a:lnTo>
                    <a:pt x="356095" y="14827"/>
                  </a:lnTo>
                  <a:lnTo>
                    <a:pt x="432747" y="91481"/>
                  </a:lnTo>
                  <a:lnTo>
                    <a:pt x="91479" y="432744"/>
                  </a:lnTo>
                  <a:lnTo>
                    <a:pt x="14829" y="356090"/>
                  </a:lnTo>
                  <a:lnTo>
                    <a:pt x="0" y="370922"/>
                  </a:lnTo>
                  <a:lnTo>
                    <a:pt x="84065" y="454985"/>
                  </a:lnTo>
                  <a:lnTo>
                    <a:pt x="84075" y="454994"/>
                  </a:lnTo>
                  <a:lnTo>
                    <a:pt x="454990" y="84072"/>
                  </a:lnTo>
                  <a:lnTo>
                    <a:pt x="454980" y="8406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6E532AC6-287C-4A8E-925F-5AB6EE780232}"/>
                </a:ext>
              </a:extLst>
            </p:cNvPr>
            <p:cNvSpPr/>
            <p:nvPr/>
          </p:nvSpPr>
          <p:spPr>
            <a:xfrm>
              <a:off x="6792071" y="285815"/>
              <a:ext cx="1481328" cy="1481328"/>
            </a:xfrm>
            <a:custGeom>
              <a:avLst/>
              <a:gdLst>
                <a:gd name="connsiteX0" fmla="*/ 36282 w 1481328"/>
                <a:gd name="connsiteY0" fmla="*/ 1103879 h 1481328"/>
                <a:gd name="connsiteX1" fmla="*/ 1103888 w 1481328"/>
                <a:gd name="connsiteY1" fmla="*/ 36281 h 1481328"/>
                <a:gd name="connsiteX2" fmla="*/ 1279343 w 1481328"/>
                <a:gd name="connsiteY2" fmla="*/ 36281 h 1481328"/>
                <a:gd name="connsiteX3" fmla="*/ 1446214 w 1481328"/>
                <a:gd name="connsiteY3" fmla="*/ 203147 h 1481328"/>
                <a:gd name="connsiteX4" fmla="*/ 1446214 w 1481328"/>
                <a:gd name="connsiteY4" fmla="*/ 378607 h 1481328"/>
                <a:gd name="connsiteX5" fmla="*/ 378609 w 1481328"/>
                <a:gd name="connsiteY5" fmla="*/ 1446210 h 1481328"/>
                <a:gd name="connsiteX6" fmla="*/ 203147 w 1481328"/>
                <a:gd name="connsiteY6" fmla="*/ 1446210 h 1481328"/>
                <a:gd name="connsiteX7" fmla="*/ 36282 w 1481328"/>
                <a:gd name="connsiteY7" fmla="*/ 1279343 h 1481328"/>
                <a:gd name="connsiteX8" fmla="*/ 36282 w 1481328"/>
                <a:gd name="connsiteY8" fmla="*/ 1103879 h 1481328"/>
                <a:gd name="connsiteX9" fmla="*/ 1431384 w 1481328"/>
                <a:gd name="connsiteY9" fmla="*/ 363782 h 1481328"/>
                <a:gd name="connsiteX10" fmla="*/ 1431384 w 1481328"/>
                <a:gd name="connsiteY10" fmla="*/ 217974 h 1481328"/>
                <a:gd name="connsiteX11" fmla="*/ 1264516 w 1481328"/>
                <a:gd name="connsiteY11" fmla="*/ 51108 h 1481328"/>
                <a:gd name="connsiteX12" fmla="*/ 1118712 w 1481328"/>
                <a:gd name="connsiteY12" fmla="*/ 51108 h 1481328"/>
                <a:gd name="connsiteX13" fmla="*/ 51109 w 1481328"/>
                <a:gd name="connsiteY13" fmla="*/ 1118708 h 1481328"/>
                <a:gd name="connsiteX14" fmla="*/ 51109 w 1481328"/>
                <a:gd name="connsiteY14" fmla="*/ 1264514 h 1481328"/>
                <a:gd name="connsiteX15" fmla="*/ 217978 w 1481328"/>
                <a:gd name="connsiteY15" fmla="*/ 1431381 h 1481328"/>
                <a:gd name="connsiteX16" fmla="*/ 363781 w 1481328"/>
                <a:gd name="connsiteY16" fmla="*/ 1431381 h 1481328"/>
                <a:gd name="connsiteX17" fmla="*/ 1431384 w 1481328"/>
                <a:gd name="connsiteY17" fmla="*/ 363782 h 148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81328" h="1481328">
                  <a:moveTo>
                    <a:pt x="36282" y="1103879"/>
                  </a:moveTo>
                  <a:lnTo>
                    <a:pt x="1103888" y="36281"/>
                  </a:lnTo>
                  <a:cubicBezTo>
                    <a:pt x="1152262" y="-12096"/>
                    <a:pt x="1230973" y="-12091"/>
                    <a:pt x="1279343" y="36281"/>
                  </a:cubicBezTo>
                  <a:lnTo>
                    <a:pt x="1446214" y="203147"/>
                  </a:lnTo>
                  <a:cubicBezTo>
                    <a:pt x="1494581" y="251519"/>
                    <a:pt x="1494585" y="330230"/>
                    <a:pt x="1446214" y="378607"/>
                  </a:cubicBezTo>
                  <a:lnTo>
                    <a:pt x="378609" y="1446210"/>
                  </a:lnTo>
                  <a:cubicBezTo>
                    <a:pt x="330241" y="1494584"/>
                    <a:pt x="251523" y="1494584"/>
                    <a:pt x="203147" y="1446210"/>
                  </a:cubicBezTo>
                  <a:lnTo>
                    <a:pt x="36282" y="1279343"/>
                  </a:lnTo>
                  <a:cubicBezTo>
                    <a:pt x="-12094" y="1230967"/>
                    <a:pt x="-12094" y="1152256"/>
                    <a:pt x="36282" y="1103879"/>
                  </a:cubicBezTo>
                  <a:moveTo>
                    <a:pt x="1431384" y="363782"/>
                  </a:moveTo>
                  <a:cubicBezTo>
                    <a:pt x="1471584" y="323580"/>
                    <a:pt x="1471577" y="258171"/>
                    <a:pt x="1431384" y="217974"/>
                  </a:cubicBezTo>
                  <a:lnTo>
                    <a:pt x="1264516" y="51108"/>
                  </a:lnTo>
                  <a:cubicBezTo>
                    <a:pt x="1224316" y="10913"/>
                    <a:pt x="1158909" y="10908"/>
                    <a:pt x="1118712" y="51108"/>
                  </a:cubicBezTo>
                  <a:lnTo>
                    <a:pt x="51109" y="1118708"/>
                  </a:lnTo>
                  <a:cubicBezTo>
                    <a:pt x="10910" y="1158906"/>
                    <a:pt x="10910" y="1224317"/>
                    <a:pt x="51109" y="1264514"/>
                  </a:cubicBezTo>
                  <a:lnTo>
                    <a:pt x="217978" y="1431381"/>
                  </a:lnTo>
                  <a:cubicBezTo>
                    <a:pt x="258170" y="1471580"/>
                    <a:pt x="323584" y="1471580"/>
                    <a:pt x="363781" y="1431381"/>
                  </a:cubicBezTo>
                  <a:lnTo>
                    <a:pt x="1431384" y="36378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6069E990-0326-437D-9816-06D1BE695375}"/>
                </a:ext>
              </a:extLst>
            </p:cNvPr>
            <p:cNvSpPr/>
            <p:nvPr/>
          </p:nvSpPr>
          <p:spPr>
            <a:xfrm>
              <a:off x="8106050" y="559455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902 w 61722"/>
                <a:gd name="connsiteY1" fmla="*/ 3072 h 61722"/>
                <a:gd name="connsiteX2" fmla="*/ 59930 w 61722"/>
                <a:gd name="connsiteY2" fmla="*/ 45103 h 61722"/>
                <a:gd name="connsiteX3" fmla="*/ 59930 w 61722"/>
                <a:gd name="connsiteY3" fmla="*/ 59930 h 61722"/>
                <a:gd name="connsiteX4" fmla="*/ 45106 w 61722"/>
                <a:gd name="connsiteY4" fmla="*/ 59930 h 61722"/>
                <a:gd name="connsiteX5" fmla="*/ 3071 w 61722"/>
                <a:gd name="connsiteY5" fmla="*/ 17897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4"/>
                    <a:pt x="13808" y="-1024"/>
                    <a:pt x="17902" y="3072"/>
                  </a:cubicBezTo>
                  <a:lnTo>
                    <a:pt x="59930" y="45103"/>
                  </a:lnTo>
                  <a:cubicBezTo>
                    <a:pt x="64027" y="49195"/>
                    <a:pt x="64027" y="55836"/>
                    <a:pt x="59930" y="59930"/>
                  </a:cubicBezTo>
                  <a:cubicBezTo>
                    <a:pt x="55836" y="64026"/>
                    <a:pt x="49195" y="64022"/>
                    <a:pt x="45106" y="59930"/>
                  </a:cubicBezTo>
                  <a:lnTo>
                    <a:pt x="3071" y="17897"/>
                  </a:lnTo>
                  <a:cubicBezTo>
                    <a:pt x="-1021" y="13805"/>
                    <a:pt x="-1026" y="7169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97552B68-127F-4C77-A805-A76A8FA2699A}"/>
                </a:ext>
              </a:extLst>
            </p:cNvPr>
            <p:cNvSpPr/>
            <p:nvPr/>
          </p:nvSpPr>
          <p:spPr>
            <a:xfrm>
              <a:off x="7937915" y="391319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4 w 61722"/>
                <a:gd name="connsiteY2" fmla="*/ 45103 h 61722"/>
                <a:gd name="connsiteX3" fmla="*/ 59934 w 61722"/>
                <a:gd name="connsiteY3" fmla="*/ 59930 h 61722"/>
                <a:gd name="connsiteX4" fmla="*/ 45107 w 61722"/>
                <a:gd name="connsiteY4" fmla="*/ 59930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10" y="-1021"/>
                    <a:pt x="17897" y="3071"/>
                  </a:cubicBezTo>
                  <a:lnTo>
                    <a:pt x="59934" y="45103"/>
                  </a:lnTo>
                  <a:cubicBezTo>
                    <a:pt x="64022" y="49195"/>
                    <a:pt x="64029" y="55834"/>
                    <a:pt x="59934" y="59930"/>
                  </a:cubicBezTo>
                  <a:cubicBezTo>
                    <a:pt x="55838" y="64025"/>
                    <a:pt x="49197" y="64025"/>
                    <a:pt x="45107" y="59930"/>
                  </a:cubicBezTo>
                  <a:lnTo>
                    <a:pt x="3072" y="17900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B799B78-6ACE-4156-8A05-5DDA9A0F1F22}"/>
                </a:ext>
              </a:extLst>
            </p:cNvPr>
            <p:cNvSpPr/>
            <p:nvPr/>
          </p:nvSpPr>
          <p:spPr>
            <a:xfrm>
              <a:off x="8021985" y="475386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26 w 61722"/>
                <a:gd name="connsiteY2" fmla="*/ 45102 h 61722"/>
                <a:gd name="connsiteX3" fmla="*/ 59926 w 61722"/>
                <a:gd name="connsiteY3" fmla="*/ 59934 h 61722"/>
                <a:gd name="connsiteX4" fmla="*/ 45101 w 61722"/>
                <a:gd name="connsiteY4" fmla="*/ 59934 h 61722"/>
                <a:gd name="connsiteX5" fmla="*/ 3071 w 61722"/>
                <a:gd name="connsiteY5" fmla="*/ 17901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5"/>
                    <a:pt x="13801" y="-1023"/>
                    <a:pt x="17898" y="3072"/>
                  </a:cubicBezTo>
                  <a:lnTo>
                    <a:pt x="59926" y="45102"/>
                  </a:lnTo>
                  <a:cubicBezTo>
                    <a:pt x="64020" y="49198"/>
                    <a:pt x="64020" y="55837"/>
                    <a:pt x="59926" y="59934"/>
                  </a:cubicBezTo>
                  <a:cubicBezTo>
                    <a:pt x="55832" y="64028"/>
                    <a:pt x="49195" y="64025"/>
                    <a:pt x="45101" y="59934"/>
                  </a:cubicBezTo>
                  <a:lnTo>
                    <a:pt x="3071" y="17901"/>
                  </a:lnTo>
                  <a:cubicBezTo>
                    <a:pt x="-1024" y="13809"/>
                    <a:pt x="-1024" y="7168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878012F4-BB7E-463F-BC1C-18A5E015C420}"/>
                </a:ext>
              </a:extLst>
            </p:cNvPr>
            <p:cNvSpPr/>
            <p:nvPr/>
          </p:nvSpPr>
          <p:spPr>
            <a:xfrm>
              <a:off x="8026100" y="639405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9 w 61722"/>
                <a:gd name="connsiteY1" fmla="*/ 3071 h 61722"/>
                <a:gd name="connsiteX2" fmla="*/ 59927 w 61722"/>
                <a:gd name="connsiteY2" fmla="*/ 45103 h 61722"/>
                <a:gd name="connsiteX3" fmla="*/ 59927 w 61722"/>
                <a:gd name="connsiteY3" fmla="*/ 59933 h 61722"/>
                <a:gd name="connsiteX4" fmla="*/ 45103 w 61722"/>
                <a:gd name="connsiteY4" fmla="*/ 59933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2" y="-1026"/>
                    <a:pt x="13803" y="-1021"/>
                    <a:pt x="17899" y="3071"/>
                  </a:cubicBezTo>
                  <a:lnTo>
                    <a:pt x="59927" y="45103"/>
                  </a:lnTo>
                  <a:cubicBezTo>
                    <a:pt x="64022" y="49198"/>
                    <a:pt x="64022" y="55836"/>
                    <a:pt x="59927" y="59933"/>
                  </a:cubicBezTo>
                  <a:cubicBezTo>
                    <a:pt x="55831" y="64027"/>
                    <a:pt x="49197" y="64025"/>
                    <a:pt x="45103" y="59933"/>
                  </a:cubicBezTo>
                  <a:lnTo>
                    <a:pt x="3072" y="17900"/>
                  </a:lnTo>
                  <a:cubicBezTo>
                    <a:pt x="-1024" y="13808"/>
                    <a:pt x="-1024" y="7169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D6BE97C5-5155-4BCA-A50D-31E35F778513}"/>
                </a:ext>
              </a:extLst>
            </p:cNvPr>
            <p:cNvSpPr/>
            <p:nvPr/>
          </p:nvSpPr>
          <p:spPr>
            <a:xfrm>
              <a:off x="7857964" y="471273"/>
              <a:ext cx="61722" cy="61722"/>
            </a:xfrm>
            <a:custGeom>
              <a:avLst/>
              <a:gdLst>
                <a:gd name="connsiteX0" fmla="*/ 3069 w 61722"/>
                <a:gd name="connsiteY0" fmla="*/ 3072 h 61722"/>
                <a:gd name="connsiteX1" fmla="*/ 17896 w 61722"/>
                <a:gd name="connsiteY1" fmla="*/ 3072 h 61722"/>
                <a:gd name="connsiteX2" fmla="*/ 59931 w 61722"/>
                <a:gd name="connsiteY2" fmla="*/ 45105 h 61722"/>
                <a:gd name="connsiteX3" fmla="*/ 59931 w 61722"/>
                <a:gd name="connsiteY3" fmla="*/ 59930 h 61722"/>
                <a:gd name="connsiteX4" fmla="*/ 45106 w 61722"/>
                <a:gd name="connsiteY4" fmla="*/ 59930 h 61722"/>
                <a:gd name="connsiteX5" fmla="*/ 3069 w 61722"/>
                <a:gd name="connsiteY5" fmla="*/ 17899 h 61722"/>
                <a:gd name="connsiteX6" fmla="*/ 3069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9" y="3072"/>
                  </a:moveTo>
                  <a:cubicBezTo>
                    <a:pt x="7165" y="-1024"/>
                    <a:pt x="13806" y="-1024"/>
                    <a:pt x="17896" y="3072"/>
                  </a:cubicBezTo>
                  <a:lnTo>
                    <a:pt x="59931" y="45105"/>
                  </a:lnTo>
                  <a:cubicBezTo>
                    <a:pt x="64018" y="49195"/>
                    <a:pt x="64025" y="55836"/>
                    <a:pt x="59931" y="59930"/>
                  </a:cubicBezTo>
                  <a:cubicBezTo>
                    <a:pt x="55834" y="64026"/>
                    <a:pt x="49194" y="64022"/>
                    <a:pt x="45106" y="59930"/>
                  </a:cubicBezTo>
                  <a:lnTo>
                    <a:pt x="3069" y="17899"/>
                  </a:lnTo>
                  <a:cubicBezTo>
                    <a:pt x="-1018" y="13805"/>
                    <a:pt x="-1028" y="7169"/>
                    <a:pt x="3069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B61FC392-1FD4-43BC-9929-A3E32C88489F}"/>
                </a:ext>
              </a:extLst>
            </p:cNvPr>
            <p:cNvSpPr/>
            <p:nvPr/>
          </p:nvSpPr>
          <p:spPr>
            <a:xfrm>
              <a:off x="7942030" y="555340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2 w 61722"/>
                <a:gd name="connsiteY2" fmla="*/ 45103 h 61722"/>
                <a:gd name="connsiteX3" fmla="*/ 59932 w 61722"/>
                <a:gd name="connsiteY3" fmla="*/ 59933 h 61722"/>
                <a:gd name="connsiteX4" fmla="*/ 45101 w 61722"/>
                <a:gd name="connsiteY4" fmla="*/ 59933 h 61722"/>
                <a:gd name="connsiteX5" fmla="*/ 3072 w 61722"/>
                <a:gd name="connsiteY5" fmla="*/ 17898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03" y="-1021"/>
                    <a:pt x="17897" y="3071"/>
                  </a:cubicBezTo>
                  <a:lnTo>
                    <a:pt x="59932" y="45103"/>
                  </a:lnTo>
                  <a:cubicBezTo>
                    <a:pt x="64022" y="49195"/>
                    <a:pt x="64029" y="55836"/>
                    <a:pt x="59932" y="59933"/>
                  </a:cubicBezTo>
                  <a:cubicBezTo>
                    <a:pt x="55838" y="64025"/>
                    <a:pt x="49197" y="64025"/>
                    <a:pt x="45101" y="59933"/>
                  </a:cubicBezTo>
                  <a:lnTo>
                    <a:pt x="3072" y="17898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1C6492FC-99A6-4458-912C-F70CDF7E2538}"/>
                </a:ext>
              </a:extLst>
            </p:cNvPr>
            <p:cNvSpPr/>
            <p:nvPr/>
          </p:nvSpPr>
          <p:spPr>
            <a:xfrm>
              <a:off x="7946143" y="719362"/>
              <a:ext cx="61722" cy="61722"/>
            </a:xfrm>
            <a:custGeom>
              <a:avLst/>
              <a:gdLst>
                <a:gd name="connsiteX0" fmla="*/ 3068 w 61722"/>
                <a:gd name="connsiteY0" fmla="*/ 3072 h 61722"/>
                <a:gd name="connsiteX1" fmla="*/ 17895 w 61722"/>
                <a:gd name="connsiteY1" fmla="*/ 3072 h 61722"/>
                <a:gd name="connsiteX2" fmla="*/ 59930 w 61722"/>
                <a:gd name="connsiteY2" fmla="*/ 45104 h 61722"/>
                <a:gd name="connsiteX3" fmla="*/ 59930 w 61722"/>
                <a:gd name="connsiteY3" fmla="*/ 59929 h 61722"/>
                <a:gd name="connsiteX4" fmla="*/ 45105 w 61722"/>
                <a:gd name="connsiteY4" fmla="*/ 59929 h 61722"/>
                <a:gd name="connsiteX5" fmla="*/ 3068 w 61722"/>
                <a:gd name="connsiteY5" fmla="*/ 17896 h 61722"/>
                <a:gd name="connsiteX6" fmla="*/ 3068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8" y="3072"/>
                  </a:moveTo>
                  <a:cubicBezTo>
                    <a:pt x="7165" y="-1025"/>
                    <a:pt x="13805" y="-1023"/>
                    <a:pt x="17895" y="3072"/>
                  </a:cubicBezTo>
                  <a:lnTo>
                    <a:pt x="59930" y="45104"/>
                  </a:lnTo>
                  <a:cubicBezTo>
                    <a:pt x="64027" y="49194"/>
                    <a:pt x="64027" y="55832"/>
                    <a:pt x="59930" y="59929"/>
                  </a:cubicBezTo>
                  <a:cubicBezTo>
                    <a:pt x="55834" y="64025"/>
                    <a:pt x="49193" y="64025"/>
                    <a:pt x="45105" y="59929"/>
                  </a:cubicBezTo>
                  <a:lnTo>
                    <a:pt x="3068" y="17896"/>
                  </a:lnTo>
                  <a:cubicBezTo>
                    <a:pt x="-1019" y="13807"/>
                    <a:pt x="-1026" y="7168"/>
                    <a:pt x="3068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D9094F34-1E7B-47CB-AFDC-0C6D05A281DC}"/>
                </a:ext>
              </a:extLst>
            </p:cNvPr>
            <p:cNvSpPr/>
            <p:nvPr/>
          </p:nvSpPr>
          <p:spPr>
            <a:xfrm>
              <a:off x="7778009" y="551226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33 w 61722"/>
                <a:gd name="connsiteY2" fmla="*/ 45102 h 61722"/>
                <a:gd name="connsiteX3" fmla="*/ 59933 w 61722"/>
                <a:gd name="connsiteY3" fmla="*/ 59933 h 61722"/>
                <a:gd name="connsiteX4" fmla="*/ 45101 w 61722"/>
                <a:gd name="connsiteY4" fmla="*/ 59933 h 61722"/>
                <a:gd name="connsiteX5" fmla="*/ 3071 w 61722"/>
                <a:gd name="connsiteY5" fmla="*/ 17901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5"/>
                    <a:pt x="13808" y="-1023"/>
                    <a:pt x="17898" y="3072"/>
                  </a:cubicBezTo>
                  <a:lnTo>
                    <a:pt x="59933" y="45102"/>
                  </a:lnTo>
                  <a:cubicBezTo>
                    <a:pt x="64020" y="49194"/>
                    <a:pt x="64029" y="55837"/>
                    <a:pt x="59933" y="59933"/>
                  </a:cubicBezTo>
                  <a:cubicBezTo>
                    <a:pt x="55836" y="64028"/>
                    <a:pt x="49195" y="64025"/>
                    <a:pt x="45101" y="59933"/>
                  </a:cubicBezTo>
                  <a:lnTo>
                    <a:pt x="3071" y="17901"/>
                  </a:lnTo>
                  <a:cubicBezTo>
                    <a:pt x="-1024" y="13804"/>
                    <a:pt x="-1024" y="7170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CC82D5E7-E416-470E-B7A6-3622B08E5CAA}"/>
                </a:ext>
              </a:extLst>
            </p:cNvPr>
            <p:cNvSpPr/>
            <p:nvPr/>
          </p:nvSpPr>
          <p:spPr>
            <a:xfrm>
              <a:off x="7862078" y="635293"/>
              <a:ext cx="61722" cy="61722"/>
            </a:xfrm>
            <a:custGeom>
              <a:avLst/>
              <a:gdLst>
                <a:gd name="connsiteX0" fmla="*/ 3072 w 61722"/>
                <a:gd name="connsiteY0" fmla="*/ 3072 h 61722"/>
                <a:gd name="connsiteX1" fmla="*/ 17897 w 61722"/>
                <a:gd name="connsiteY1" fmla="*/ 3072 h 61722"/>
                <a:gd name="connsiteX2" fmla="*/ 59925 w 61722"/>
                <a:gd name="connsiteY2" fmla="*/ 45105 h 61722"/>
                <a:gd name="connsiteX3" fmla="*/ 59925 w 61722"/>
                <a:gd name="connsiteY3" fmla="*/ 59930 h 61722"/>
                <a:gd name="connsiteX4" fmla="*/ 45101 w 61722"/>
                <a:gd name="connsiteY4" fmla="*/ 59930 h 61722"/>
                <a:gd name="connsiteX5" fmla="*/ 3072 w 61722"/>
                <a:gd name="connsiteY5" fmla="*/ 17899 h 61722"/>
                <a:gd name="connsiteX6" fmla="*/ 3072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2"/>
                  </a:moveTo>
                  <a:cubicBezTo>
                    <a:pt x="7169" y="-1024"/>
                    <a:pt x="13803" y="-1024"/>
                    <a:pt x="17897" y="3072"/>
                  </a:cubicBezTo>
                  <a:lnTo>
                    <a:pt x="59925" y="45105"/>
                  </a:lnTo>
                  <a:cubicBezTo>
                    <a:pt x="64022" y="49197"/>
                    <a:pt x="64022" y="55836"/>
                    <a:pt x="59925" y="59930"/>
                  </a:cubicBezTo>
                  <a:cubicBezTo>
                    <a:pt x="55831" y="64026"/>
                    <a:pt x="49197" y="64024"/>
                    <a:pt x="45101" y="59930"/>
                  </a:cubicBezTo>
                  <a:lnTo>
                    <a:pt x="3072" y="17899"/>
                  </a:lnTo>
                  <a:cubicBezTo>
                    <a:pt x="-1024" y="13807"/>
                    <a:pt x="-1024" y="7169"/>
                    <a:pt x="3072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E3AC7CA5-55B4-49C6-86A5-FD01F3F5EAE0}"/>
                </a:ext>
              </a:extLst>
            </p:cNvPr>
            <p:cNvSpPr/>
            <p:nvPr/>
          </p:nvSpPr>
          <p:spPr>
            <a:xfrm>
              <a:off x="7866190" y="799314"/>
              <a:ext cx="61722" cy="61722"/>
            </a:xfrm>
            <a:custGeom>
              <a:avLst/>
              <a:gdLst>
                <a:gd name="connsiteX0" fmla="*/ 3070 w 61722"/>
                <a:gd name="connsiteY0" fmla="*/ 3072 h 61722"/>
                <a:gd name="connsiteX1" fmla="*/ 17901 w 61722"/>
                <a:gd name="connsiteY1" fmla="*/ 3072 h 61722"/>
                <a:gd name="connsiteX2" fmla="*/ 59930 w 61722"/>
                <a:gd name="connsiteY2" fmla="*/ 45103 h 61722"/>
                <a:gd name="connsiteX3" fmla="*/ 59930 w 61722"/>
                <a:gd name="connsiteY3" fmla="*/ 59930 h 61722"/>
                <a:gd name="connsiteX4" fmla="*/ 45105 w 61722"/>
                <a:gd name="connsiteY4" fmla="*/ 59930 h 61722"/>
                <a:gd name="connsiteX5" fmla="*/ 3070 w 61722"/>
                <a:gd name="connsiteY5" fmla="*/ 17899 h 61722"/>
                <a:gd name="connsiteX6" fmla="*/ 3070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0" y="3072"/>
                  </a:moveTo>
                  <a:cubicBezTo>
                    <a:pt x="7164" y="-1024"/>
                    <a:pt x="13805" y="-1024"/>
                    <a:pt x="17901" y="3072"/>
                  </a:cubicBezTo>
                  <a:lnTo>
                    <a:pt x="59930" y="45103"/>
                  </a:lnTo>
                  <a:cubicBezTo>
                    <a:pt x="64026" y="49197"/>
                    <a:pt x="64026" y="55836"/>
                    <a:pt x="59930" y="59930"/>
                  </a:cubicBezTo>
                  <a:cubicBezTo>
                    <a:pt x="55835" y="64026"/>
                    <a:pt x="49199" y="64024"/>
                    <a:pt x="45105" y="59930"/>
                  </a:cubicBezTo>
                  <a:lnTo>
                    <a:pt x="3070" y="17899"/>
                  </a:lnTo>
                  <a:cubicBezTo>
                    <a:pt x="-1020" y="13805"/>
                    <a:pt x="-1027" y="7171"/>
                    <a:pt x="3070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E90B862-0509-4575-BEFF-1B8F17D038C2}"/>
                </a:ext>
              </a:extLst>
            </p:cNvPr>
            <p:cNvSpPr/>
            <p:nvPr/>
          </p:nvSpPr>
          <p:spPr>
            <a:xfrm>
              <a:off x="7698055" y="631180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897 w 61722"/>
                <a:gd name="connsiteY1" fmla="*/ 3071 h 61722"/>
                <a:gd name="connsiteX2" fmla="*/ 59932 w 61722"/>
                <a:gd name="connsiteY2" fmla="*/ 45101 h 61722"/>
                <a:gd name="connsiteX3" fmla="*/ 59932 w 61722"/>
                <a:gd name="connsiteY3" fmla="*/ 59928 h 61722"/>
                <a:gd name="connsiteX4" fmla="*/ 45107 w 61722"/>
                <a:gd name="connsiteY4" fmla="*/ 59928 h 61722"/>
                <a:gd name="connsiteX5" fmla="*/ 3072 w 61722"/>
                <a:gd name="connsiteY5" fmla="*/ 17898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7" y="-1026"/>
                    <a:pt x="13809" y="-1021"/>
                    <a:pt x="17897" y="3071"/>
                  </a:cubicBezTo>
                  <a:lnTo>
                    <a:pt x="59932" y="45101"/>
                  </a:lnTo>
                  <a:cubicBezTo>
                    <a:pt x="64022" y="49193"/>
                    <a:pt x="64028" y="55834"/>
                    <a:pt x="59932" y="59928"/>
                  </a:cubicBezTo>
                  <a:cubicBezTo>
                    <a:pt x="55838" y="64025"/>
                    <a:pt x="49197" y="64025"/>
                    <a:pt x="45107" y="59928"/>
                  </a:cubicBezTo>
                  <a:lnTo>
                    <a:pt x="3072" y="17898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CCE074D8-E752-403D-889D-64C5A1642F10}"/>
                </a:ext>
              </a:extLst>
            </p:cNvPr>
            <p:cNvSpPr/>
            <p:nvPr/>
          </p:nvSpPr>
          <p:spPr>
            <a:xfrm>
              <a:off x="7782122" y="715248"/>
              <a:ext cx="61722" cy="61722"/>
            </a:xfrm>
            <a:custGeom>
              <a:avLst/>
              <a:gdLst>
                <a:gd name="connsiteX0" fmla="*/ 3072 w 61722"/>
                <a:gd name="connsiteY0" fmla="*/ 3071 h 61722"/>
                <a:gd name="connsiteX1" fmla="*/ 17900 w 61722"/>
                <a:gd name="connsiteY1" fmla="*/ 3071 h 61722"/>
                <a:gd name="connsiteX2" fmla="*/ 59928 w 61722"/>
                <a:gd name="connsiteY2" fmla="*/ 45101 h 61722"/>
                <a:gd name="connsiteX3" fmla="*/ 59928 w 61722"/>
                <a:gd name="connsiteY3" fmla="*/ 59933 h 61722"/>
                <a:gd name="connsiteX4" fmla="*/ 45101 w 61722"/>
                <a:gd name="connsiteY4" fmla="*/ 59933 h 61722"/>
                <a:gd name="connsiteX5" fmla="*/ 3072 w 61722"/>
                <a:gd name="connsiteY5" fmla="*/ 17900 h 61722"/>
                <a:gd name="connsiteX6" fmla="*/ 3072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71"/>
                  </a:moveTo>
                  <a:cubicBezTo>
                    <a:pt x="7169" y="-1026"/>
                    <a:pt x="13803" y="-1021"/>
                    <a:pt x="17900" y="3071"/>
                  </a:cubicBezTo>
                  <a:lnTo>
                    <a:pt x="59928" y="45101"/>
                  </a:lnTo>
                  <a:cubicBezTo>
                    <a:pt x="64022" y="49198"/>
                    <a:pt x="64029" y="55836"/>
                    <a:pt x="59928" y="59933"/>
                  </a:cubicBezTo>
                  <a:cubicBezTo>
                    <a:pt x="55831" y="64027"/>
                    <a:pt x="49197" y="64025"/>
                    <a:pt x="45101" y="59933"/>
                  </a:cubicBezTo>
                  <a:lnTo>
                    <a:pt x="3072" y="17900"/>
                  </a:lnTo>
                  <a:cubicBezTo>
                    <a:pt x="-1024" y="13806"/>
                    <a:pt x="-1024" y="7167"/>
                    <a:pt x="3072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2B0820A4-4983-4D12-9677-C24D05128FEB}"/>
                </a:ext>
              </a:extLst>
            </p:cNvPr>
            <p:cNvSpPr/>
            <p:nvPr/>
          </p:nvSpPr>
          <p:spPr>
            <a:xfrm>
              <a:off x="7317192" y="1348315"/>
              <a:ext cx="61722" cy="61722"/>
            </a:xfrm>
            <a:custGeom>
              <a:avLst/>
              <a:gdLst>
                <a:gd name="connsiteX0" fmla="*/ 3069 w 61722"/>
                <a:gd name="connsiteY0" fmla="*/ 3072 h 61722"/>
                <a:gd name="connsiteX1" fmla="*/ 17901 w 61722"/>
                <a:gd name="connsiteY1" fmla="*/ 3072 h 61722"/>
                <a:gd name="connsiteX2" fmla="*/ 59929 w 61722"/>
                <a:gd name="connsiteY2" fmla="*/ 45103 h 61722"/>
                <a:gd name="connsiteX3" fmla="*/ 59929 w 61722"/>
                <a:gd name="connsiteY3" fmla="*/ 59930 h 61722"/>
                <a:gd name="connsiteX4" fmla="*/ 45104 w 61722"/>
                <a:gd name="connsiteY4" fmla="*/ 59930 h 61722"/>
                <a:gd name="connsiteX5" fmla="*/ 3069 w 61722"/>
                <a:gd name="connsiteY5" fmla="*/ 17899 h 61722"/>
                <a:gd name="connsiteX6" fmla="*/ 3069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9" y="3072"/>
                  </a:moveTo>
                  <a:cubicBezTo>
                    <a:pt x="7163" y="-1024"/>
                    <a:pt x="13806" y="-1024"/>
                    <a:pt x="17901" y="3072"/>
                  </a:cubicBezTo>
                  <a:lnTo>
                    <a:pt x="59929" y="45103"/>
                  </a:lnTo>
                  <a:cubicBezTo>
                    <a:pt x="64025" y="49197"/>
                    <a:pt x="64025" y="55838"/>
                    <a:pt x="59929" y="59930"/>
                  </a:cubicBezTo>
                  <a:cubicBezTo>
                    <a:pt x="55841" y="64022"/>
                    <a:pt x="49200" y="64022"/>
                    <a:pt x="45104" y="59930"/>
                  </a:cubicBezTo>
                  <a:lnTo>
                    <a:pt x="3069" y="17899"/>
                  </a:lnTo>
                  <a:cubicBezTo>
                    <a:pt x="-1023" y="13807"/>
                    <a:pt x="-1023" y="7164"/>
                    <a:pt x="3069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C7CE7117-7EE2-414F-B763-9A2466E7ADE5}"/>
                </a:ext>
              </a:extLst>
            </p:cNvPr>
            <p:cNvSpPr/>
            <p:nvPr/>
          </p:nvSpPr>
          <p:spPr>
            <a:xfrm>
              <a:off x="7149055" y="1180181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33 w 61722"/>
                <a:gd name="connsiteY2" fmla="*/ 45099 h 61722"/>
                <a:gd name="connsiteX3" fmla="*/ 59933 w 61722"/>
                <a:gd name="connsiteY3" fmla="*/ 59926 h 61722"/>
                <a:gd name="connsiteX4" fmla="*/ 45108 w 61722"/>
                <a:gd name="connsiteY4" fmla="*/ 59926 h 61722"/>
                <a:gd name="connsiteX5" fmla="*/ 3071 w 61722"/>
                <a:gd name="connsiteY5" fmla="*/ 17898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7" y="-1023"/>
                    <a:pt x="13810" y="-1023"/>
                    <a:pt x="17898" y="3069"/>
                  </a:cubicBezTo>
                  <a:lnTo>
                    <a:pt x="59933" y="45099"/>
                  </a:lnTo>
                  <a:cubicBezTo>
                    <a:pt x="64023" y="49194"/>
                    <a:pt x="64023" y="55834"/>
                    <a:pt x="59933" y="59926"/>
                  </a:cubicBezTo>
                  <a:cubicBezTo>
                    <a:pt x="55838" y="64023"/>
                    <a:pt x="49198" y="64023"/>
                    <a:pt x="45108" y="59926"/>
                  </a:cubicBezTo>
                  <a:lnTo>
                    <a:pt x="3071" y="17898"/>
                  </a:lnTo>
                  <a:cubicBezTo>
                    <a:pt x="-1024" y="13804"/>
                    <a:pt x="-1024" y="7161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11F21274-3308-4981-B304-7A644BC15B7F}"/>
                </a:ext>
              </a:extLst>
            </p:cNvPr>
            <p:cNvSpPr/>
            <p:nvPr/>
          </p:nvSpPr>
          <p:spPr>
            <a:xfrm>
              <a:off x="7233125" y="1264248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26 w 61722"/>
                <a:gd name="connsiteY2" fmla="*/ 45099 h 61722"/>
                <a:gd name="connsiteX3" fmla="*/ 59926 w 61722"/>
                <a:gd name="connsiteY3" fmla="*/ 59931 h 61722"/>
                <a:gd name="connsiteX4" fmla="*/ 45101 w 61722"/>
                <a:gd name="connsiteY4" fmla="*/ 59931 h 61722"/>
                <a:gd name="connsiteX5" fmla="*/ 3071 w 61722"/>
                <a:gd name="connsiteY5" fmla="*/ 17898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0" y="-1023"/>
                    <a:pt x="13801" y="-1023"/>
                    <a:pt x="17898" y="3069"/>
                  </a:cubicBezTo>
                  <a:lnTo>
                    <a:pt x="59926" y="45099"/>
                  </a:lnTo>
                  <a:cubicBezTo>
                    <a:pt x="64023" y="49196"/>
                    <a:pt x="64023" y="55837"/>
                    <a:pt x="59926" y="59931"/>
                  </a:cubicBezTo>
                  <a:cubicBezTo>
                    <a:pt x="55836" y="64023"/>
                    <a:pt x="49195" y="64023"/>
                    <a:pt x="45101" y="59931"/>
                  </a:cubicBezTo>
                  <a:lnTo>
                    <a:pt x="3071" y="17898"/>
                  </a:lnTo>
                  <a:cubicBezTo>
                    <a:pt x="-1024" y="13804"/>
                    <a:pt x="-1024" y="7166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620742F7-5A69-4BAE-8F03-5FD28CA9D0F3}"/>
                </a:ext>
              </a:extLst>
            </p:cNvPr>
            <p:cNvSpPr/>
            <p:nvPr/>
          </p:nvSpPr>
          <p:spPr>
            <a:xfrm>
              <a:off x="7237241" y="1428271"/>
              <a:ext cx="61722" cy="61722"/>
            </a:xfrm>
            <a:custGeom>
              <a:avLst/>
              <a:gdLst>
                <a:gd name="connsiteX0" fmla="*/ 3066 w 61722"/>
                <a:gd name="connsiteY0" fmla="*/ 3069 h 61722"/>
                <a:gd name="connsiteX1" fmla="*/ 17893 w 61722"/>
                <a:gd name="connsiteY1" fmla="*/ 3069 h 61722"/>
                <a:gd name="connsiteX2" fmla="*/ 59927 w 61722"/>
                <a:gd name="connsiteY2" fmla="*/ 45102 h 61722"/>
                <a:gd name="connsiteX3" fmla="*/ 59927 w 61722"/>
                <a:gd name="connsiteY3" fmla="*/ 59931 h 61722"/>
                <a:gd name="connsiteX4" fmla="*/ 45101 w 61722"/>
                <a:gd name="connsiteY4" fmla="*/ 59931 h 61722"/>
                <a:gd name="connsiteX5" fmla="*/ 3066 w 61722"/>
                <a:gd name="connsiteY5" fmla="*/ 17898 h 61722"/>
                <a:gd name="connsiteX6" fmla="*/ 3066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6" y="3069"/>
                  </a:moveTo>
                  <a:cubicBezTo>
                    <a:pt x="7162" y="-1023"/>
                    <a:pt x="13803" y="-1023"/>
                    <a:pt x="17893" y="3069"/>
                  </a:cubicBezTo>
                  <a:lnTo>
                    <a:pt x="59927" y="45102"/>
                  </a:lnTo>
                  <a:cubicBezTo>
                    <a:pt x="64022" y="49194"/>
                    <a:pt x="64022" y="55837"/>
                    <a:pt x="59927" y="59931"/>
                  </a:cubicBezTo>
                  <a:cubicBezTo>
                    <a:pt x="55831" y="64023"/>
                    <a:pt x="49190" y="64023"/>
                    <a:pt x="45101" y="59931"/>
                  </a:cubicBezTo>
                  <a:lnTo>
                    <a:pt x="3066" y="17898"/>
                  </a:lnTo>
                  <a:cubicBezTo>
                    <a:pt x="-1022" y="13804"/>
                    <a:pt x="-1022" y="7163"/>
                    <a:pt x="3066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B66DAC2A-54DB-4D12-941C-64CCE76287EC}"/>
                </a:ext>
              </a:extLst>
            </p:cNvPr>
            <p:cNvSpPr/>
            <p:nvPr/>
          </p:nvSpPr>
          <p:spPr>
            <a:xfrm>
              <a:off x="7069101" y="1260136"/>
              <a:ext cx="61722" cy="61722"/>
            </a:xfrm>
            <a:custGeom>
              <a:avLst/>
              <a:gdLst>
                <a:gd name="connsiteX0" fmla="*/ 3072 w 61722"/>
                <a:gd name="connsiteY0" fmla="*/ 3069 h 61722"/>
                <a:gd name="connsiteX1" fmla="*/ 17899 w 61722"/>
                <a:gd name="connsiteY1" fmla="*/ 3069 h 61722"/>
                <a:gd name="connsiteX2" fmla="*/ 59932 w 61722"/>
                <a:gd name="connsiteY2" fmla="*/ 45102 h 61722"/>
                <a:gd name="connsiteX3" fmla="*/ 59932 w 61722"/>
                <a:gd name="connsiteY3" fmla="*/ 59931 h 61722"/>
                <a:gd name="connsiteX4" fmla="*/ 45101 w 61722"/>
                <a:gd name="connsiteY4" fmla="*/ 59931 h 61722"/>
                <a:gd name="connsiteX5" fmla="*/ 3072 w 61722"/>
                <a:gd name="connsiteY5" fmla="*/ 17898 h 61722"/>
                <a:gd name="connsiteX6" fmla="*/ 3072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69"/>
                  </a:moveTo>
                  <a:cubicBezTo>
                    <a:pt x="7160" y="-1023"/>
                    <a:pt x="13803" y="-1023"/>
                    <a:pt x="17899" y="3069"/>
                  </a:cubicBezTo>
                  <a:lnTo>
                    <a:pt x="59932" y="45102"/>
                  </a:lnTo>
                  <a:cubicBezTo>
                    <a:pt x="64022" y="49198"/>
                    <a:pt x="64022" y="55839"/>
                    <a:pt x="59932" y="59931"/>
                  </a:cubicBezTo>
                  <a:cubicBezTo>
                    <a:pt x="55838" y="64023"/>
                    <a:pt x="49197" y="64023"/>
                    <a:pt x="45101" y="59931"/>
                  </a:cubicBezTo>
                  <a:lnTo>
                    <a:pt x="3072" y="17898"/>
                  </a:lnTo>
                  <a:cubicBezTo>
                    <a:pt x="-1024" y="13804"/>
                    <a:pt x="-1024" y="7165"/>
                    <a:pt x="3072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A3EB1233-B284-4E08-88F3-B63B20504DD2}"/>
                </a:ext>
              </a:extLst>
            </p:cNvPr>
            <p:cNvSpPr/>
            <p:nvPr/>
          </p:nvSpPr>
          <p:spPr>
            <a:xfrm>
              <a:off x="7153169" y="1344204"/>
              <a:ext cx="61722" cy="61722"/>
            </a:xfrm>
            <a:custGeom>
              <a:avLst/>
              <a:gdLst>
                <a:gd name="connsiteX0" fmla="*/ 3067 w 61722"/>
                <a:gd name="connsiteY0" fmla="*/ 3071 h 61722"/>
                <a:gd name="connsiteX1" fmla="*/ 17901 w 61722"/>
                <a:gd name="connsiteY1" fmla="*/ 3071 h 61722"/>
                <a:gd name="connsiteX2" fmla="*/ 59929 w 61722"/>
                <a:gd name="connsiteY2" fmla="*/ 45101 h 61722"/>
                <a:gd name="connsiteX3" fmla="*/ 59929 w 61722"/>
                <a:gd name="connsiteY3" fmla="*/ 59928 h 61722"/>
                <a:gd name="connsiteX4" fmla="*/ 45104 w 61722"/>
                <a:gd name="connsiteY4" fmla="*/ 59928 h 61722"/>
                <a:gd name="connsiteX5" fmla="*/ 3067 w 61722"/>
                <a:gd name="connsiteY5" fmla="*/ 17898 h 61722"/>
                <a:gd name="connsiteX6" fmla="*/ 3067 w 61722"/>
                <a:gd name="connsiteY6" fmla="*/ 3071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7" y="3071"/>
                  </a:moveTo>
                  <a:cubicBezTo>
                    <a:pt x="7164" y="-1024"/>
                    <a:pt x="13804" y="-1024"/>
                    <a:pt x="17901" y="3071"/>
                  </a:cubicBezTo>
                  <a:lnTo>
                    <a:pt x="59929" y="45101"/>
                  </a:lnTo>
                  <a:cubicBezTo>
                    <a:pt x="64026" y="49193"/>
                    <a:pt x="64026" y="55836"/>
                    <a:pt x="59929" y="59928"/>
                  </a:cubicBezTo>
                  <a:cubicBezTo>
                    <a:pt x="55840" y="64020"/>
                    <a:pt x="49199" y="64020"/>
                    <a:pt x="45104" y="59928"/>
                  </a:cubicBezTo>
                  <a:lnTo>
                    <a:pt x="3067" y="17898"/>
                  </a:lnTo>
                  <a:cubicBezTo>
                    <a:pt x="-1022" y="13803"/>
                    <a:pt x="-1022" y="7163"/>
                    <a:pt x="3067" y="30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361C1D62-1706-4AF3-9F68-96036B0977CE}"/>
                </a:ext>
              </a:extLst>
            </p:cNvPr>
            <p:cNvSpPr/>
            <p:nvPr/>
          </p:nvSpPr>
          <p:spPr>
            <a:xfrm>
              <a:off x="7157280" y="1508225"/>
              <a:ext cx="61722" cy="61722"/>
            </a:xfrm>
            <a:custGeom>
              <a:avLst/>
              <a:gdLst>
                <a:gd name="connsiteX0" fmla="*/ 3071 w 61722"/>
                <a:gd name="connsiteY0" fmla="*/ 3072 h 61722"/>
                <a:gd name="connsiteX1" fmla="*/ 17898 w 61722"/>
                <a:gd name="connsiteY1" fmla="*/ 3072 h 61722"/>
                <a:gd name="connsiteX2" fmla="*/ 59933 w 61722"/>
                <a:gd name="connsiteY2" fmla="*/ 45105 h 61722"/>
                <a:gd name="connsiteX3" fmla="*/ 59933 w 61722"/>
                <a:gd name="connsiteY3" fmla="*/ 59930 h 61722"/>
                <a:gd name="connsiteX4" fmla="*/ 45099 w 61722"/>
                <a:gd name="connsiteY4" fmla="*/ 59930 h 61722"/>
                <a:gd name="connsiteX5" fmla="*/ 3071 w 61722"/>
                <a:gd name="connsiteY5" fmla="*/ 17899 h 61722"/>
                <a:gd name="connsiteX6" fmla="*/ 3071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72"/>
                  </a:moveTo>
                  <a:cubicBezTo>
                    <a:pt x="7167" y="-1024"/>
                    <a:pt x="13808" y="-1024"/>
                    <a:pt x="17898" y="3072"/>
                  </a:cubicBezTo>
                  <a:lnTo>
                    <a:pt x="59933" y="45105"/>
                  </a:lnTo>
                  <a:cubicBezTo>
                    <a:pt x="64020" y="49197"/>
                    <a:pt x="64020" y="55838"/>
                    <a:pt x="59933" y="59930"/>
                  </a:cubicBezTo>
                  <a:cubicBezTo>
                    <a:pt x="55836" y="64022"/>
                    <a:pt x="49195" y="64022"/>
                    <a:pt x="45099" y="59930"/>
                  </a:cubicBezTo>
                  <a:lnTo>
                    <a:pt x="3071" y="17899"/>
                  </a:lnTo>
                  <a:cubicBezTo>
                    <a:pt x="-1024" y="13805"/>
                    <a:pt x="-1024" y="7164"/>
                    <a:pt x="3071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2CFCF9F0-0388-42F8-9A0B-5C82142E69D3}"/>
                </a:ext>
              </a:extLst>
            </p:cNvPr>
            <p:cNvSpPr/>
            <p:nvPr/>
          </p:nvSpPr>
          <p:spPr>
            <a:xfrm>
              <a:off x="6989148" y="1340093"/>
              <a:ext cx="61722" cy="61722"/>
            </a:xfrm>
            <a:custGeom>
              <a:avLst/>
              <a:gdLst>
                <a:gd name="connsiteX0" fmla="*/ 3072 w 61722"/>
                <a:gd name="connsiteY0" fmla="*/ 3069 h 61722"/>
                <a:gd name="connsiteX1" fmla="*/ 17899 w 61722"/>
                <a:gd name="connsiteY1" fmla="*/ 3069 h 61722"/>
                <a:gd name="connsiteX2" fmla="*/ 59927 w 61722"/>
                <a:gd name="connsiteY2" fmla="*/ 45102 h 61722"/>
                <a:gd name="connsiteX3" fmla="*/ 59927 w 61722"/>
                <a:gd name="connsiteY3" fmla="*/ 59926 h 61722"/>
                <a:gd name="connsiteX4" fmla="*/ 45101 w 61722"/>
                <a:gd name="connsiteY4" fmla="*/ 59926 h 61722"/>
                <a:gd name="connsiteX5" fmla="*/ 3072 w 61722"/>
                <a:gd name="connsiteY5" fmla="*/ 17894 h 61722"/>
                <a:gd name="connsiteX6" fmla="*/ 3072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2" y="3069"/>
                  </a:moveTo>
                  <a:cubicBezTo>
                    <a:pt x="7162" y="-1023"/>
                    <a:pt x="13803" y="-1023"/>
                    <a:pt x="17899" y="3069"/>
                  </a:cubicBezTo>
                  <a:lnTo>
                    <a:pt x="59927" y="45102"/>
                  </a:lnTo>
                  <a:cubicBezTo>
                    <a:pt x="64022" y="49194"/>
                    <a:pt x="64022" y="55834"/>
                    <a:pt x="59927" y="59926"/>
                  </a:cubicBezTo>
                  <a:cubicBezTo>
                    <a:pt x="55838" y="64023"/>
                    <a:pt x="49197" y="64023"/>
                    <a:pt x="45101" y="59926"/>
                  </a:cubicBezTo>
                  <a:lnTo>
                    <a:pt x="3072" y="17894"/>
                  </a:lnTo>
                  <a:cubicBezTo>
                    <a:pt x="-1024" y="13802"/>
                    <a:pt x="-1024" y="7161"/>
                    <a:pt x="3072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4D135F88-D7FE-44B1-AEFA-F7B9A40D8F75}"/>
                </a:ext>
              </a:extLst>
            </p:cNvPr>
            <p:cNvSpPr/>
            <p:nvPr/>
          </p:nvSpPr>
          <p:spPr>
            <a:xfrm>
              <a:off x="7073216" y="1424159"/>
              <a:ext cx="61722" cy="61722"/>
            </a:xfrm>
            <a:custGeom>
              <a:avLst/>
              <a:gdLst>
                <a:gd name="connsiteX0" fmla="*/ 3067 w 61722"/>
                <a:gd name="connsiteY0" fmla="*/ 3069 h 61722"/>
                <a:gd name="connsiteX1" fmla="*/ 17899 w 61722"/>
                <a:gd name="connsiteY1" fmla="*/ 3069 h 61722"/>
                <a:gd name="connsiteX2" fmla="*/ 59927 w 61722"/>
                <a:gd name="connsiteY2" fmla="*/ 45099 h 61722"/>
                <a:gd name="connsiteX3" fmla="*/ 59927 w 61722"/>
                <a:gd name="connsiteY3" fmla="*/ 59931 h 61722"/>
                <a:gd name="connsiteX4" fmla="*/ 45102 w 61722"/>
                <a:gd name="connsiteY4" fmla="*/ 59931 h 61722"/>
                <a:gd name="connsiteX5" fmla="*/ 3067 w 61722"/>
                <a:gd name="connsiteY5" fmla="*/ 17898 h 61722"/>
                <a:gd name="connsiteX6" fmla="*/ 3067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7" y="3069"/>
                  </a:moveTo>
                  <a:cubicBezTo>
                    <a:pt x="7164" y="-1023"/>
                    <a:pt x="13802" y="-1023"/>
                    <a:pt x="17899" y="3069"/>
                  </a:cubicBezTo>
                  <a:lnTo>
                    <a:pt x="59927" y="45099"/>
                  </a:lnTo>
                  <a:cubicBezTo>
                    <a:pt x="64023" y="49194"/>
                    <a:pt x="64023" y="55834"/>
                    <a:pt x="59927" y="59931"/>
                  </a:cubicBezTo>
                  <a:cubicBezTo>
                    <a:pt x="55833" y="64023"/>
                    <a:pt x="49192" y="64023"/>
                    <a:pt x="45102" y="59931"/>
                  </a:cubicBezTo>
                  <a:lnTo>
                    <a:pt x="3067" y="17898"/>
                  </a:lnTo>
                  <a:cubicBezTo>
                    <a:pt x="-1022" y="13802"/>
                    <a:pt x="-1022" y="7161"/>
                    <a:pt x="3067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0CB91D7-2F2B-44B0-8C19-4CC6D875FF9E}"/>
                </a:ext>
              </a:extLst>
            </p:cNvPr>
            <p:cNvSpPr/>
            <p:nvPr/>
          </p:nvSpPr>
          <p:spPr>
            <a:xfrm>
              <a:off x="7077333" y="1588173"/>
              <a:ext cx="61722" cy="61722"/>
            </a:xfrm>
            <a:custGeom>
              <a:avLst/>
              <a:gdLst>
                <a:gd name="connsiteX0" fmla="*/ 3065 w 61722"/>
                <a:gd name="connsiteY0" fmla="*/ 3072 h 61722"/>
                <a:gd name="connsiteX1" fmla="*/ 17899 w 61722"/>
                <a:gd name="connsiteY1" fmla="*/ 3072 h 61722"/>
                <a:gd name="connsiteX2" fmla="*/ 59927 w 61722"/>
                <a:gd name="connsiteY2" fmla="*/ 45105 h 61722"/>
                <a:gd name="connsiteX3" fmla="*/ 59927 w 61722"/>
                <a:gd name="connsiteY3" fmla="*/ 59932 h 61722"/>
                <a:gd name="connsiteX4" fmla="*/ 45103 w 61722"/>
                <a:gd name="connsiteY4" fmla="*/ 59932 h 61722"/>
                <a:gd name="connsiteX5" fmla="*/ 3065 w 61722"/>
                <a:gd name="connsiteY5" fmla="*/ 17899 h 61722"/>
                <a:gd name="connsiteX6" fmla="*/ 3065 w 61722"/>
                <a:gd name="connsiteY6" fmla="*/ 3072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65" y="3072"/>
                  </a:moveTo>
                  <a:cubicBezTo>
                    <a:pt x="7162" y="-1024"/>
                    <a:pt x="13803" y="-1024"/>
                    <a:pt x="17899" y="3072"/>
                  </a:cubicBezTo>
                  <a:lnTo>
                    <a:pt x="59927" y="45105"/>
                  </a:lnTo>
                  <a:cubicBezTo>
                    <a:pt x="64024" y="49197"/>
                    <a:pt x="64024" y="55838"/>
                    <a:pt x="59927" y="59932"/>
                  </a:cubicBezTo>
                  <a:cubicBezTo>
                    <a:pt x="55838" y="64024"/>
                    <a:pt x="49197" y="64024"/>
                    <a:pt x="45103" y="59932"/>
                  </a:cubicBezTo>
                  <a:lnTo>
                    <a:pt x="3065" y="17899"/>
                  </a:lnTo>
                  <a:cubicBezTo>
                    <a:pt x="-1022" y="13807"/>
                    <a:pt x="-1022" y="7169"/>
                    <a:pt x="3065" y="30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D94CF7DC-2306-46B7-BFC2-316172397828}"/>
                </a:ext>
              </a:extLst>
            </p:cNvPr>
            <p:cNvSpPr/>
            <p:nvPr/>
          </p:nvSpPr>
          <p:spPr>
            <a:xfrm>
              <a:off x="6909195" y="1420041"/>
              <a:ext cx="61722" cy="61722"/>
            </a:xfrm>
            <a:custGeom>
              <a:avLst/>
              <a:gdLst>
                <a:gd name="connsiteX0" fmla="*/ 3071 w 61722"/>
                <a:gd name="connsiteY0" fmla="*/ 3069 h 61722"/>
                <a:gd name="connsiteX1" fmla="*/ 17898 w 61722"/>
                <a:gd name="connsiteY1" fmla="*/ 3069 h 61722"/>
                <a:gd name="connsiteX2" fmla="*/ 59932 w 61722"/>
                <a:gd name="connsiteY2" fmla="*/ 45102 h 61722"/>
                <a:gd name="connsiteX3" fmla="*/ 59932 w 61722"/>
                <a:gd name="connsiteY3" fmla="*/ 59929 h 61722"/>
                <a:gd name="connsiteX4" fmla="*/ 45108 w 61722"/>
                <a:gd name="connsiteY4" fmla="*/ 59929 h 61722"/>
                <a:gd name="connsiteX5" fmla="*/ 3071 w 61722"/>
                <a:gd name="connsiteY5" fmla="*/ 17896 h 61722"/>
                <a:gd name="connsiteX6" fmla="*/ 3071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1" y="3069"/>
                  </a:moveTo>
                  <a:cubicBezTo>
                    <a:pt x="7167" y="-1023"/>
                    <a:pt x="13808" y="-1023"/>
                    <a:pt x="17898" y="3069"/>
                  </a:cubicBezTo>
                  <a:lnTo>
                    <a:pt x="59932" y="45102"/>
                  </a:lnTo>
                  <a:cubicBezTo>
                    <a:pt x="64022" y="49194"/>
                    <a:pt x="64022" y="55834"/>
                    <a:pt x="59932" y="59929"/>
                  </a:cubicBezTo>
                  <a:cubicBezTo>
                    <a:pt x="55836" y="64023"/>
                    <a:pt x="49195" y="64023"/>
                    <a:pt x="45108" y="59929"/>
                  </a:cubicBezTo>
                  <a:lnTo>
                    <a:pt x="3071" y="17896"/>
                  </a:lnTo>
                  <a:cubicBezTo>
                    <a:pt x="-1024" y="13804"/>
                    <a:pt x="-1024" y="7163"/>
                    <a:pt x="3071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C19AB151-FD36-4E52-BBC9-CB80E8473F6D}"/>
                </a:ext>
              </a:extLst>
            </p:cNvPr>
            <p:cNvSpPr/>
            <p:nvPr/>
          </p:nvSpPr>
          <p:spPr>
            <a:xfrm>
              <a:off x="6993263" y="1504109"/>
              <a:ext cx="61722" cy="61722"/>
            </a:xfrm>
            <a:custGeom>
              <a:avLst/>
              <a:gdLst>
                <a:gd name="connsiteX0" fmla="*/ 3073 w 61722"/>
                <a:gd name="connsiteY0" fmla="*/ 3069 h 61722"/>
                <a:gd name="connsiteX1" fmla="*/ 17897 w 61722"/>
                <a:gd name="connsiteY1" fmla="*/ 3069 h 61722"/>
                <a:gd name="connsiteX2" fmla="*/ 59925 w 61722"/>
                <a:gd name="connsiteY2" fmla="*/ 45102 h 61722"/>
                <a:gd name="connsiteX3" fmla="*/ 59925 w 61722"/>
                <a:gd name="connsiteY3" fmla="*/ 59931 h 61722"/>
                <a:gd name="connsiteX4" fmla="*/ 45100 w 61722"/>
                <a:gd name="connsiteY4" fmla="*/ 59931 h 61722"/>
                <a:gd name="connsiteX5" fmla="*/ 3073 w 61722"/>
                <a:gd name="connsiteY5" fmla="*/ 17898 h 61722"/>
                <a:gd name="connsiteX6" fmla="*/ 3073 w 61722"/>
                <a:gd name="connsiteY6" fmla="*/ 3069 h 6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22" h="61722">
                  <a:moveTo>
                    <a:pt x="3073" y="3069"/>
                  </a:moveTo>
                  <a:cubicBezTo>
                    <a:pt x="7162" y="-1023"/>
                    <a:pt x="13803" y="-1023"/>
                    <a:pt x="17897" y="3069"/>
                  </a:cubicBezTo>
                  <a:lnTo>
                    <a:pt x="59925" y="45102"/>
                  </a:lnTo>
                  <a:cubicBezTo>
                    <a:pt x="64022" y="49194"/>
                    <a:pt x="64022" y="55837"/>
                    <a:pt x="59925" y="59931"/>
                  </a:cubicBezTo>
                  <a:cubicBezTo>
                    <a:pt x="55838" y="64023"/>
                    <a:pt x="49197" y="64023"/>
                    <a:pt x="45100" y="59931"/>
                  </a:cubicBezTo>
                  <a:lnTo>
                    <a:pt x="3073" y="17898"/>
                  </a:lnTo>
                  <a:cubicBezTo>
                    <a:pt x="-1024" y="13804"/>
                    <a:pt x="-1024" y="7165"/>
                    <a:pt x="3073" y="30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46" name="Group 445">
            <a:extLst>
              <a:ext uri="{FF2B5EF4-FFF2-40B4-BE49-F238E27FC236}">
                <a16:creationId xmlns:a16="http://schemas.microsoft.com/office/drawing/2014/main" id="{6C76AFE2-53B1-4AD1-BE5C-E1678ECD06FB}"/>
              </a:ext>
            </a:extLst>
          </p:cNvPr>
          <p:cNvGrpSpPr/>
          <p:nvPr/>
        </p:nvGrpSpPr>
        <p:grpSpPr>
          <a:xfrm>
            <a:off x="7093204" y="2511984"/>
            <a:ext cx="543259" cy="1214315"/>
            <a:chOff x="3774421" y="2375803"/>
            <a:chExt cx="892763" cy="1995539"/>
          </a:xfrm>
        </p:grpSpPr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0D221540-0287-428D-9A68-F3EB176621DD}"/>
                </a:ext>
              </a:extLst>
            </p:cNvPr>
            <p:cNvSpPr/>
            <p:nvPr/>
          </p:nvSpPr>
          <p:spPr>
            <a:xfrm>
              <a:off x="3877870" y="2756287"/>
              <a:ext cx="779526" cy="1266444"/>
            </a:xfrm>
            <a:custGeom>
              <a:avLst/>
              <a:gdLst>
                <a:gd name="connsiteX0" fmla="*/ 462926 w 779526"/>
                <a:gd name="connsiteY0" fmla="*/ 0 h 1266444"/>
                <a:gd name="connsiteX1" fmla="*/ 773477 w 779526"/>
                <a:gd name="connsiteY1" fmla="*/ 1026945 h 1266444"/>
                <a:gd name="connsiteX2" fmla="*/ 679029 w 779526"/>
                <a:gd name="connsiteY2" fmla="*/ 1203385 h 1266444"/>
                <a:gd name="connsiteX3" fmla="*/ 486939 w 779526"/>
                <a:gd name="connsiteY3" fmla="*/ 1261474 h 1266444"/>
                <a:gd name="connsiteX4" fmla="*/ 310551 w 779526"/>
                <a:gd name="connsiteY4" fmla="*/ 1166934 h 1266444"/>
                <a:gd name="connsiteX5" fmla="*/ 0 w 779526"/>
                <a:gd name="connsiteY5" fmla="*/ 139990 h 1266444"/>
                <a:gd name="connsiteX6" fmla="*/ 462926 w 779526"/>
                <a:gd name="connsiteY6" fmla="*/ 0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9526" h="1266444">
                  <a:moveTo>
                    <a:pt x="462926" y="0"/>
                  </a:moveTo>
                  <a:lnTo>
                    <a:pt x="773477" y="1026945"/>
                  </a:lnTo>
                  <a:cubicBezTo>
                    <a:pt x="796099" y="1101745"/>
                    <a:pt x="753831" y="1180763"/>
                    <a:pt x="679029" y="1203385"/>
                  </a:cubicBezTo>
                  <a:lnTo>
                    <a:pt x="486939" y="1261474"/>
                  </a:lnTo>
                  <a:cubicBezTo>
                    <a:pt x="412141" y="1284090"/>
                    <a:pt x="333169" y="1241741"/>
                    <a:pt x="310551" y="1166934"/>
                  </a:cubicBezTo>
                  <a:lnTo>
                    <a:pt x="0" y="139990"/>
                  </a:lnTo>
                  <a:lnTo>
                    <a:pt x="462926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94EF506D-F324-4ADD-813C-E5CAE43985C9}"/>
                </a:ext>
              </a:extLst>
            </p:cNvPr>
            <p:cNvSpPr/>
            <p:nvPr/>
          </p:nvSpPr>
          <p:spPr>
            <a:xfrm>
              <a:off x="4273510" y="2766307"/>
              <a:ext cx="381762" cy="1213866"/>
            </a:xfrm>
            <a:custGeom>
              <a:avLst/>
              <a:gdLst>
                <a:gd name="connsiteX0" fmla="*/ 70317 w 381762"/>
                <a:gd name="connsiteY0" fmla="*/ 0 h 1213866"/>
                <a:gd name="connsiteX1" fmla="*/ 0 w 381762"/>
                <a:gd name="connsiteY1" fmla="*/ 21264 h 1213866"/>
                <a:gd name="connsiteX2" fmla="*/ 307520 w 381762"/>
                <a:gd name="connsiteY2" fmla="*/ 1038189 h 1213866"/>
                <a:gd name="connsiteX3" fmla="*/ 213005 w 381762"/>
                <a:gd name="connsiteY3" fmla="*/ 1214648 h 1213866"/>
                <a:gd name="connsiteX4" fmla="*/ 283389 w 381762"/>
                <a:gd name="connsiteY4" fmla="*/ 1193363 h 1213866"/>
                <a:gd name="connsiteX5" fmla="*/ 383936 w 381762"/>
                <a:gd name="connsiteY5" fmla="*/ 1058173 h 1213866"/>
                <a:gd name="connsiteX6" fmla="*/ 377837 w 381762"/>
                <a:gd name="connsiteY6" fmla="*/ 1016923 h 1213866"/>
                <a:gd name="connsiteX7" fmla="*/ 70317 w 381762"/>
                <a:gd name="connsiteY7" fmla="*/ 0 h 121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762" h="1213866">
                  <a:moveTo>
                    <a:pt x="70317" y="0"/>
                  </a:moveTo>
                  <a:lnTo>
                    <a:pt x="0" y="21264"/>
                  </a:lnTo>
                  <a:lnTo>
                    <a:pt x="307520" y="1038189"/>
                  </a:lnTo>
                  <a:cubicBezTo>
                    <a:pt x="330137" y="1112996"/>
                    <a:pt x="287874" y="1192007"/>
                    <a:pt x="213005" y="1214648"/>
                  </a:cubicBezTo>
                  <a:lnTo>
                    <a:pt x="283389" y="1193363"/>
                  </a:lnTo>
                  <a:cubicBezTo>
                    <a:pt x="344459" y="1174894"/>
                    <a:pt x="383842" y="1118835"/>
                    <a:pt x="383936" y="1058173"/>
                  </a:cubicBezTo>
                  <a:cubicBezTo>
                    <a:pt x="383957" y="1044530"/>
                    <a:pt x="381991" y="1030657"/>
                    <a:pt x="377837" y="1016923"/>
                  </a:cubicBezTo>
                  <a:lnTo>
                    <a:pt x="70317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4A2921FF-0FAA-46AC-AAFB-C331CB99623F}"/>
                </a:ext>
              </a:extLst>
            </p:cNvPr>
            <p:cNvSpPr/>
            <p:nvPr/>
          </p:nvSpPr>
          <p:spPr>
            <a:xfrm>
              <a:off x="3864798" y="2743211"/>
              <a:ext cx="802386" cy="1289304"/>
            </a:xfrm>
            <a:custGeom>
              <a:avLst/>
              <a:gdLst>
                <a:gd name="connsiteX0" fmla="*/ 695138 w 802386"/>
                <a:gd name="connsiteY0" fmla="*/ 1226494 h 1289304"/>
                <a:gd name="connsiteX1" fmla="*/ 503050 w 802386"/>
                <a:gd name="connsiteY1" fmla="*/ 1284583 h 1289304"/>
                <a:gd name="connsiteX2" fmla="*/ 313584 w 802386"/>
                <a:gd name="connsiteY2" fmla="*/ 1183046 h 1289304"/>
                <a:gd name="connsiteX3" fmla="*/ 0 w 802386"/>
                <a:gd name="connsiteY3" fmla="*/ 146062 h 1289304"/>
                <a:gd name="connsiteX4" fmla="*/ 482998 w 802386"/>
                <a:gd name="connsiteY4" fmla="*/ 0 h 1289304"/>
                <a:gd name="connsiteX5" fmla="*/ 796582 w 802386"/>
                <a:gd name="connsiteY5" fmla="*/ 1036985 h 1289304"/>
                <a:gd name="connsiteX6" fmla="*/ 695138 w 802386"/>
                <a:gd name="connsiteY6" fmla="*/ 1226494 h 1289304"/>
                <a:gd name="connsiteX7" fmla="*/ 26140 w 802386"/>
                <a:gd name="connsiteY7" fmla="*/ 160066 h 1289304"/>
                <a:gd name="connsiteX8" fmla="*/ 333655 w 802386"/>
                <a:gd name="connsiteY8" fmla="*/ 1176977 h 1289304"/>
                <a:gd name="connsiteX9" fmla="*/ 496979 w 802386"/>
                <a:gd name="connsiteY9" fmla="*/ 1264508 h 1289304"/>
                <a:gd name="connsiteX10" fmla="*/ 689067 w 802386"/>
                <a:gd name="connsiteY10" fmla="*/ 1206418 h 1289304"/>
                <a:gd name="connsiteX11" fmla="*/ 776511 w 802386"/>
                <a:gd name="connsiteY11" fmla="*/ 1043058 h 1289304"/>
                <a:gd name="connsiteX12" fmla="*/ 468993 w 802386"/>
                <a:gd name="connsiteY12" fmla="*/ 26145 h 1289304"/>
                <a:gd name="connsiteX13" fmla="*/ 26140 w 802386"/>
                <a:gd name="connsiteY13" fmla="*/ 160066 h 128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02386" h="1289304">
                  <a:moveTo>
                    <a:pt x="695138" y="1226494"/>
                  </a:moveTo>
                  <a:lnTo>
                    <a:pt x="503050" y="1284583"/>
                  </a:lnTo>
                  <a:cubicBezTo>
                    <a:pt x="422844" y="1308836"/>
                    <a:pt x="337853" y="1263287"/>
                    <a:pt x="313584" y="1183046"/>
                  </a:cubicBezTo>
                  <a:lnTo>
                    <a:pt x="0" y="146062"/>
                  </a:lnTo>
                  <a:lnTo>
                    <a:pt x="482998" y="0"/>
                  </a:lnTo>
                  <a:lnTo>
                    <a:pt x="796582" y="1036985"/>
                  </a:lnTo>
                  <a:cubicBezTo>
                    <a:pt x="820850" y="1117230"/>
                    <a:pt x="775340" y="1202242"/>
                    <a:pt x="695138" y="1226494"/>
                  </a:cubicBezTo>
                  <a:moveTo>
                    <a:pt x="26140" y="160066"/>
                  </a:moveTo>
                  <a:lnTo>
                    <a:pt x="333655" y="1176977"/>
                  </a:lnTo>
                  <a:cubicBezTo>
                    <a:pt x="354575" y="1246149"/>
                    <a:pt x="427839" y="1285418"/>
                    <a:pt x="496979" y="1264508"/>
                  </a:cubicBezTo>
                  <a:lnTo>
                    <a:pt x="689067" y="1206418"/>
                  </a:lnTo>
                  <a:cubicBezTo>
                    <a:pt x="758200" y="1185510"/>
                    <a:pt x="797428" y="1112226"/>
                    <a:pt x="776511" y="1043058"/>
                  </a:cubicBezTo>
                  <a:lnTo>
                    <a:pt x="468993" y="26145"/>
                  </a:lnTo>
                  <a:lnTo>
                    <a:pt x="26140" y="16006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74AB71F1-9A22-42CD-9238-05D074421342}"/>
                </a:ext>
              </a:extLst>
            </p:cNvPr>
            <p:cNvSpPr/>
            <p:nvPr/>
          </p:nvSpPr>
          <p:spPr>
            <a:xfrm>
              <a:off x="3794993" y="2651323"/>
              <a:ext cx="601218" cy="251460"/>
            </a:xfrm>
            <a:custGeom>
              <a:avLst/>
              <a:gdLst>
                <a:gd name="connsiteX0" fmla="*/ 565312 w 601218"/>
                <a:gd name="connsiteY0" fmla="*/ 99048 h 251460"/>
                <a:gd name="connsiteX1" fmla="*/ 65261 w 601218"/>
                <a:gd name="connsiteY1" fmla="*/ 250269 h 251460"/>
                <a:gd name="connsiteX2" fmla="*/ 2179 w 601218"/>
                <a:gd name="connsiteY2" fmla="*/ 216480 h 251460"/>
                <a:gd name="connsiteX3" fmla="*/ 35966 w 601218"/>
                <a:gd name="connsiteY3" fmla="*/ 153402 h 251460"/>
                <a:gd name="connsiteX4" fmla="*/ 536019 w 601218"/>
                <a:gd name="connsiteY4" fmla="*/ 2179 h 251460"/>
                <a:gd name="connsiteX5" fmla="*/ 599102 w 601218"/>
                <a:gd name="connsiteY5" fmla="*/ 35968 h 251460"/>
                <a:gd name="connsiteX6" fmla="*/ 565312 w 601218"/>
                <a:gd name="connsiteY6" fmla="*/ 99048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218" h="251460">
                  <a:moveTo>
                    <a:pt x="565312" y="99048"/>
                  </a:moveTo>
                  <a:lnTo>
                    <a:pt x="65261" y="250269"/>
                  </a:lnTo>
                  <a:cubicBezTo>
                    <a:pt x="38513" y="258357"/>
                    <a:pt x="10269" y="243228"/>
                    <a:pt x="2179" y="216480"/>
                  </a:cubicBezTo>
                  <a:cubicBezTo>
                    <a:pt x="-5909" y="189729"/>
                    <a:pt x="9218" y="161485"/>
                    <a:pt x="35966" y="153402"/>
                  </a:cubicBezTo>
                  <a:lnTo>
                    <a:pt x="536019" y="2179"/>
                  </a:lnTo>
                  <a:cubicBezTo>
                    <a:pt x="562770" y="-5909"/>
                    <a:pt x="591014" y="9222"/>
                    <a:pt x="599102" y="35968"/>
                  </a:cubicBezTo>
                  <a:cubicBezTo>
                    <a:pt x="607190" y="62721"/>
                    <a:pt x="592063" y="90962"/>
                    <a:pt x="565312" y="9904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A35A476A-61BB-4C58-AA23-A0F171798C08}"/>
                </a:ext>
              </a:extLst>
            </p:cNvPr>
            <p:cNvSpPr/>
            <p:nvPr/>
          </p:nvSpPr>
          <p:spPr>
            <a:xfrm>
              <a:off x="3784514" y="2640845"/>
              <a:ext cx="621792" cy="272034"/>
            </a:xfrm>
            <a:custGeom>
              <a:avLst/>
              <a:gdLst>
                <a:gd name="connsiteX0" fmla="*/ 578829 w 621792"/>
                <a:gd name="connsiteY0" fmla="*/ 119559 h 272034"/>
                <a:gd name="connsiteX1" fmla="*/ 78773 w 621792"/>
                <a:gd name="connsiteY1" fmla="*/ 270780 h 272034"/>
                <a:gd name="connsiteX2" fmla="*/ 2622 w 621792"/>
                <a:gd name="connsiteY2" fmla="*/ 229991 h 272034"/>
                <a:gd name="connsiteX3" fmla="*/ 43409 w 621792"/>
                <a:gd name="connsiteY3" fmla="*/ 153840 h 272034"/>
                <a:gd name="connsiteX4" fmla="*/ 543467 w 621792"/>
                <a:gd name="connsiteY4" fmla="*/ 2621 h 272034"/>
                <a:gd name="connsiteX5" fmla="*/ 619613 w 621792"/>
                <a:gd name="connsiteY5" fmla="*/ 43410 h 272034"/>
                <a:gd name="connsiteX6" fmla="*/ 578829 w 621792"/>
                <a:gd name="connsiteY6" fmla="*/ 119559 h 272034"/>
                <a:gd name="connsiteX7" fmla="*/ 49483 w 621792"/>
                <a:gd name="connsiteY7" fmla="*/ 173911 h 272034"/>
                <a:gd name="connsiteX8" fmla="*/ 22693 w 621792"/>
                <a:gd name="connsiteY8" fmla="*/ 223924 h 272034"/>
                <a:gd name="connsiteX9" fmla="*/ 72704 w 621792"/>
                <a:gd name="connsiteY9" fmla="*/ 250709 h 272034"/>
                <a:gd name="connsiteX10" fmla="*/ 572757 w 621792"/>
                <a:gd name="connsiteY10" fmla="*/ 99490 h 272034"/>
                <a:gd name="connsiteX11" fmla="*/ 599542 w 621792"/>
                <a:gd name="connsiteY11" fmla="*/ 49482 h 272034"/>
                <a:gd name="connsiteX12" fmla="*/ 549536 w 621792"/>
                <a:gd name="connsiteY12" fmla="*/ 22694 h 272034"/>
                <a:gd name="connsiteX13" fmla="*/ 49483 w 621792"/>
                <a:gd name="connsiteY13" fmla="*/ 173911 h 272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1792" h="272034">
                  <a:moveTo>
                    <a:pt x="578829" y="119559"/>
                  </a:moveTo>
                  <a:lnTo>
                    <a:pt x="78773" y="270780"/>
                  </a:lnTo>
                  <a:cubicBezTo>
                    <a:pt x="46534" y="280528"/>
                    <a:pt x="12372" y="262231"/>
                    <a:pt x="2622" y="229991"/>
                  </a:cubicBezTo>
                  <a:cubicBezTo>
                    <a:pt x="-7130" y="197752"/>
                    <a:pt x="11172" y="163592"/>
                    <a:pt x="43409" y="153840"/>
                  </a:cubicBezTo>
                  <a:lnTo>
                    <a:pt x="543467" y="2621"/>
                  </a:lnTo>
                  <a:cubicBezTo>
                    <a:pt x="575706" y="-7129"/>
                    <a:pt x="609866" y="11173"/>
                    <a:pt x="619613" y="43410"/>
                  </a:cubicBezTo>
                  <a:cubicBezTo>
                    <a:pt x="629361" y="75652"/>
                    <a:pt x="611068" y="109811"/>
                    <a:pt x="578829" y="119559"/>
                  </a:cubicBezTo>
                  <a:moveTo>
                    <a:pt x="49483" y="173911"/>
                  </a:moveTo>
                  <a:cubicBezTo>
                    <a:pt x="28307" y="180314"/>
                    <a:pt x="16290" y="202749"/>
                    <a:pt x="22693" y="223924"/>
                  </a:cubicBezTo>
                  <a:cubicBezTo>
                    <a:pt x="29096" y="245092"/>
                    <a:pt x="51531" y="257112"/>
                    <a:pt x="72704" y="250709"/>
                  </a:cubicBezTo>
                  <a:lnTo>
                    <a:pt x="572757" y="99490"/>
                  </a:lnTo>
                  <a:cubicBezTo>
                    <a:pt x="593932" y="93085"/>
                    <a:pt x="605945" y="70655"/>
                    <a:pt x="599542" y="49482"/>
                  </a:cubicBezTo>
                  <a:cubicBezTo>
                    <a:pt x="593139" y="28309"/>
                    <a:pt x="570707" y="16291"/>
                    <a:pt x="549536" y="22694"/>
                  </a:cubicBezTo>
                  <a:lnTo>
                    <a:pt x="49483" y="173911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0F7E63DB-01E6-45EA-97C1-6418593540D4}"/>
                </a:ext>
              </a:extLst>
            </p:cNvPr>
            <p:cNvSpPr/>
            <p:nvPr/>
          </p:nvSpPr>
          <p:spPr>
            <a:xfrm>
              <a:off x="3840677" y="2450259"/>
              <a:ext cx="411480" cy="329184"/>
            </a:xfrm>
            <a:custGeom>
              <a:avLst/>
              <a:gdLst>
                <a:gd name="connsiteX0" fmla="*/ 0 w 411480"/>
                <a:gd name="connsiteY0" fmla="*/ 103915 h 329184"/>
                <a:gd name="connsiteX1" fmla="*/ 343583 w 411480"/>
                <a:gd name="connsiteY1" fmla="*/ 0 h 329184"/>
                <a:gd name="connsiteX2" fmla="*/ 412208 w 411480"/>
                <a:gd name="connsiteY2" fmla="*/ 226901 h 329184"/>
                <a:gd name="connsiteX3" fmla="*/ 68625 w 411480"/>
                <a:gd name="connsiteY3" fmla="*/ 330816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480" h="329184">
                  <a:moveTo>
                    <a:pt x="0" y="103915"/>
                  </a:moveTo>
                  <a:lnTo>
                    <a:pt x="343583" y="0"/>
                  </a:lnTo>
                  <a:lnTo>
                    <a:pt x="412208" y="226901"/>
                  </a:lnTo>
                  <a:lnTo>
                    <a:pt x="68625" y="330816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9539594-19BA-446E-B267-489011ACC1B6}"/>
                </a:ext>
              </a:extLst>
            </p:cNvPr>
            <p:cNvSpPr/>
            <p:nvPr/>
          </p:nvSpPr>
          <p:spPr>
            <a:xfrm>
              <a:off x="4194426" y="2667129"/>
              <a:ext cx="57150" cy="27432"/>
            </a:xfrm>
            <a:custGeom>
              <a:avLst/>
              <a:gdLst>
                <a:gd name="connsiteX0" fmla="*/ 58350 w 57150"/>
                <a:gd name="connsiteY0" fmla="*/ 10033 h 27432"/>
                <a:gd name="connsiteX1" fmla="*/ 0 w 57150"/>
                <a:gd name="connsiteY1" fmla="*/ 27676 h 27432"/>
                <a:gd name="connsiteX2" fmla="*/ 0 w 57150"/>
                <a:gd name="connsiteY2" fmla="*/ 27679 h 27432"/>
                <a:gd name="connsiteX3" fmla="*/ 58350 w 57150"/>
                <a:gd name="connsiteY3" fmla="*/ 10033 h 27432"/>
                <a:gd name="connsiteX4" fmla="*/ 55314 w 57150"/>
                <a:gd name="connsiteY4" fmla="*/ 0 h 27432"/>
                <a:gd name="connsiteX5" fmla="*/ 55314 w 57150"/>
                <a:gd name="connsiteY5" fmla="*/ 0 h 27432"/>
                <a:gd name="connsiteX6" fmla="*/ 58350 w 57150"/>
                <a:gd name="connsiteY6" fmla="*/ 10033 h 27432"/>
                <a:gd name="connsiteX7" fmla="*/ 55314 w 57150"/>
                <a:gd name="connsiteY7" fmla="*/ 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7432">
                  <a:moveTo>
                    <a:pt x="58350" y="10033"/>
                  </a:moveTo>
                  <a:lnTo>
                    <a:pt x="0" y="27676"/>
                  </a:lnTo>
                  <a:lnTo>
                    <a:pt x="0" y="27679"/>
                  </a:lnTo>
                  <a:lnTo>
                    <a:pt x="58350" y="10033"/>
                  </a:lnTo>
                  <a:close/>
                  <a:moveTo>
                    <a:pt x="55314" y="0"/>
                  </a:moveTo>
                  <a:lnTo>
                    <a:pt x="55314" y="0"/>
                  </a:lnTo>
                  <a:lnTo>
                    <a:pt x="58350" y="10033"/>
                  </a:lnTo>
                  <a:lnTo>
                    <a:pt x="55314" y="0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0030B45C-9FDA-4D6C-8AEE-D28B9DA6777D}"/>
                </a:ext>
              </a:extLst>
            </p:cNvPr>
            <p:cNvSpPr/>
            <p:nvPr/>
          </p:nvSpPr>
          <p:spPr>
            <a:xfrm>
              <a:off x="4125809" y="2450263"/>
              <a:ext cx="125730" cy="242316"/>
            </a:xfrm>
            <a:custGeom>
              <a:avLst/>
              <a:gdLst>
                <a:gd name="connsiteX0" fmla="*/ 58350 w 125730"/>
                <a:gd name="connsiteY0" fmla="*/ 0 h 242316"/>
                <a:gd name="connsiteX1" fmla="*/ 58350 w 125730"/>
                <a:gd name="connsiteY1" fmla="*/ 0 h 242316"/>
                <a:gd name="connsiteX2" fmla="*/ 0 w 125730"/>
                <a:gd name="connsiteY2" fmla="*/ 17646 h 242316"/>
                <a:gd name="connsiteX3" fmla="*/ 68617 w 125730"/>
                <a:gd name="connsiteY3" fmla="*/ 244545 h 242316"/>
                <a:gd name="connsiteX4" fmla="*/ 126967 w 125730"/>
                <a:gd name="connsiteY4" fmla="*/ 226897 h 242316"/>
                <a:gd name="connsiteX5" fmla="*/ 123931 w 125730"/>
                <a:gd name="connsiteY5" fmla="*/ 216866 h 24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30" h="242316">
                  <a:moveTo>
                    <a:pt x="58350" y="0"/>
                  </a:moveTo>
                  <a:lnTo>
                    <a:pt x="58350" y="0"/>
                  </a:lnTo>
                  <a:lnTo>
                    <a:pt x="0" y="17646"/>
                  </a:lnTo>
                  <a:lnTo>
                    <a:pt x="68617" y="244545"/>
                  </a:lnTo>
                  <a:lnTo>
                    <a:pt x="126967" y="226897"/>
                  </a:lnTo>
                  <a:lnTo>
                    <a:pt x="123931" y="216866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364A2718-BC65-46E0-9BD9-802AA7B57ED3}"/>
                </a:ext>
              </a:extLst>
            </p:cNvPr>
            <p:cNvSpPr/>
            <p:nvPr/>
          </p:nvSpPr>
          <p:spPr>
            <a:xfrm>
              <a:off x="3827514" y="2437191"/>
              <a:ext cx="436626" cy="356616"/>
            </a:xfrm>
            <a:custGeom>
              <a:avLst/>
              <a:gdLst>
                <a:gd name="connsiteX0" fmla="*/ 438334 w 436626"/>
                <a:gd name="connsiteY0" fmla="*/ 246973 h 356616"/>
                <a:gd name="connsiteX1" fmla="*/ 74681 w 436626"/>
                <a:gd name="connsiteY1" fmla="*/ 356941 h 356616"/>
                <a:gd name="connsiteX2" fmla="*/ 0 w 436626"/>
                <a:gd name="connsiteY2" fmla="*/ 109966 h 356616"/>
                <a:gd name="connsiteX3" fmla="*/ 363645 w 436626"/>
                <a:gd name="connsiteY3" fmla="*/ 0 h 356616"/>
                <a:gd name="connsiteX4" fmla="*/ 438334 w 436626"/>
                <a:gd name="connsiteY4" fmla="*/ 246973 h 356616"/>
                <a:gd name="connsiteX5" fmla="*/ 88683 w 436626"/>
                <a:gd name="connsiteY5" fmla="*/ 330800 h 356616"/>
                <a:gd name="connsiteX6" fmla="*/ 412191 w 436626"/>
                <a:gd name="connsiteY6" fmla="*/ 232971 h 356616"/>
                <a:gd name="connsiteX7" fmla="*/ 349646 w 436626"/>
                <a:gd name="connsiteY7" fmla="*/ 26141 h 356616"/>
                <a:gd name="connsiteX8" fmla="*/ 26138 w 436626"/>
                <a:gd name="connsiteY8" fmla="*/ 123970 h 356616"/>
                <a:gd name="connsiteX9" fmla="*/ 88683 w 436626"/>
                <a:gd name="connsiteY9" fmla="*/ 330800 h 35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626" h="356616">
                  <a:moveTo>
                    <a:pt x="438334" y="246973"/>
                  </a:moveTo>
                  <a:lnTo>
                    <a:pt x="74681" y="356941"/>
                  </a:lnTo>
                  <a:lnTo>
                    <a:pt x="0" y="109966"/>
                  </a:lnTo>
                  <a:lnTo>
                    <a:pt x="363645" y="0"/>
                  </a:lnTo>
                  <a:lnTo>
                    <a:pt x="438334" y="246973"/>
                  </a:lnTo>
                  <a:close/>
                  <a:moveTo>
                    <a:pt x="88683" y="330800"/>
                  </a:moveTo>
                  <a:lnTo>
                    <a:pt x="412191" y="232971"/>
                  </a:lnTo>
                  <a:lnTo>
                    <a:pt x="349646" y="26141"/>
                  </a:lnTo>
                  <a:lnTo>
                    <a:pt x="26138" y="123970"/>
                  </a:lnTo>
                  <a:lnTo>
                    <a:pt x="88683" y="33080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42300317-2F52-4AF4-90CD-4D17760B14D1}"/>
                </a:ext>
              </a:extLst>
            </p:cNvPr>
            <p:cNvSpPr/>
            <p:nvPr/>
          </p:nvSpPr>
          <p:spPr>
            <a:xfrm>
              <a:off x="3784903" y="2386284"/>
              <a:ext cx="436626" cy="173736"/>
            </a:xfrm>
            <a:custGeom>
              <a:avLst/>
              <a:gdLst>
                <a:gd name="connsiteX0" fmla="*/ 406254 w 436626"/>
                <a:gd name="connsiteY0" fmla="*/ 903 h 173736"/>
                <a:gd name="connsiteX1" fmla="*/ 14903 w 436626"/>
                <a:gd name="connsiteY1" fmla="*/ 119252 h 173736"/>
                <a:gd name="connsiteX2" fmla="*/ 903 w 436626"/>
                <a:gd name="connsiteY2" fmla="*/ 145392 h 173736"/>
                <a:gd name="connsiteX3" fmla="*/ 5653 w 436626"/>
                <a:gd name="connsiteY3" fmla="*/ 161101 h 173736"/>
                <a:gd name="connsiteX4" fmla="*/ 31794 w 436626"/>
                <a:gd name="connsiteY4" fmla="*/ 175101 h 173736"/>
                <a:gd name="connsiteX5" fmla="*/ 423146 w 436626"/>
                <a:gd name="connsiteY5" fmla="*/ 56755 h 173736"/>
                <a:gd name="connsiteX6" fmla="*/ 437145 w 436626"/>
                <a:gd name="connsiteY6" fmla="*/ 30614 h 173736"/>
                <a:gd name="connsiteX7" fmla="*/ 432399 w 436626"/>
                <a:gd name="connsiteY7" fmla="*/ 14905 h 173736"/>
                <a:gd name="connsiteX8" fmla="*/ 406254 w 436626"/>
                <a:gd name="connsiteY8" fmla="*/ 903 h 17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626" h="173736">
                  <a:moveTo>
                    <a:pt x="406254" y="903"/>
                  </a:moveTo>
                  <a:lnTo>
                    <a:pt x="14903" y="119252"/>
                  </a:lnTo>
                  <a:cubicBezTo>
                    <a:pt x="3818" y="122601"/>
                    <a:pt x="-2448" y="134305"/>
                    <a:pt x="903" y="145392"/>
                  </a:cubicBezTo>
                  <a:lnTo>
                    <a:pt x="5653" y="161101"/>
                  </a:lnTo>
                  <a:cubicBezTo>
                    <a:pt x="9007" y="172184"/>
                    <a:pt x="20709" y="178452"/>
                    <a:pt x="31794" y="175101"/>
                  </a:cubicBezTo>
                  <a:lnTo>
                    <a:pt x="423146" y="56755"/>
                  </a:lnTo>
                  <a:cubicBezTo>
                    <a:pt x="434230" y="53403"/>
                    <a:pt x="440501" y="41699"/>
                    <a:pt x="437145" y="30614"/>
                  </a:cubicBezTo>
                  <a:lnTo>
                    <a:pt x="432399" y="14905"/>
                  </a:lnTo>
                  <a:cubicBezTo>
                    <a:pt x="429043" y="3818"/>
                    <a:pt x="417341" y="-2448"/>
                    <a:pt x="406254" y="90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703FF6C2-EF13-4862-9B39-2DE1AD1C82D5}"/>
                </a:ext>
              </a:extLst>
            </p:cNvPr>
            <p:cNvSpPr/>
            <p:nvPr/>
          </p:nvSpPr>
          <p:spPr>
            <a:xfrm>
              <a:off x="3774421" y="2375803"/>
              <a:ext cx="457200" cy="196596"/>
            </a:xfrm>
            <a:custGeom>
              <a:avLst/>
              <a:gdLst>
                <a:gd name="connsiteX0" fmla="*/ 436661 w 457200"/>
                <a:gd name="connsiteY0" fmla="*/ 77274 h 196596"/>
                <a:gd name="connsiteX1" fmla="*/ 45309 w 457200"/>
                <a:gd name="connsiteY1" fmla="*/ 195617 h 196596"/>
                <a:gd name="connsiteX2" fmla="*/ 6098 w 457200"/>
                <a:gd name="connsiteY2" fmla="*/ 174616 h 196596"/>
                <a:gd name="connsiteX3" fmla="*/ 1350 w 457200"/>
                <a:gd name="connsiteY3" fmla="*/ 158909 h 196596"/>
                <a:gd name="connsiteX4" fmla="*/ 22353 w 457200"/>
                <a:gd name="connsiteY4" fmla="*/ 119692 h 196596"/>
                <a:gd name="connsiteX5" fmla="*/ 413703 w 457200"/>
                <a:gd name="connsiteY5" fmla="*/ 1351 h 196596"/>
                <a:gd name="connsiteX6" fmla="*/ 452915 w 457200"/>
                <a:gd name="connsiteY6" fmla="*/ 22350 h 196596"/>
                <a:gd name="connsiteX7" fmla="*/ 457667 w 457200"/>
                <a:gd name="connsiteY7" fmla="*/ 38059 h 196596"/>
                <a:gd name="connsiteX8" fmla="*/ 436661 w 457200"/>
                <a:gd name="connsiteY8" fmla="*/ 77274 h 196596"/>
                <a:gd name="connsiteX9" fmla="*/ 28423 w 457200"/>
                <a:gd name="connsiteY9" fmla="*/ 139766 h 196596"/>
                <a:gd name="connsiteX10" fmla="*/ 21421 w 457200"/>
                <a:gd name="connsiteY10" fmla="*/ 152837 h 196596"/>
                <a:gd name="connsiteX11" fmla="*/ 26169 w 457200"/>
                <a:gd name="connsiteY11" fmla="*/ 168544 h 196596"/>
                <a:gd name="connsiteX12" fmla="*/ 39240 w 457200"/>
                <a:gd name="connsiteY12" fmla="*/ 175544 h 196596"/>
                <a:gd name="connsiteX13" fmla="*/ 430592 w 457200"/>
                <a:gd name="connsiteY13" fmla="*/ 57200 h 196596"/>
                <a:gd name="connsiteX14" fmla="*/ 437594 w 457200"/>
                <a:gd name="connsiteY14" fmla="*/ 44129 h 196596"/>
                <a:gd name="connsiteX15" fmla="*/ 432841 w 457200"/>
                <a:gd name="connsiteY15" fmla="*/ 28422 h 196596"/>
                <a:gd name="connsiteX16" fmla="*/ 419775 w 457200"/>
                <a:gd name="connsiteY16" fmla="*/ 21422 h 196596"/>
                <a:gd name="connsiteX17" fmla="*/ 28423 w 457200"/>
                <a:gd name="connsiteY17" fmla="*/ 139766 h 19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200" h="196596">
                  <a:moveTo>
                    <a:pt x="436661" y="77274"/>
                  </a:moveTo>
                  <a:lnTo>
                    <a:pt x="45309" y="195617"/>
                  </a:lnTo>
                  <a:cubicBezTo>
                    <a:pt x="28709" y="200635"/>
                    <a:pt x="11118" y="191217"/>
                    <a:pt x="6098" y="174616"/>
                  </a:cubicBezTo>
                  <a:lnTo>
                    <a:pt x="1350" y="158909"/>
                  </a:lnTo>
                  <a:cubicBezTo>
                    <a:pt x="-3670" y="142303"/>
                    <a:pt x="5750" y="124712"/>
                    <a:pt x="22353" y="119692"/>
                  </a:cubicBezTo>
                  <a:lnTo>
                    <a:pt x="413703" y="1351"/>
                  </a:lnTo>
                  <a:cubicBezTo>
                    <a:pt x="430306" y="-3672"/>
                    <a:pt x="447895" y="5749"/>
                    <a:pt x="452915" y="22350"/>
                  </a:cubicBezTo>
                  <a:lnTo>
                    <a:pt x="457667" y="38059"/>
                  </a:lnTo>
                  <a:cubicBezTo>
                    <a:pt x="462685" y="54660"/>
                    <a:pt x="453267" y="72251"/>
                    <a:pt x="436661" y="77274"/>
                  </a:cubicBezTo>
                  <a:moveTo>
                    <a:pt x="28423" y="139766"/>
                  </a:moveTo>
                  <a:cubicBezTo>
                    <a:pt x="22886" y="141441"/>
                    <a:pt x="19747" y="147300"/>
                    <a:pt x="21421" y="152837"/>
                  </a:cubicBezTo>
                  <a:lnTo>
                    <a:pt x="26169" y="168544"/>
                  </a:lnTo>
                  <a:cubicBezTo>
                    <a:pt x="27847" y="174079"/>
                    <a:pt x="33710" y="177220"/>
                    <a:pt x="39240" y="175544"/>
                  </a:cubicBezTo>
                  <a:lnTo>
                    <a:pt x="430592" y="57200"/>
                  </a:lnTo>
                  <a:cubicBezTo>
                    <a:pt x="436126" y="55524"/>
                    <a:pt x="439270" y="49663"/>
                    <a:pt x="437594" y="44129"/>
                  </a:cubicBezTo>
                  <a:lnTo>
                    <a:pt x="432841" y="28422"/>
                  </a:lnTo>
                  <a:cubicBezTo>
                    <a:pt x="431170" y="22887"/>
                    <a:pt x="425307" y="19746"/>
                    <a:pt x="419775" y="21422"/>
                  </a:cubicBezTo>
                  <a:lnTo>
                    <a:pt x="28423" y="13976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7695B267-B373-4AA6-8F0D-DAD15F0D1662}"/>
                </a:ext>
              </a:extLst>
            </p:cNvPr>
            <p:cNvSpPr/>
            <p:nvPr/>
          </p:nvSpPr>
          <p:spPr>
            <a:xfrm>
              <a:off x="4401734" y="3970823"/>
              <a:ext cx="134874" cy="141732"/>
            </a:xfrm>
            <a:custGeom>
              <a:avLst/>
              <a:gdLst>
                <a:gd name="connsiteX0" fmla="*/ 109493 w 134874"/>
                <a:gd name="connsiteY0" fmla="*/ 131662 h 141732"/>
                <a:gd name="connsiteX1" fmla="*/ 80220 w 134874"/>
                <a:gd name="connsiteY1" fmla="*/ 140516 h 141732"/>
                <a:gd name="connsiteX2" fmla="*/ 36290 w 134874"/>
                <a:gd name="connsiteY2" fmla="*/ 120088 h 141732"/>
                <a:gd name="connsiteX3" fmla="*/ 0 w 134874"/>
                <a:gd name="connsiteY3" fmla="*/ 35746 h 141732"/>
                <a:gd name="connsiteX4" fmla="*/ 118216 w 134874"/>
                <a:gd name="connsiteY4" fmla="*/ 0 h 141732"/>
                <a:gd name="connsiteX5" fmla="*/ 134739 w 134874"/>
                <a:gd name="connsiteY5" fmla="*/ 90308 h 141732"/>
                <a:gd name="connsiteX6" fmla="*/ 109493 w 134874"/>
                <a:gd name="connsiteY6" fmla="*/ 131662 h 141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74" h="141732">
                  <a:moveTo>
                    <a:pt x="109493" y="131662"/>
                  </a:moveTo>
                  <a:lnTo>
                    <a:pt x="80220" y="140516"/>
                  </a:lnTo>
                  <a:cubicBezTo>
                    <a:pt x="62513" y="145874"/>
                    <a:pt x="43603" y="137075"/>
                    <a:pt x="36290" y="120088"/>
                  </a:cubicBezTo>
                  <a:lnTo>
                    <a:pt x="0" y="35746"/>
                  </a:lnTo>
                  <a:lnTo>
                    <a:pt x="118216" y="0"/>
                  </a:lnTo>
                  <a:lnTo>
                    <a:pt x="134739" y="90308"/>
                  </a:lnTo>
                  <a:cubicBezTo>
                    <a:pt x="138068" y="108510"/>
                    <a:pt x="127204" y="126311"/>
                    <a:pt x="109493" y="1316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7B539849-DBDE-40F9-AF92-464A9DD934F8}"/>
                </a:ext>
              </a:extLst>
            </p:cNvPr>
            <p:cNvSpPr/>
            <p:nvPr/>
          </p:nvSpPr>
          <p:spPr>
            <a:xfrm>
              <a:off x="4387463" y="3957393"/>
              <a:ext cx="160020" cy="164592"/>
            </a:xfrm>
            <a:custGeom>
              <a:avLst/>
              <a:gdLst>
                <a:gd name="connsiteX0" fmla="*/ 126798 w 160020"/>
                <a:gd name="connsiteY0" fmla="*/ 155128 h 164592"/>
                <a:gd name="connsiteX1" fmla="*/ 97528 w 160020"/>
                <a:gd name="connsiteY1" fmla="*/ 163982 h 164592"/>
                <a:gd name="connsiteX2" fmla="*/ 40933 w 160020"/>
                <a:gd name="connsiteY2" fmla="*/ 137661 h 164592"/>
                <a:gd name="connsiteX3" fmla="*/ 0 w 160020"/>
                <a:gd name="connsiteY3" fmla="*/ 42547 h 164592"/>
                <a:gd name="connsiteX4" fmla="*/ 140690 w 160020"/>
                <a:gd name="connsiteY4" fmla="*/ 0 h 164592"/>
                <a:gd name="connsiteX5" fmla="*/ 159320 w 160020"/>
                <a:gd name="connsiteY5" fmla="*/ 101860 h 164592"/>
                <a:gd name="connsiteX6" fmla="*/ 126798 w 160020"/>
                <a:gd name="connsiteY6" fmla="*/ 155128 h 164592"/>
                <a:gd name="connsiteX7" fmla="*/ 28541 w 160020"/>
                <a:gd name="connsiteY7" fmla="*/ 55824 h 164592"/>
                <a:gd name="connsiteX8" fmla="*/ 60193 w 160020"/>
                <a:gd name="connsiteY8" fmla="*/ 129367 h 164592"/>
                <a:gd name="connsiteX9" fmla="*/ 91456 w 160020"/>
                <a:gd name="connsiteY9" fmla="*/ 143913 h 164592"/>
                <a:gd name="connsiteX10" fmla="*/ 120731 w 160020"/>
                <a:gd name="connsiteY10" fmla="*/ 135062 h 164592"/>
                <a:gd name="connsiteX11" fmla="*/ 138696 w 160020"/>
                <a:gd name="connsiteY11" fmla="*/ 105627 h 164592"/>
                <a:gd name="connsiteX12" fmla="*/ 124290 w 160020"/>
                <a:gd name="connsiteY12" fmla="*/ 26867 h 164592"/>
                <a:gd name="connsiteX13" fmla="*/ 28541 w 160020"/>
                <a:gd name="connsiteY13" fmla="*/ 55824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020" h="164592">
                  <a:moveTo>
                    <a:pt x="126798" y="155128"/>
                  </a:moveTo>
                  <a:lnTo>
                    <a:pt x="97528" y="163982"/>
                  </a:lnTo>
                  <a:cubicBezTo>
                    <a:pt x="74695" y="170888"/>
                    <a:pt x="50363" y="159565"/>
                    <a:pt x="40933" y="137661"/>
                  </a:cubicBezTo>
                  <a:lnTo>
                    <a:pt x="0" y="42547"/>
                  </a:lnTo>
                  <a:lnTo>
                    <a:pt x="140690" y="0"/>
                  </a:lnTo>
                  <a:lnTo>
                    <a:pt x="159320" y="101860"/>
                  </a:lnTo>
                  <a:cubicBezTo>
                    <a:pt x="163614" y="125319"/>
                    <a:pt x="149632" y="148227"/>
                    <a:pt x="126798" y="155128"/>
                  </a:cubicBezTo>
                  <a:moveTo>
                    <a:pt x="28541" y="55824"/>
                  </a:moveTo>
                  <a:lnTo>
                    <a:pt x="60193" y="129367"/>
                  </a:lnTo>
                  <a:cubicBezTo>
                    <a:pt x="65402" y="141472"/>
                    <a:pt x="78842" y="147724"/>
                    <a:pt x="91456" y="143913"/>
                  </a:cubicBezTo>
                  <a:lnTo>
                    <a:pt x="120731" y="135062"/>
                  </a:lnTo>
                  <a:cubicBezTo>
                    <a:pt x="133340" y="131244"/>
                    <a:pt x="141065" y="118589"/>
                    <a:pt x="138696" y="105627"/>
                  </a:cubicBezTo>
                  <a:lnTo>
                    <a:pt x="124290" y="26867"/>
                  </a:lnTo>
                  <a:lnTo>
                    <a:pt x="28541" y="55824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15159D2-15F8-477F-B1B6-0C8E90FA25EF}"/>
                </a:ext>
              </a:extLst>
            </p:cNvPr>
            <p:cNvSpPr/>
            <p:nvPr/>
          </p:nvSpPr>
          <p:spPr>
            <a:xfrm>
              <a:off x="4486554" y="4103880"/>
              <a:ext cx="89154" cy="267462"/>
            </a:xfrm>
            <a:custGeom>
              <a:avLst/>
              <a:gdLst>
                <a:gd name="connsiteX0" fmla="*/ 20071 w 89154"/>
                <a:gd name="connsiteY0" fmla="*/ 0 h 267462"/>
                <a:gd name="connsiteX1" fmla="*/ 90670 w 89154"/>
                <a:gd name="connsiteY1" fmla="*/ 269675 h 267462"/>
                <a:gd name="connsiteX2" fmla="*/ 0 w 89154"/>
                <a:gd name="connsiteY2" fmla="*/ 6067 h 2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154" h="267462">
                  <a:moveTo>
                    <a:pt x="20071" y="0"/>
                  </a:moveTo>
                  <a:lnTo>
                    <a:pt x="90670" y="269675"/>
                  </a:lnTo>
                  <a:lnTo>
                    <a:pt x="0" y="606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82B01796-73CD-4324-81D0-16A3229BE35D}"/>
                </a:ext>
              </a:extLst>
            </p:cNvPr>
            <p:cNvSpPr/>
            <p:nvPr/>
          </p:nvSpPr>
          <p:spPr>
            <a:xfrm>
              <a:off x="4166602" y="3822490"/>
              <a:ext cx="98298" cy="48006"/>
            </a:xfrm>
            <a:custGeom>
              <a:avLst/>
              <a:gdLst>
                <a:gd name="connsiteX0" fmla="*/ 0 w 98298"/>
                <a:gd name="connsiteY0" fmla="*/ 28066 h 48006"/>
                <a:gd name="connsiteX1" fmla="*/ 92798 w 98298"/>
                <a:gd name="connsiteY1" fmla="*/ 0 h 48006"/>
                <a:gd name="connsiteX2" fmla="*/ 98870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6"/>
                  </a:moveTo>
                  <a:lnTo>
                    <a:pt x="92798" y="0"/>
                  </a:lnTo>
                  <a:lnTo>
                    <a:pt x="98870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93C3AE2C-7F38-4099-B56B-F164FA440163}"/>
                </a:ext>
              </a:extLst>
            </p:cNvPr>
            <p:cNvSpPr/>
            <p:nvPr/>
          </p:nvSpPr>
          <p:spPr>
            <a:xfrm>
              <a:off x="4131430" y="3695339"/>
              <a:ext cx="137160" cy="59436"/>
            </a:xfrm>
            <a:custGeom>
              <a:avLst/>
              <a:gdLst>
                <a:gd name="connsiteX0" fmla="*/ 0 w 137160"/>
                <a:gd name="connsiteY0" fmla="*/ 39680 h 59436"/>
                <a:gd name="connsiteX1" fmla="*/ 131198 w 137160"/>
                <a:gd name="connsiteY1" fmla="*/ 0 h 59436"/>
                <a:gd name="connsiteX2" fmla="*/ 137270 w 137160"/>
                <a:gd name="connsiteY2" fmla="*/ 20077 h 59436"/>
                <a:gd name="connsiteX3" fmla="*/ 6072 w 137160"/>
                <a:gd name="connsiteY3" fmla="*/ 59757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0"/>
                  </a:moveTo>
                  <a:lnTo>
                    <a:pt x="131198" y="0"/>
                  </a:lnTo>
                  <a:lnTo>
                    <a:pt x="137270" y="20077"/>
                  </a:lnTo>
                  <a:lnTo>
                    <a:pt x="6072" y="5975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557BE029-6329-449C-B2D8-C5C70097E3B6}"/>
                </a:ext>
              </a:extLst>
            </p:cNvPr>
            <p:cNvSpPr/>
            <p:nvPr/>
          </p:nvSpPr>
          <p:spPr>
            <a:xfrm>
              <a:off x="4096309" y="3591265"/>
              <a:ext cx="98298" cy="48006"/>
            </a:xfrm>
            <a:custGeom>
              <a:avLst/>
              <a:gdLst>
                <a:gd name="connsiteX0" fmla="*/ 0 w 98298"/>
                <a:gd name="connsiteY0" fmla="*/ 28057 h 48006"/>
                <a:gd name="connsiteX1" fmla="*/ 92800 w 98298"/>
                <a:gd name="connsiteY1" fmla="*/ 0 h 48006"/>
                <a:gd name="connsiteX2" fmla="*/ 98868 w 98298"/>
                <a:gd name="connsiteY2" fmla="*/ 20070 h 48006"/>
                <a:gd name="connsiteX3" fmla="*/ 6068 w 98298"/>
                <a:gd name="connsiteY3" fmla="*/ 48127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57"/>
                  </a:moveTo>
                  <a:lnTo>
                    <a:pt x="92800" y="0"/>
                  </a:lnTo>
                  <a:lnTo>
                    <a:pt x="98868" y="20070"/>
                  </a:lnTo>
                  <a:lnTo>
                    <a:pt x="6068" y="4812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DD1709D4-F638-4C36-861D-B78913CACD3E}"/>
                </a:ext>
              </a:extLst>
            </p:cNvPr>
            <p:cNvSpPr/>
            <p:nvPr/>
          </p:nvSpPr>
          <p:spPr>
            <a:xfrm>
              <a:off x="4061367" y="3463995"/>
              <a:ext cx="137160" cy="59436"/>
            </a:xfrm>
            <a:custGeom>
              <a:avLst/>
              <a:gdLst>
                <a:gd name="connsiteX0" fmla="*/ 0 w 137160"/>
                <a:gd name="connsiteY0" fmla="*/ 39667 h 59436"/>
                <a:gd name="connsiteX1" fmla="*/ 131200 w 137160"/>
                <a:gd name="connsiteY1" fmla="*/ 0 h 59436"/>
                <a:gd name="connsiteX2" fmla="*/ 137267 w 137160"/>
                <a:gd name="connsiteY2" fmla="*/ 20068 h 59436"/>
                <a:gd name="connsiteX3" fmla="*/ 6067 w 137160"/>
                <a:gd name="connsiteY3" fmla="*/ 59735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67"/>
                  </a:moveTo>
                  <a:lnTo>
                    <a:pt x="131200" y="0"/>
                  </a:lnTo>
                  <a:lnTo>
                    <a:pt x="137267" y="20068"/>
                  </a:lnTo>
                  <a:lnTo>
                    <a:pt x="6067" y="5973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C1381CD4-01C6-486E-846F-57C5889BC6B7}"/>
                </a:ext>
              </a:extLst>
            </p:cNvPr>
            <p:cNvSpPr/>
            <p:nvPr/>
          </p:nvSpPr>
          <p:spPr>
            <a:xfrm>
              <a:off x="4026592" y="3359961"/>
              <a:ext cx="98298" cy="48006"/>
            </a:xfrm>
            <a:custGeom>
              <a:avLst/>
              <a:gdLst>
                <a:gd name="connsiteX0" fmla="*/ 0 w 98298"/>
                <a:gd name="connsiteY0" fmla="*/ 28066 h 48006"/>
                <a:gd name="connsiteX1" fmla="*/ 92798 w 98298"/>
                <a:gd name="connsiteY1" fmla="*/ 0 h 48006"/>
                <a:gd name="connsiteX2" fmla="*/ 98870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6"/>
                  </a:moveTo>
                  <a:lnTo>
                    <a:pt x="92798" y="0"/>
                  </a:lnTo>
                  <a:lnTo>
                    <a:pt x="98870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42BEFC00-5942-414F-B0F8-62976FBB001C}"/>
                </a:ext>
              </a:extLst>
            </p:cNvPr>
            <p:cNvSpPr/>
            <p:nvPr/>
          </p:nvSpPr>
          <p:spPr>
            <a:xfrm>
              <a:off x="3991688" y="3232666"/>
              <a:ext cx="137160" cy="59436"/>
            </a:xfrm>
            <a:custGeom>
              <a:avLst/>
              <a:gdLst>
                <a:gd name="connsiteX0" fmla="*/ 0 w 137160"/>
                <a:gd name="connsiteY0" fmla="*/ 39681 h 59436"/>
                <a:gd name="connsiteX1" fmla="*/ 131200 w 137160"/>
                <a:gd name="connsiteY1" fmla="*/ 0 h 59436"/>
                <a:gd name="connsiteX2" fmla="*/ 137270 w 137160"/>
                <a:gd name="connsiteY2" fmla="*/ 20070 h 59436"/>
                <a:gd name="connsiteX3" fmla="*/ 6070 w 137160"/>
                <a:gd name="connsiteY3" fmla="*/ 59750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1"/>
                  </a:moveTo>
                  <a:lnTo>
                    <a:pt x="131200" y="0"/>
                  </a:lnTo>
                  <a:lnTo>
                    <a:pt x="137270" y="20070"/>
                  </a:lnTo>
                  <a:lnTo>
                    <a:pt x="6070" y="5975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B6821F11-9675-4ABB-8C14-6529861B59A1}"/>
                </a:ext>
              </a:extLst>
            </p:cNvPr>
            <p:cNvSpPr/>
            <p:nvPr/>
          </p:nvSpPr>
          <p:spPr>
            <a:xfrm>
              <a:off x="3956727" y="3128626"/>
              <a:ext cx="98298" cy="48006"/>
            </a:xfrm>
            <a:custGeom>
              <a:avLst/>
              <a:gdLst>
                <a:gd name="connsiteX0" fmla="*/ 0 w 98298"/>
                <a:gd name="connsiteY0" fmla="*/ 28067 h 48006"/>
                <a:gd name="connsiteX1" fmla="*/ 92800 w 98298"/>
                <a:gd name="connsiteY1" fmla="*/ 0 h 48006"/>
                <a:gd name="connsiteX2" fmla="*/ 98872 w 98298"/>
                <a:gd name="connsiteY2" fmla="*/ 20076 h 48006"/>
                <a:gd name="connsiteX3" fmla="*/ 6072 w 98298"/>
                <a:gd name="connsiteY3" fmla="*/ 48143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8" h="48006">
                  <a:moveTo>
                    <a:pt x="0" y="28067"/>
                  </a:moveTo>
                  <a:lnTo>
                    <a:pt x="92800" y="0"/>
                  </a:lnTo>
                  <a:lnTo>
                    <a:pt x="98872" y="20076"/>
                  </a:lnTo>
                  <a:lnTo>
                    <a:pt x="6072" y="4814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4DC7D96C-117F-449C-BE55-1D5624AFC5E8}"/>
                </a:ext>
              </a:extLst>
            </p:cNvPr>
            <p:cNvSpPr/>
            <p:nvPr/>
          </p:nvSpPr>
          <p:spPr>
            <a:xfrm>
              <a:off x="3921723" y="3001382"/>
              <a:ext cx="137160" cy="59436"/>
            </a:xfrm>
            <a:custGeom>
              <a:avLst/>
              <a:gdLst>
                <a:gd name="connsiteX0" fmla="*/ 0 w 137160"/>
                <a:gd name="connsiteY0" fmla="*/ 39680 h 59436"/>
                <a:gd name="connsiteX1" fmla="*/ 131198 w 137160"/>
                <a:gd name="connsiteY1" fmla="*/ 0 h 59436"/>
                <a:gd name="connsiteX2" fmla="*/ 137268 w 137160"/>
                <a:gd name="connsiteY2" fmla="*/ 20072 h 59436"/>
                <a:gd name="connsiteX3" fmla="*/ 6071 w 137160"/>
                <a:gd name="connsiteY3" fmla="*/ 59752 h 5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" h="59436">
                  <a:moveTo>
                    <a:pt x="0" y="39680"/>
                  </a:moveTo>
                  <a:lnTo>
                    <a:pt x="131198" y="0"/>
                  </a:lnTo>
                  <a:lnTo>
                    <a:pt x="137268" y="20072"/>
                  </a:lnTo>
                  <a:lnTo>
                    <a:pt x="6071" y="5975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69" name="Group 468">
            <a:extLst>
              <a:ext uri="{FF2B5EF4-FFF2-40B4-BE49-F238E27FC236}">
                <a16:creationId xmlns:a16="http://schemas.microsoft.com/office/drawing/2014/main" id="{AA4C3E30-47D6-478D-B9E0-059835E15148}"/>
              </a:ext>
            </a:extLst>
          </p:cNvPr>
          <p:cNvGrpSpPr/>
          <p:nvPr/>
        </p:nvGrpSpPr>
        <p:grpSpPr>
          <a:xfrm>
            <a:off x="7999984" y="2896433"/>
            <a:ext cx="552724" cy="636861"/>
            <a:chOff x="5439640" y="2737364"/>
            <a:chExt cx="908317" cy="1046583"/>
          </a:xfrm>
        </p:grpSpPr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F97E89D3-6134-485F-B96B-B67352E32246}"/>
                </a:ext>
              </a:extLst>
            </p:cNvPr>
            <p:cNvSpPr/>
            <p:nvPr/>
          </p:nvSpPr>
          <p:spPr>
            <a:xfrm>
              <a:off x="5450128" y="2747847"/>
              <a:ext cx="452628" cy="635508"/>
            </a:xfrm>
            <a:custGeom>
              <a:avLst/>
              <a:gdLst>
                <a:gd name="connsiteX0" fmla="*/ 227087 w 452628"/>
                <a:gd name="connsiteY0" fmla="*/ 636562 h 635508"/>
                <a:gd name="connsiteX1" fmla="*/ 0 w 452628"/>
                <a:gd name="connsiteY1" fmla="*/ 409471 h 635508"/>
                <a:gd name="connsiteX2" fmla="*/ 0 w 452628"/>
                <a:gd name="connsiteY2" fmla="*/ 102113 h 635508"/>
                <a:gd name="connsiteX3" fmla="*/ 102111 w 452628"/>
                <a:gd name="connsiteY3" fmla="*/ 0 h 635508"/>
                <a:gd name="connsiteX4" fmla="*/ 352065 w 452628"/>
                <a:gd name="connsiteY4" fmla="*/ 0 h 635508"/>
                <a:gd name="connsiteX5" fmla="*/ 454176 w 452628"/>
                <a:gd name="connsiteY5" fmla="*/ 102113 h 635508"/>
                <a:gd name="connsiteX6" fmla="*/ 454176 w 452628"/>
                <a:gd name="connsiteY6" fmla="*/ 409471 h 635508"/>
                <a:gd name="connsiteX7" fmla="*/ 227087 w 452628"/>
                <a:gd name="connsiteY7" fmla="*/ 636562 h 63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2628" h="635508">
                  <a:moveTo>
                    <a:pt x="227087" y="636562"/>
                  </a:moveTo>
                  <a:cubicBezTo>
                    <a:pt x="101672" y="636562"/>
                    <a:pt x="0" y="534890"/>
                    <a:pt x="0" y="409471"/>
                  </a:cubicBezTo>
                  <a:lnTo>
                    <a:pt x="0" y="102113"/>
                  </a:lnTo>
                  <a:cubicBezTo>
                    <a:pt x="0" y="45718"/>
                    <a:pt x="45718" y="0"/>
                    <a:pt x="102111" y="0"/>
                  </a:cubicBezTo>
                  <a:lnTo>
                    <a:pt x="352065" y="0"/>
                  </a:lnTo>
                  <a:cubicBezTo>
                    <a:pt x="408462" y="0"/>
                    <a:pt x="454176" y="45718"/>
                    <a:pt x="454176" y="102113"/>
                  </a:cubicBezTo>
                  <a:lnTo>
                    <a:pt x="454176" y="409471"/>
                  </a:lnTo>
                  <a:cubicBezTo>
                    <a:pt x="454176" y="534890"/>
                    <a:pt x="352510" y="636562"/>
                    <a:pt x="227087" y="6365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64A38348-880C-42C5-8F65-659FEC873669}"/>
                </a:ext>
              </a:extLst>
            </p:cNvPr>
            <p:cNvSpPr/>
            <p:nvPr/>
          </p:nvSpPr>
          <p:spPr>
            <a:xfrm>
              <a:off x="5450119" y="2961235"/>
              <a:ext cx="452628" cy="422910"/>
            </a:xfrm>
            <a:custGeom>
              <a:avLst/>
              <a:gdLst>
                <a:gd name="connsiteX0" fmla="*/ 454205 w 452628"/>
                <a:gd name="connsiteY0" fmla="*/ 14879 h 422910"/>
                <a:gd name="connsiteX1" fmla="*/ 454205 w 452628"/>
                <a:gd name="connsiteY1" fmla="*/ 196051 h 422910"/>
                <a:gd name="connsiteX2" fmla="*/ 227100 w 452628"/>
                <a:gd name="connsiteY2" fmla="*/ 423152 h 422910"/>
                <a:gd name="connsiteX3" fmla="*/ 0 w 452628"/>
                <a:gd name="connsiteY3" fmla="*/ 196051 h 422910"/>
                <a:gd name="connsiteX4" fmla="*/ 0 w 452628"/>
                <a:gd name="connsiteY4" fmla="*/ 25991 h 422910"/>
                <a:gd name="connsiteX5" fmla="*/ 169223 w 452628"/>
                <a:gd name="connsiteY5" fmla="*/ 41929 h 422910"/>
                <a:gd name="connsiteX6" fmla="*/ 253101 w 452628"/>
                <a:gd name="connsiteY6" fmla="*/ 78343 h 422910"/>
                <a:gd name="connsiteX7" fmla="*/ 347888 w 452628"/>
                <a:gd name="connsiteY7" fmla="*/ 9073 h 422910"/>
                <a:gd name="connsiteX8" fmla="*/ 454205 w 452628"/>
                <a:gd name="connsiteY8" fmla="*/ 14879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628" h="422910">
                  <a:moveTo>
                    <a:pt x="454205" y="14879"/>
                  </a:moveTo>
                  <a:lnTo>
                    <a:pt x="454205" y="196051"/>
                  </a:lnTo>
                  <a:cubicBezTo>
                    <a:pt x="454205" y="321521"/>
                    <a:pt x="352494" y="423152"/>
                    <a:pt x="227100" y="423152"/>
                  </a:cubicBezTo>
                  <a:cubicBezTo>
                    <a:pt x="101704" y="423152"/>
                    <a:pt x="0" y="321521"/>
                    <a:pt x="0" y="196051"/>
                  </a:cubicBezTo>
                  <a:lnTo>
                    <a:pt x="0" y="25991"/>
                  </a:lnTo>
                  <a:cubicBezTo>
                    <a:pt x="84438" y="7888"/>
                    <a:pt x="136092" y="21936"/>
                    <a:pt x="169223" y="41929"/>
                  </a:cubicBezTo>
                  <a:cubicBezTo>
                    <a:pt x="195016" y="57447"/>
                    <a:pt x="218432" y="81980"/>
                    <a:pt x="253101" y="78343"/>
                  </a:cubicBezTo>
                  <a:cubicBezTo>
                    <a:pt x="297347" y="73730"/>
                    <a:pt x="309234" y="28506"/>
                    <a:pt x="347888" y="9073"/>
                  </a:cubicBezTo>
                  <a:cubicBezTo>
                    <a:pt x="370743" y="-2458"/>
                    <a:pt x="403948" y="-5464"/>
                    <a:pt x="454205" y="14879"/>
                  </a:cubicBezTo>
                </a:path>
              </a:pathLst>
            </a:custGeom>
            <a:solidFill>
              <a:srgbClr val="ED265E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C97240F2-3E9E-4CC5-AEA8-49220660AF61}"/>
                </a:ext>
              </a:extLst>
            </p:cNvPr>
            <p:cNvSpPr/>
            <p:nvPr/>
          </p:nvSpPr>
          <p:spPr>
            <a:xfrm>
              <a:off x="5725591" y="2747822"/>
              <a:ext cx="178308" cy="409194"/>
            </a:xfrm>
            <a:custGeom>
              <a:avLst/>
              <a:gdLst>
                <a:gd name="connsiteX0" fmla="*/ 76608 w 178308"/>
                <a:gd name="connsiteY0" fmla="*/ 0 h 409194"/>
                <a:gd name="connsiteX1" fmla="*/ 0 w 178308"/>
                <a:gd name="connsiteY1" fmla="*/ 0 h 409194"/>
                <a:gd name="connsiteX2" fmla="*/ 2259 w 178308"/>
                <a:gd name="connsiteY2" fmla="*/ 25 h 409194"/>
                <a:gd name="connsiteX3" fmla="*/ 76602 w 178308"/>
                <a:gd name="connsiteY3" fmla="*/ 25 h 409194"/>
                <a:gd name="connsiteX4" fmla="*/ 178712 w 178308"/>
                <a:gd name="connsiteY4" fmla="*/ 102136 h 409194"/>
                <a:gd name="connsiteX5" fmla="*/ 178712 w 178308"/>
                <a:gd name="connsiteY5" fmla="*/ 228282 h 409194"/>
                <a:gd name="connsiteX6" fmla="*/ 178733 w 178308"/>
                <a:gd name="connsiteY6" fmla="*/ 228291 h 409194"/>
                <a:gd name="connsiteX7" fmla="*/ 178733 w 178308"/>
                <a:gd name="connsiteY7" fmla="*/ 409466 h 409194"/>
                <a:gd name="connsiteX8" fmla="*/ 178733 w 178308"/>
                <a:gd name="connsiteY8" fmla="*/ 102122 h 409194"/>
                <a:gd name="connsiteX9" fmla="*/ 76608 w 178308"/>
                <a:gd name="connsiteY9" fmla="*/ 0 h 40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308" h="409194">
                  <a:moveTo>
                    <a:pt x="76608" y="0"/>
                  </a:moveTo>
                  <a:lnTo>
                    <a:pt x="0" y="0"/>
                  </a:lnTo>
                  <a:cubicBezTo>
                    <a:pt x="752" y="0"/>
                    <a:pt x="1509" y="9"/>
                    <a:pt x="2259" y="25"/>
                  </a:cubicBezTo>
                  <a:lnTo>
                    <a:pt x="76602" y="25"/>
                  </a:lnTo>
                  <a:cubicBezTo>
                    <a:pt x="132997" y="25"/>
                    <a:pt x="178712" y="45741"/>
                    <a:pt x="178712" y="102136"/>
                  </a:cubicBezTo>
                  <a:lnTo>
                    <a:pt x="178712" y="228282"/>
                  </a:lnTo>
                  <a:cubicBezTo>
                    <a:pt x="178717" y="228285"/>
                    <a:pt x="178726" y="228289"/>
                    <a:pt x="178733" y="228291"/>
                  </a:cubicBezTo>
                  <a:lnTo>
                    <a:pt x="178733" y="409466"/>
                  </a:lnTo>
                  <a:lnTo>
                    <a:pt x="178733" y="102122"/>
                  </a:lnTo>
                  <a:cubicBezTo>
                    <a:pt x="178733" y="45716"/>
                    <a:pt x="133018" y="0"/>
                    <a:pt x="76608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876D3418-BD8D-4945-9A2F-755454AED708}"/>
                </a:ext>
              </a:extLst>
            </p:cNvPr>
            <p:cNvSpPr/>
            <p:nvPr/>
          </p:nvSpPr>
          <p:spPr>
            <a:xfrm>
              <a:off x="5638915" y="2747847"/>
              <a:ext cx="265176" cy="635508"/>
            </a:xfrm>
            <a:custGeom>
              <a:avLst/>
              <a:gdLst>
                <a:gd name="connsiteX0" fmla="*/ 37966 w 265176"/>
                <a:gd name="connsiteY0" fmla="*/ 636539 h 635508"/>
                <a:gd name="connsiteX1" fmla="*/ 38307 w 265176"/>
                <a:gd name="connsiteY1" fmla="*/ 636539 h 635508"/>
                <a:gd name="connsiteX2" fmla="*/ 37966 w 265176"/>
                <a:gd name="connsiteY2" fmla="*/ 636539 h 635508"/>
                <a:gd name="connsiteX3" fmla="*/ 37632 w 265176"/>
                <a:gd name="connsiteY3" fmla="*/ 636539 h 635508"/>
                <a:gd name="connsiteX4" fmla="*/ 37854 w 265176"/>
                <a:gd name="connsiteY4" fmla="*/ 636539 h 635508"/>
                <a:gd name="connsiteX5" fmla="*/ 37632 w 265176"/>
                <a:gd name="connsiteY5" fmla="*/ 636539 h 635508"/>
                <a:gd name="connsiteX6" fmla="*/ 37301 w 265176"/>
                <a:gd name="connsiteY6" fmla="*/ 636537 h 635508"/>
                <a:gd name="connsiteX7" fmla="*/ 37481 w 265176"/>
                <a:gd name="connsiteY7" fmla="*/ 636539 h 635508"/>
                <a:gd name="connsiteX8" fmla="*/ 37301 w 265176"/>
                <a:gd name="connsiteY8" fmla="*/ 636537 h 635508"/>
                <a:gd name="connsiteX9" fmla="*/ 36981 w 265176"/>
                <a:gd name="connsiteY9" fmla="*/ 636537 h 635508"/>
                <a:gd name="connsiteX10" fmla="*/ 37134 w 265176"/>
                <a:gd name="connsiteY10" fmla="*/ 636537 h 635508"/>
                <a:gd name="connsiteX11" fmla="*/ 36981 w 265176"/>
                <a:gd name="connsiteY11" fmla="*/ 636537 h 635508"/>
                <a:gd name="connsiteX12" fmla="*/ 36729 w 265176"/>
                <a:gd name="connsiteY12" fmla="*/ 636535 h 635508"/>
                <a:gd name="connsiteX13" fmla="*/ 36782 w 265176"/>
                <a:gd name="connsiteY13" fmla="*/ 636535 h 635508"/>
                <a:gd name="connsiteX14" fmla="*/ 36729 w 265176"/>
                <a:gd name="connsiteY14" fmla="*/ 636535 h 635508"/>
                <a:gd name="connsiteX15" fmla="*/ 0 w 265176"/>
                <a:gd name="connsiteY15" fmla="*/ 633325 h 635508"/>
                <a:gd name="connsiteX16" fmla="*/ 0 w 265176"/>
                <a:gd name="connsiteY16" fmla="*/ 633325 h 635508"/>
                <a:gd name="connsiteX17" fmla="*/ 2981 w 265176"/>
                <a:gd name="connsiteY17" fmla="*/ 633810 h 635508"/>
                <a:gd name="connsiteX18" fmla="*/ 7 w 265176"/>
                <a:gd name="connsiteY18" fmla="*/ 633325 h 635508"/>
                <a:gd name="connsiteX19" fmla="*/ 163278 w 265176"/>
                <a:gd name="connsiteY19" fmla="*/ 0 h 635508"/>
                <a:gd name="connsiteX20" fmla="*/ 88935 w 265176"/>
                <a:gd name="connsiteY20" fmla="*/ 0 h 635508"/>
                <a:gd name="connsiteX21" fmla="*/ 188801 w 265176"/>
                <a:gd name="connsiteY21" fmla="*/ 102097 h 635508"/>
                <a:gd name="connsiteX22" fmla="*/ 188801 w 265176"/>
                <a:gd name="connsiteY22" fmla="*/ 213940 h 635508"/>
                <a:gd name="connsiteX23" fmla="*/ 199671 w 265176"/>
                <a:gd name="connsiteY23" fmla="*/ 213387 h 635508"/>
                <a:gd name="connsiteX24" fmla="*/ 265389 w 265176"/>
                <a:gd name="connsiteY24" fmla="*/ 228257 h 635508"/>
                <a:gd name="connsiteX25" fmla="*/ 265389 w 265176"/>
                <a:gd name="connsiteY25" fmla="*/ 102111 h 635508"/>
                <a:gd name="connsiteX26" fmla="*/ 163278 w 265176"/>
                <a:gd name="connsiteY26" fmla="*/ 0 h 63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5176" h="635508">
                  <a:moveTo>
                    <a:pt x="37966" y="636539"/>
                  </a:moveTo>
                  <a:lnTo>
                    <a:pt x="38307" y="636539"/>
                  </a:lnTo>
                  <a:lnTo>
                    <a:pt x="37966" y="636539"/>
                  </a:lnTo>
                  <a:moveTo>
                    <a:pt x="37632" y="636539"/>
                  </a:moveTo>
                  <a:cubicBezTo>
                    <a:pt x="37708" y="636539"/>
                    <a:pt x="37778" y="636539"/>
                    <a:pt x="37854" y="636539"/>
                  </a:cubicBezTo>
                  <a:cubicBezTo>
                    <a:pt x="37785" y="636539"/>
                    <a:pt x="37701" y="636539"/>
                    <a:pt x="37632" y="636539"/>
                  </a:cubicBezTo>
                  <a:moveTo>
                    <a:pt x="37301" y="636537"/>
                  </a:moveTo>
                  <a:cubicBezTo>
                    <a:pt x="37360" y="636539"/>
                    <a:pt x="37420" y="636539"/>
                    <a:pt x="37481" y="636539"/>
                  </a:cubicBezTo>
                  <a:cubicBezTo>
                    <a:pt x="37420" y="636539"/>
                    <a:pt x="37360" y="636539"/>
                    <a:pt x="37301" y="636537"/>
                  </a:cubicBezTo>
                  <a:moveTo>
                    <a:pt x="36981" y="636537"/>
                  </a:moveTo>
                  <a:cubicBezTo>
                    <a:pt x="37031" y="636537"/>
                    <a:pt x="37081" y="636537"/>
                    <a:pt x="37134" y="636537"/>
                  </a:cubicBezTo>
                  <a:cubicBezTo>
                    <a:pt x="37079" y="636537"/>
                    <a:pt x="37033" y="636537"/>
                    <a:pt x="36981" y="636537"/>
                  </a:cubicBezTo>
                  <a:moveTo>
                    <a:pt x="36729" y="636535"/>
                  </a:moveTo>
                  <a:lnTo>
                    <a:pt x="36782" y="636535"/>
                  </a:lnTo>
                  <a:lnTo>
                    <a:pt x="36729" y="636535"/>
                  </a:lnTo>
                  <a:moveTo>
                    <a:pt x="0" y="633325"/>
                  </a:moveTo>
                  <a:lnTo>
                    <a:pt x="0" y="633325"/>
                  </a:lnTo>
                  <a:cubicBezTo>
                    <a:pt x="992" y="633494"/>
                    <a:pt x="1987" y="633654"/>
                    <a:pt x="2981" y="633810"/>
                  </a:cubicBezTo>
                  <a:cubicBezTo>
                    <a:pt x="1993" y="633654"/>
                    <a:pt x="992" y="633492"/>
                    <a:pt x="7" y="633325"/>
                  </a:cubicBezTo>
                  <a:moveTo>
                    <a:pt x="163278" y="0"/>
                  </a:moveTo>
                  <a:lnTo>
                    <a:pt x="88935" y="0"/>
                  </a:lnTo>
                  <a:cubicBezTo>
                    <a:pt x="144304" y="1200"/>
                    <a:pt x="188801" y="46445"/>
                    <a:pt x="188801" y="102097"/>
                  </a:cubicBezTo>
                  <a:lnTo>
                    <a:pt x="188801" y="213940"/>
                  </a:lnTo>
                  <a:cubicBezTo>
                    <a:pt x="192266" y="213579"/>
                    <a:pt x="195885" y="213387"/>
                    <a:pt x="199671" y="213387"/>
                  </a:cubicBezTo>
                  <a:cubicBezTo>
                    <a:pt x="217566" y="213387"/>
                    <a:pt x="239150" y="217641"/>
                    <a:pt x="265389" y="228257"/>
                  </a:cubicBezTo>
                  <a:lnTo>
                    <a:pt x="265389" y="102111"/>
                  </a:lnTo>
                  <a:cubicBezTo>
                    <a:pt x="265389" y="45718"/>
                    <a:pt x="219675" y="0"/>
                    <a:pt x="163278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DC77F14A-C8C5-40FD-8B9F-701128EE35D2}"/>
                </a:ext>
              </a:extLst>
            </p:cNvPr>
            <p:cNvSpPr/>
            <p:nvPr/>
          </p:nvSpPr>
          <p:spPr>
            <a:xfrm>
              <a:off x="5638917" y="2961234"/>
              <a:ext cx="265176" cy="422910"/>
            </a:xfrm>
            <a:custGeom>
              <a:avLst/>
              <a:gdLst>
                <a:gd name="connsiteX0" fmla="*/ 199669 w 265176"/>
                <a:gd name="connsiteY0" fmla="*/ 0 h 422910"/>
                <a:gd name="connsiteX1" fmla="*/ 188799 w 265176"/>
                <a:gd name="connsiteY1" fmla="*/ 553 h 422910"/>
                <a:gd name="connsiteX2" fmla="*/ 188799 w 265176"/>
                <a:gd name="connsiteY2" fmla="*/ 196054 h 422910"/>
                <a:gd name="connsiteX3" fmla="*/ 0 w 265176"/>
                <a:gd name="connsiteY3" fmla="*/ 419938 h 422910"/>
                <a:gd name="connsiteX4" fmla="*/ 2981 w 265176"/>
                <a:gd name="connsiteY4" fmla="*/ 420423 h 422910"/>
                <a:gd name="connsiteX5" fmla="*/ 36727 w 265176"/>
                <a:gd name="connsiteY5" fmla="*/ 423148 h 422910"/>
                <a:gd name="connsiteX6" fmla="*/ 36780 w 265176"/>
                <a:gd name="connsiteY6" fmla="*/ 423148 h 422910"/>
                <a:gd name="connsiteX7" fmla="*/ 36978 w 265176"/>
                <a:gd name="connsiteY7" fmla="*/ 423148 h 422910"/>
                <a:gd name="connsiteX8" fmla="*/ 37129 w 265176"/>
                <a:gd name="connsiteY8" fmla="*/ 423150 h 422910"/>
                <a:gd name="connsiteX9" fmla="*/ 37296 w 265176"/>
                <a:gd name="connsiteY9" fmla="*/ 423150 h 422910"/>
                <a:gd name="connsiteX10" fmla="*/ 37477 w 265176"/>
                <a:gd name="connsiteY10" fmla="*/ 423150 h 422910"/>
                <a:gd name="connsiteX11" fmla="*/ 37630 w 265176"/>
                <a:gd name="connsiteY11" fmla="*/ 423150 h 422910"/>
                <a:gd name="connsiteX12" fmla="*/ 37849 w 265176"/>
                <a:gd name="connsiteY12" fmla="*/ 423152 h 422910"/>
                <a:gd name="connsiteX13" fmla="*/ 37964 w 265176"/>
                <a:gd name="connsiteY13" fmla="*/ 423152 h 422910"/>
                <a:gd name="connsiteX14" fmla="*/ 38304 w 265176"/>
                <a:gd name="connsiteY14" fmla="*/ 423152 h 422910"/>
                <a:gd name="connsiteX15" fmla="*/ 265407 w 265176"/>
                <a:gd name="connsiteY15" fmla="*/ 196054 h 422910"/>
                <a:gd name="connsiteX16" fmla="*/ 265407 w 265176"/>
                <a:gd name="connsiteY16" fmla="*/ 14879 h 422910"/>
                <a:gd name="connsiteX17" fmla="*/ 265386 w 265176"/>
                <a:gd name="connsiteY17" fmla="*/ 14870 h 422910"/>
                <a:gd name="connsiteX18" fmla="*/ 199669 w 265176"/>
                <a:gd name="connsiteY18" fmla="*/ 0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5176" h="422910">
                  <a:moveTo>
                    <a:pt x="199669" y="0"/>
                  </a:moveTo>
                  <a:cubicBezTo>
                    <a:pt x="195883" y="0"/>
                    <a:pt x="192262" y="190"/>
                    <a:pt x="188799" y="553"/>
                  </a:cubicBezTo>
                  <a:lnTo>
                    <a:pt x="188799" y="196054"/>
                  </a:lnTo>
                  <a:cubicBezTo>
                    <a:pt x="188799" y="308455"/>
                    <a:pt x="107220" y="401765"/>
                    <a:pt x="0" y="419938"/>
                  </a:cubicBezTo>
                  <a:cubicBezTo>
                    <a:pt x="992" y="420105"/>
                    <a:pt x="1991" y="420267"/>
                    <a:pt x="2981" y="420423"/>
                  </a:cubicBezTo>
                  <a:cubicBezTo>
                    <a:pt x="13979" y="422133"/>
                    <a:pt x="25242" y="423068"/>
                    <a:pt x="36727" y="423148"/>
                  </a:cubicBezTo>
                  <a:lnTo>
                    <a:pt x="36780" y="423148"/>
                  </a:lnTo>
                  <a:cubicBezTo>
                    <a:pt x="36843" y="423148"/>
                    <a:pt x="36912" y="423148"/>
                    <a:pt x="36978" y="423148"/>
                  </a:cubicBezTo>
                  <a:cubicBezTo>
                    <a:pt x="37031" y="423148"/>
                    <a:pt x="37077" y="423150"/>
                    <a:pt x="37129" y="423150"/>
                  </a:cubicBezTo>
                  <a:lnTo>
                    <a:pt x="37296" y="423150"/>
                  </a:lnTo>
                  <a:cubicBezTo>
                    <a:pt x="37358" y="423150"/>
                    <a:pt x="37415" y="423150"/>
                    <a:pt x="37477" y="423150"/>
                  </a:cubicBezTo>
                  <a:lnTo>
                    <a:pt x="37630" y="423150"/>
                  </a:lnTo>
                  <a:cubicBezTo>
                    <a:pt x="37698" y="423150"/>
                    <a:pt x="37781" y="423150"/>
                    <a:pt x="37849" y="423152"/>
                  </a:cubicBezTo>
                  <a:lnTo>
                    <a:pt x="37964" y="423152"/>
                  </a:lnTo>
                  <a:lnTo>
                    <a:pt x="38304" y="423152"/>
                  </a:lnTo>
                  <a:cubicBezTo>
                    <a:pt x="163698" y="423152"/>
                    <a:pt x="265407" y="321521"/>
                    <a:pt x="265407" y="196054"/>
                  </a:cubicBezTo>
                  <a:lnTo>
                    <a:pt x="265407" y="14879"/>
                  </a:lnTo>
                  <a:cubicBezTo>
                    <a:pt x="265400" y="14877"/>
                    <a:pt x="265391" y="14873"/>
                    <a:pt x="265386" y="14870"/>
                  </a:cubicBezTo>
                  <a:cubicBezTo>
                    <a:pt x="239148" y="4254"/>
                    <a:pt x="217563" y="0"/>
                    <a:pt x="199669" y="0"/>
                  </a:cubicBezTo>
                </a:path>
              </a:pathLst>
            </a:custGeom>
            <a:solidFill>
              <a:srgbClr val="DE2D66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0206D38-907A-4089-9F63-C963DA614D09}"/>
                </a:ext>
              </a:extLst>
            </p:cNvPr>
            <p:cNvSpPr/>
            <p:nvPr/>
          </p:nvSpPr>
          <p:spPr>
            <a:xfrm>
              <a:off x="5439640" y="2737364"/>
              <a:ext cx="473202" cy="656082"/>
            </a:xfrm>
            <a:custGeom>
              <a:avLst/>
              <a:gdLst>
                <a:gd name="connsiteX0" fmla="*/ 237575 w 473202"/>
                <a:gd name="connsiteY0" fmla="*/ 657529 h 656082"/>
                <a:gd name="connsiteX1" fmla="*/ 0 w 473202"/>
                <a:gd name="connsiteY1" fmla="*/ 419957 h 656082"/>
                <a:gd name="connsiteX2" fmla="*/ 0 w 473202"/>
                <a:gd name="connsiteY2" fmla="*/ 112599 h 656082"/>
                <a:gd name="connsiteX3" fmla="*/ 112604 w 473202"/>
                <a:gd name="connsiteY3" fmla="*/ 0 h 656082"/>
                <a:gd name="connsiteX4" fmla="*/ 362553 w 473202"/>
                <a:gd name="connsiteY4" fmla="*/ 0 h 656082"/>
                <a:gd name="connsiteX5" fmla="*/ 475150 w 473202"/>
                <a:gd name="connsiteY5" fmla="*/ 112599 h 656082"/>
                <a:gd name="connsiteX6" fmla="*/ 475150 w 473202"/>
                <a:gd name="connsiteY6" fmla="*/ 419957 h 656082"/>
                <a:gd name="connsiteX7" fmla="*/ 237575 w 473202"/>
                <a:gd name="connsiteY7" fmla="*/ 657529 h 656082"/>
                <a:gd name="connsiteX8" fmla="*/ 112604 w 473202"/>
                <a:gd name="connsiteY8" fmla="*/ 20969 h 656082"/>
                <a:gd name="connsiteX9" fmla="*/ 20972 w 473202"/>
                <a:gd name="connsiteY9" fmla="*/ 112599 h 656082"/>
                <a:gd name="connsiteX10" fmla="*/ 20972 w 473202"/>
                <a:gd name="connsiteY10" fmla="*/ 419957 h 656082"/>
                <a:gd name="connsiteX11" fmla="*/ 237575 w 473202"/>
                <a:gd name="connsiteY11" fmla="*/ 636560 h 656082"/>
                <a:gd name="connsiteX12" fmla="*/ 454178 w 473202"/>
                <a:gd name="connsiteY12" fmla="*/ 419957 h 656082"/>
                <a:gd name="connsiteX13" fmla="*/ 454178 w 473202"/>
                <a:gd name="connsiteY13" fmla="*/ 112599 h 656082"/>
                <a:gd name="connsiteX14" fmla="*/ 362553 w 473202"/>
                <a:gd name="connsiteY14" fmla="*/ 20969 h 656082"/>
                <a:gd name="connsiteX15" fmla="*/ 112604 w 473202"/>
                <a:gd name="connsiteY15" fmla="*/ 20969 h 65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202" h="656082">
                  <a:moveTo>
                    <a:pt x="237575" y="657529"/>
                  </a:moveTo>
                  <a:cubicBezTo>
                    <a:pt x="106576" y="657529"/>
                    <a:pt x="0" y="550953"/>
                    <a:pt x="0" y="419957"/>
                  </a:cubicBezTo>
                  <a:lnTo>
                    <a:pt x="0" y="112599"/>
                  </a:lnTo>
                  <a:cubicBezTo>
                    <a:pt x="0" y="50511"/>
                    <a:pt x="50514" y="0"/>
                    <a:pt x="112604" y="0"/>
                  </a:cubicBezTo>
                  <a:lnTo>
                    <a:pt x="362553" y="0"/>
                  </a:lnTo>
                  <a:cubicBezTo>
                    <a:pt x="424636" y="0"/>
                    <a:pt x="475150" y="50511"/>
                    <a:pt x="475150" y="112599"/>
                  </a:cubicBezTo>
                  <a:lnTo>
                    <a:pt x="475150" y="419957"/>
                  </a:lnTo>
                  <a:cubicBezTo>
                    <a:pt x="475150" y="550953"/>
                    <a:pt x="368574" y="657529"/>
                    <a:pt x="237575" y="657529"/>
                  </a:cubicBezTo>
                  <a:moveTo>
                    <a:pt x="112604" y="20969"/>
                  </a:moveTo>
                  <a:cubicBezTo>
                    <a:pt x="62076" y="20969"/>
                    <a:pt x="20972" y="62076"/>
                    <a:pt x="20972" y="112599"/>
                  </a:cubicBezTo>
                  <a:lnTo>
                    <a:pt x="20972" y="419957"/>
                  </a:lnTo>
                  <a:cubicBezTo>
                    <a:pt x="20972" y="539391"/>
                    <a:pt x="118138" y="636560"/>
                    <a:pt x="237575" y="636560"/>
                  </a:cubicBezTo>
                  <a:cubicBezTo>
                    <a:pt x="357011" y="636560"/>
                    <a:pt x="454178" y="539391"/>
                    <a:pt x="454178" y="419957"/>
                  </a:cubicBezTo>
                  <a:lnTo>
                    <a:pt x="454178" y="112599"/>
                  </a:lnTo>
                  <a:cubicBezTo>
                    <a:pt x="454178" y="62076"/>
                    <a:pt x="413073" y="20969"/>
                    <a:pt x="362553" y="20969"/>
                  </a:cubicBezTo>
                  <a:lnTo>
                    <a:pt x="112604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5F5B2E5C-F4EC-40CF-9EB1-FA18F1FBBDFE}"/>
                </a:ext>
              </a:extLst>
            </p:cNvPr>
            <p:cNvSpPr/>
            <p:nvPr/>
          </p:nvSpPr>
          <p:spPr>
            <a:xfrm>
              <a:off x="5629968" y="3384407"/>
              <a:ext cx="93726" cy="118872"/>
            </a:xfrm>
            <a:custGeom>
              <a:avLst/>
              <a:gdLst>
                <a:gd name="connsiteX0" fmla="*/ 59377 w 93726"/>
                <a:gd name="connsiteY0" fmla="*/ 120822 h 118872"/>
                <a:gd name="connsiteX1" fmla="*/ 35118 w 93726"/>
                <a:gd name="connsiteY1" fmla="*/ 120822 h 118872"/>
                <a:gd name="connsiteX2" fmla="*/ 0 w 93726"/>
                <a:gd name="connsiteY2" fmla="*/ 85711 h 118872"/>
                <a:gd name="connsiteX3" fmla="*/ 0 w 93726"/>
                <a:gd name="connsiteY3" fmla="*/ 0 h 118872"/>
                <a:gd name="connsiteX4" fmla="*/ 94496 w 93726"/>
                <a:gd name="connsiteY4" fmla="*/ 0 h 118872"/>
                <a:gd name="connsiteX5" fmla="*/ 94496 w 93726"/>
                <a:gd name="connsiteY5" fmla="*/ 85711 h 118872"/>
                <a:gd name="connsiteX6" fmla="*/ 59377 w 93726"/>
                <a:gd name="connsiteY6" fmla="*/ 120822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726" h="118872">
                  <a:moveTo>
                    <a:pt x="59377" y="120822"/>
                  </a:moveTo>
                  <a:lnTo>
                    <a:pt x="35118" y="120822"/>
                  </a:lnTo>
                  <a:cubicBezTo>
                    <a:pt x="15721" y="120822"/>
                    <a:pt x="0" y="105101"/>
                    <a:pt x="0" y="85711"/>
                  </a:cubicBezTo>
                  <a:lnTo>
                    <a:pt x="0" y="0"/>
                  </a:lnTo>
                  <a:lnTo>
                    <a:pt x="94496" y="0"/>
                  </a:lnTo>
                  <a:lnTo>
                    <a:pt x="94496" y="85711"/>
                  </a:lnTo>
                  <a:cubicBezTo>
                    <a:pt x="94496" y="105101"/>
                    <a:pt x="78776" y="120822"/>
                    <a:pt x="59377" y="12082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046B7EFF-5E2C-4D6E-AF62-B93A98B7EB2A}"/>
                </a:ext>
              </a:extLst>
            </p:cNvPr>
            <p:cNvSpPr/>
            <p:nvPr/>
          </p:nvSpPr>
          <p:spPr>
            <a:xfrm>
              <a:off x="5619486" y="3373926"/>
              <a:ext cx="114300" cy="141732"/>
            </a:xfrm>
            <a:custGeom>
              <a:avLst/>
              <a:gdLst>
                <a:gd name="connsiteX0" fmla="*/ 0 w 114300"/>
                <a:gd name="connsiteY0" fmla="*/ 141789 h 141732"/>
                <a:gd name="connsiteX1" fmla="*/ 0 w 114300"/>
                <a:gd name="connsiteY1" fmla="*/ 0 h 141732"/>
                <a:gd name="connsiteX2" fmla="*/ 115464 w 114300"/>
                <a:gd name="connsiteY2" fmla="*/ 0 h 141732"/>
                <a:gd name="connsiteX3" fmla="*/ 115464 w 114300"/>
                <a:gd name="connsiteY3" fmla="*/ 141789 h 141732"/>
                <a:gd name="connsiteX4" fmla="*/ 20970 w 114300"/>
                <a:gd name="connsiteY4" fmla="*/ 120820 h 141732"/>
                <a:gd name="connsiteX5" fmla="*/ 94492 w 114300"/>
                <a:gd name="connsiteY5" fmla="*/ 120820 h 141732"/>
                <a:gd name="connsiteX6" fmla="*/ 94492 w 114300"/>
                <a:gd name="connsiteY6" fmla="*/ 20967 h 141732"/>
                <a:gd name="connsiteX7" fmla="*/ 20970 w 114300"/>
                <a:gd name="connsiteY7" fmla="*/ 20967 h 141732"/>
                <a:gd name="connsiteX8" fmla="*/ 20970 w 114300"/>
                <a:gd name="connsiteY8" fmla="*/ 120820 h 141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141732">
                  <a:moveTo>
                    <a:pt x="0" y="141789"/>
                  </a:moveTo>
                  <a:lnTo>
                    <a:pt x="0" y="0"/>
                  </a:lnTo>
                  <a:lnTo>
                    <a:pt x="115464" y="0"/>
                  </a:lnTo>
                  <a:lnTo>
                    <a:pt x="115464" y="141789"/>
                  </a:lnTo>
                  <a:moveTo>
                    <a:pt x="20970" y="120820"/>
                  </a:moveTo>
                  <a:lnTo>
                    <a:pt x="94492" y="120820"/>
                  </a:lnTo>
                  <a:lnTo>
                    <a:pt x="94492" y="20967"/>
                  </a:lnTo>
                  <a:lnTo>
                    <a:pt x="20970" y="20967"/>
                  </a:lnTo>
                  <a:lnTo>
                    <a:pt x="20970" y="12082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8AA01EF3-F3B0-4408-A42E-BCFF6FD433D7}"/>
                </a:ext>
              </a:extLst>
            </p:cNvPr>
            <p:cNvSpPr/>
            <p:nvPr/>
          </p:nvSpPr>
          <p:spPr>
            <a:xfrm>
              <a:off x="5666729" y="3498197"/>
              <a:ext cx="681228" cy="285750"/>
            </a:xfrm>
            <a:custGeom>
              <a:avLst/>
              <a:gdLst>
                <a:gd name="connsiteX0" fmla="*/ 671958 w 681228"/>
                <a:gd name="connsiteY0" fmla="*/ 287645 h 285750"/>
                <a:gd name="connsiteX1" fmla="*/ 663173 w 681228"/>
                <a:gd name="connsiteY1" fmla="*/ 282895 h 285750"/>
                <a:gd name="connsiteX2" fmla="*/ 417538 w 681228"/>
                <a:gd name="connsiteY2" fmla="*/ 90718 h 285750"/>
                <a:gd name="connsiteX3" fmla="*/ 416774 w 681228"/>
                <a:gd name="connsiteY3" fmla="*/ 90718 h 285750"/>
                <a:gd name="connsiteX4" fmla="*/ 238763 w 681228"/>
                <a:gd name="connsiteY4" fmla="*/ 162306 h 285750"/>
                <a:gd name="connsiteX5" fmla="*/ 115429 w 681228"/>
                <a:gd name="connsiteY5" fmla="*/ 221902 h 285750"/>
                <a:gd name="connsiteX6" fmla="*/ 40009 w 681228"/>
                <a:gd name="connsiteY6" fmla="*/ 205500 h 285750"/>
                <a:gd name="connsiteX7" fmla="*/ 4192 w 681228"/>
                <a:gd name="connsiteY7" fmla="*/ 70146 h 285750"/>
                <a:gd name="connsiteX8" fmla="*/ 233 w 681228"/>
                <a:gd name="connsiteY8" fmla="*/ 12662 h 285750"/>
                <a:gd name="connsiteX9" fmla="*/ 8307 w 681228"/>
                <a:gd name="connsiteY9" fmla="*/ 231 h 285750"/>
                <a:gd name="connsiteX10" fmla="*/ 20738 w 681228"/>
                <a:gd name="connsiteY10" fmla="*/ 8305 h 285750"/>
                <a:gd name="connsiteX11" fmla="*/ 25162 w 681228"/>
                <a:gd name="connsiteY11" fmla="*/ 69760 h 285750"/>
                <a:gd name="connsiteX12" fmla="*/ 53627 w 681228"/>
                <a:gd name="connsiteY12" fmla="*/ 189551 h 285750"/>
                <a:gd name="connsiteX13" fmla="*/ 112521 w 681228"/>
                <a:gd name="connsiteY13" fmla="*/ 201134 h 285750"/>
                <a:gd name="connsiteX14" fmla="*/ 227057 w 681228"/>
                <a:gd name="connsiteY14" fmla="*/ 144900 h 285750"/>
                <a:gd name="connsiteX15" fmla="*/ 416786 w 681228"/>
                <a:gd name="connsiteY15" fmla="*/ 69737 h 285750"/>
                <a:gd name="connsiteX16" fmla="*/ 417620 w 681228"/>
                <a:gd name="connsiteY16" fmla="*/ 69737 h 285750"/>
                <a:gd name="connsiteX17" fmla="*/ 680730 w 681228"/>
                <a:gd name="connsiteY17" fmla="*/ 271421 h 285750"/>
                <a:gd name="connsiteX18" fmla="*/ 677685 w 681228"/>
                <a:gd name="connsiteY18" fmla="*/ 285935 h 285750"/>
                <a:gd name="connsiteX19" fmla="*/ 671958 w 681228"/>
                <a:gd name="connsiteY19" fmla="*/ 28764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1228" h="285750">
                  <a:moveTo>
                    <a:pt x="671958" y="287645"/>
                  </a:moveTo>
                  <a:cubicBezTo>
                    <a:pt x="668538" y="287645"/>
                    <a:pt x="665187" y="285974"/>
                    <a:pt x="663173" y="282895"/>
                  </a:cubicBezTo>
                  <a:cubicBezTo>
                    <a:pt x="580011" y="155672"/>
                    <a:pt x="497367" y="91013"/>
                    <a:pt x="417538" y="90718"/>
                  </a:cubicBezTo>
                  <a:lnTo>
                    <a:pt x="416774" y="90718"/>
                  </a:lnTo>
                  <a:cubicBezTo>
                    <a:pt x="345195" y="90718"/>
                    <a:pt x="291092" y="127104"/>
                    <a:pt x="238763" y="162306"/>
                  </a:cubicBezTo>
                  <a:cubicBezTo>
                    <a:pt x="197883" y="189800"/>
                    <a:pt x="159268" y="215778"/>
                    <a:pt x="115429" y="221902"/>
                  </a:cubicBezTo>
                  <a:cubicBezTo>
                    <a:pt x="83368" y="226401"/>
                    <a:pt x="57989" y="220864"/>
                    <a:pt x="40009" y="205500"/>
                  </a:cubicBezTo>
                  <a:cubicBezTo>
                    <a:pt x="6117" y="176557"/>
                    <a:pt x="5093" y="120022"/>
                    <a:pt x="4192" y="70146"/>
                  </a:cubicBezTo>
                  <a:cubicBezTo>
                    <a:pt x="3797" y="48308"/>
                    <a:pt x="3429" y="27688"/>
                    <a:pt x="233" y="12662"/>
                  </a:cubicBezTo>
                  <a:cubicBezTo>
                    <a:pt x="-976" y="7002"/>
                    <a:pt x="2642" y="1433"/>
                    <a:pt x="8307" y="231"/>
                  </a:cubicBezTo>
                  <a:cubicBezTo>
                    <a:pt x="13912" y="-969"/>
                    <a:pt x="19538" y="2627"/>
                    <a:pt x="20738" y="8305"/>
                  </a:cubicBezTo>
                  <a:cubicBezTo>
                    <a:pt x="24357" y="25297"/>
                    <a:pt x="24746" y="46895"/>
                    <a:pt x="25162" y="69760"/>
                  </a:cubicBezTo>
                  <a:cubicBezTo>
                    <a:pt x="25980" y="115217"/>
                    <a:pt x="26915" y="166739"/>
                    <a:pt x="53627" y="189551"/>
                  </a:cubicBezTo>
                  <a:cubicBezTo>
                    <a:pt x="67032" y="201008"/>
                    <a:pt x="86310" y="204794"/>
                    <a:pt x="112521" y="201134"/>
                  </a:cubicBezTo>
                  <a:cubicBezTo>
                    <a:pt x="151573" y="195675"/>
                    <a:pt x="188243" y="171009"/>
                    <a:pt x="227057" y="144900"/>
                  </a:cubicBezTo>
                  <a:cubicBezTo>
                    <a:pt x="279447" y="109666"/>
                    <a:pt x="338806" y="69737"/>
                    <a:pt x="416786" y="69737"/>
                  </a:cubicBezTo>
                  <a:lnTo>
                    <a:pt x="417620" y="69737"/>
                  </a:lnTo>
                  <a:cubicBezTo>
                    <a:pt x="504945" y="70066"/>
                    <a:pt x="593466" y="137917"/>
                    <a:pt x="680730" y="271421"/>
                  </a:cubicBezTo>
                  <a:cubicBezTo>
                    <a:pt x="683898" y="276268"/>
                    <a:pt x="682531" y="282767"/>
                    <a:pt x="677685" y="285935"/>
                  </a:cubicBezTo>
                  <a:cubicBezTo>
                    <a:pt x="675918" y="287090"/>
                    <a:pt x="673931" y="287645"/>
                    <a:pt x="671958" y="28764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8820982F-A44B-4884-9336-72D9BAEA8BCD}"/>
                </a:ext>
              </a:extLst>
            </p:cNvPr>
            <p:cNvSpPr/>
            <p:nvPr/>
          </p:nvSpPr>
          <p:spPr>
            <a:xfrm>
              <a:off x="5595774" y="3066125"/>
              <a:ext cx="27432" cy="27432"/>
            </a:xfrm>
            <a:custGeom>
              <a:avLst/>
              <a:gdLst>
                <a:gd name="connsiteX0" fmla="*/ 29053 w 27432"/>
                <a:gd name="connsiteY0" fmla="*/ 14530 h 27432"/>
                <a:gd name="connsiteX1" fmla="*/ 14525 w 27432"/>
                <a:gd name="connsiteY1" fmla="*/ 29055 h 27432"/>
                <a:gd name="connsiteX2" fmla="*/ 0 w 27432"/>
                <a:gd name="connsiteY2" fmla="*/ 14530 h 27432"/>
                <a:gd name="connsiteX3" fmla="*/ 14525 w 27432"/>
                <a:gd name="connsiteY3" fmla="*/ 0 h 27432"/>
                <a:gd name="connsiteX4" fmla="*/ 29053 w 27432"/>
                <a:gd name="connsiteY4" fmla="*/ 1453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53" y="14530"/>
                  </a:moveTo>
                  <a:cubicBezTo>
                    <a:pt x="29053" y="22554"/>
                    <a:pt x="22549" y="29055"/>
                    <a:pt x="14525" y="29055"/>
                  </a:cubicBezTo>
                  <a:cubicBezTo>
                    <a:pt x="6501" y="29055"/>
                    <a:pt x="0" y="22554"/>
                    <a:pt x="0" y="14530"/>
                  </a:cubicBezTo>
                  <a:cubicBezTo>
                    <a:pt x="0" y="6506"/>
                    <a:pt x="6501" y="0"/>
                    <a:pt x="14525" y="0"/>
                  </a:cubicBezTo>
                  <a:cubicBezTo>
                    <a:pt x="22549" y="0"/>
                    <a:pt x="29053" y="6506"/>
                    <a:pt x="29053" y="1453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E26DADED-2ACF-4C49-89C7-7F504B0A7FD6}"/>
                </a:ext>
              </a:extLst>
            </p:cNvPr>
            <p:cNvSpPr/>
            <p:nvPr/>
          </p:nvSpPr>
          <p:spPr>
            <a:xfrm>
              <a:off x="5682838" y="3161403"/>
              <a:ext cx="27432" cy="27432"/>
            </a:xfrm>
            <a:custGeom>
              <a:avLst/>
              <a:gdLst>
                <a:gd name="connsiteX0" fmla="*/ 29060 w 27432"/>
                <a:gd name="connsiteY0" fmla="*/ 14525 h 27432"/>
                <a:gd name="connsiteX1" fmla="*/ 14534 w 27432"/>
                <a:gd name="connsiteY1" fmla="*/ 29055 h 27432"/>
                <a:gd name="connsiteX2" fmla="*/ 0 w 27432"/>
                <a:gd name="connsiteY2" fmla="*/ 14525 h 27432"/>
                <a:gd name="connsiteX3" fmla="*/ 14534 w 27432"/>
                <a:gd name="connsiteY3" fmla="*/ 0 h 27432"/>
                <a:gd name="connsiteX4" fmla="*/ 29060 w 27432"/>
                <a:gd name="connsiteY4" fmla="*/ 14525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60" y="14525"/>
                  </a:moveTo>
                  <a:cubicBezTo>
                    <a:pt x="29060" y="22549"/>
                    <a:pt x="22554" y="29055"/>
                    <a:pt x="14534" y="29055"/>
                  </a:cubicBezTo>
                  <a:cubicBezTo>
                    <a:pt x="6506" y="29055"/>
                    <a:pt x="0" y="22549"/>
                    <a:pt x="0" y="14525"/>
                  </a:cubicBezTo>
                  <a:cubicBezTo>
                    <a:pt x="0" y="6501"/>
                    <a:pt x="6506" y="0"/>
                    <a:pt x="14534" y="0"/>
                  </a:cubicBezTo>
                  <a:cubicBezTo>
                    <a:pt x="22554" y="0"/>
                    <a:pt x="29060" y="6504"/>
                    <a:pt x="29060" y="1452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AA1C02AA-E507-4963-AC4B-C83BB5652BB6}"/>
                </a:ext>
              </a:extLst>
            </p:cNvPr>
            <p:cNvSpPr/>
            <p:nvPr/>
          </p:nvSpPr>
          <p:spPr>
            <a:xfrm>
              <a:off x="5757094" y="3095180"/>
              <a:ext cx="27432" cy="27432"/>
            </a:xfrm>
            <a:custGeom>
              <a:avLst/>
              <a:gdLst>
                <a:gd name="connsiteX0" fmla="*/ 29050 w 27432"/>
                <a:gd name="connsiteY0" fmla="*/ 14530 h 27432"/>
                <a:gd name="connsiteX1" fmla="*/ 14525 w 27432"/>
                <a:gd name="connsiteY1" fmla="*/ 29055 h 27432"/>
                <a:gd name="connsiteX2" fmla="*/ 0 w 27432"/>
                <a:gd name="connsiteY2" fmla="*/ 14530 h 27432"/>
                <a:gd name="connsiteX3" fmla="*/ 14525 w 27432"/>
                <a:gd name="connsiteY3" fmla="*/ 0 h 27432"/>
                <a:gd name="connsiteX4" fmla="*/ 29050 w 27432"/>
                <a:gd name="connsiteY4" fmla="*/ 14530 h 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" h="27432">
                  <a:moveTo>
                    <a:pt x="29050" y="14530"/>
                  </a:moveTo>
                  <a:cubicBezTo>
                    <a:pt x="29050" y="22554"/>
                    <a:pt x="22547" y="29055"/>
                    <a:pt x="14525" y="29055"/>
                  </a:cubicBezTo>
                  <a:cubicBezTo>
                    <a:pt x="6506" y="29055"/>
                    <a:pt x="0" y="22554"/>
                    <a:pt x="0" y="14530"/>
                  </a:cubicBezTo>
                  <a:cubicBezTo>
                    <a:pt x="0" y="6506"/>
                    <a:pt x="6506" y="0"/>
                    <a:pt x="14525" y="0"/>
                  </a:cubicBezTo>
                  <a:cubicBezTo>
                    <a:pt x="22547" y="0"/>
                    <a:pt x="29050" y="6506"/>
                    <a:pt x="29050" y="1453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8D4C457A-7007-4419-8183-36A392CC2E88}"/>
                </a:ext>
              </a:extLst>
            </p:cNvPr>
            <p:cNvSpPr/>
            <p:nvPr/>
          </p:nvSpPr>
          <p:spPr>
            <a:xfrm>
              <a:off x="5589334" y="3236046"/>
              <a:ext cx="13716" cy="13716"/>
            </a:xfrm>
            <a:custGeom>
              <a:avLst/>
              <a:gdLst>
                <a:gd name="connsiteX0" fmla="*/ 14464 w 13716"/>
                <a:gd name="connsiteY0" fmla="*/ 7233 h 13716"/>
                <a:gd name="connsiteX1" fmla="*/ 7231 w 13716"/>
                <a:gd name="connsiteY1" fmla="*/ 14466 h 13716"/>
                <a:gd name="connsiteX2" fmla="*/ 0 w 13716"/>
                <a:gd name="connsiteY2" fmla="*/ 7233 h 13716"/>
                <a:gd name="connsiteX3" fmla="*/ 7231 w 13716"/>
                <a:gd name="connsiteY3" fmla="*/ 0 h 13716"/>
                <a:gd name="connsiteX4" fmla="*/ 14464 w 13716"/>
                <a:gd name="connsiteY4" fmla="*/ 7233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33"/>
                  </a:moveTo>
                  <a:cubicBezTo>
                    <a:pt x="14464" y="11227"/>
                    <a:pt x="11229" y="14466"/>
                    <a:pt x="7231" y="14466"/>
                  </a:cubicBezTo>
                  <a:cubicBezTo>
                    <a:pt x="3237" y="14466"/>
                    <a:pt x="0" y="11227"/>
                    <a:pt x="0" y="7233"/>
                  </a:cubicBezTo>
                  <a:cubicBezTo>
                    <a:pt x="0" y="3239"/>
                    <a:pt x="3237" y="0"/>
                    <a:pt x="7231" y="0"/>
                  </a:cubicBezTo>
                  <a:cubicBezTo>
                    <a:pt x="11229" y="0"/>
                    <a:pt x="14464" y="3239"/>
                    <a:pt x="14464" y="723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6D4AFE61-EA8C-4BC5-8A68-16BD603FF488}"/>
                </a:ext>
              </a:extLst>
            </p:cNvPr>
            <p:cNvSpPr/>
            <p:nvPr/>
          </p:nvSpPr>
          <p:spPr>
            <a:xfrm>
              <a:off x="5653609" y="3119119"/>
              <a:ext cx="13716" cy="13716"/>
            </a:xfrm>
            <a:custGeom>
              <a:avLst/>
              <a:gdLst>
                <a:gd name="connsiteX0" fmla="*/ 14464 w 13716"/>
                <a:gd name="connsiteY0" fmla="*/ 7228 h 13716"/>
                <a:gd name="connsiteX1" fmla="*/ 7231 w 13716"/>
                <a:gd name="connsiteY1" fmla="*/ 14461 h 13716"/>
                <a:gd name="connsiteX2" fmla="*/ 0 w 13716"/>
                <a:gd name="connsiteY2" fmla="*/ 7228 h 13716"/>
                <a:gd name="connsiteX3" fmla="*/ 7231 w 13716"/>
                <a:gd name="connsiteY3" fmla="*/ 0 h 13716"/>
                <a:gd name="connsiteX4" fmla="*/ 14464 w 13716"/>
                <a:gd name="connsiteY4" fmla="*/ 7228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28"/>
                  </a:moveTo>
                  <a:cubicBezTo>
                    <a:pt x="14464" y="11227"/>
                    <a:pt x="11224" y="14461"/>
                    <a:pt x="7231" y="14461"/>
                  </a:cubicBezTo>
                  <a:cubicBezTo>
                    <a:pt x="3239" y="14461"/>
                    <a:pt x="0" y="11227"/>
                    <a:pt x="0" y="7228"/>
                  </a:cubicBezTo>
                  <a:cubicBezTo>
                    <a:pt x="0" y="3235"/>
                    <a:pt x="3239" y="0"/>
                    <a:pt x="7231" y="0"/>
                  </a:cubicBezTo>
                  <a:cubicBezTo>
                    <a:pt x="11224" y="0"/>
                    <a:pt x="14464" y="3235"/>
                    <a:pt x="14464" y="722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3FC47A1D-825F-4E9A-97AA-41133C5560D5}"/>
                </a:ext>
              </a:extLst>
            </p:cNvPr>
            <p:cNvSpPr/>
            <p:nvPr/>
          </p:nvSpPr>
          <p:spPr>
            <a:xfrm>
              <a:off x="5764384" y="3236046"/>
              <a:ext cx="13716" cy="13716"/>
            </a:xfrm>
            <a:custGeom>
              <a:avLst/>
              <a:gdLst>
                <a:gd name="connsiteX0" fmla="*/ 14464 w 13716"/>
                <a:gd name="connsiteY0" fmla="*/ 7233 h 13716"/>
                <a:gd name="connsiteX1" fmla="*/ 7235 w 13716"/>
                <a:gd name="connsiteY1" fmla="*/ 14466 h 13716"/>
                <a:gd name="connsiteX2" fmla="*/ 0 w 13716"/>
                <a:gd name="connsiteY2" fmla="*/ 7233 h 13716"/>
                <a:gd name="connsiteX3" fmla="*/ 7235 w 13716"/>
                <a:gd name="connsiteY3" fmla="*/ 0 h 13716"/>
                <a:gd name="connsiteX4" fmla="*/ 14464 w 13716"/>
                <a:gd name="connsiteY4" fmla="*/ 7233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13716">
                  <a:moveTo>
                    <a:pt x="14464" y="7233"/>
                  </a:moveTo>
                  <a:cubicBezTo>
                    <a:pt x="14464" y="11227"/>
                    <a:pt x="11227" y="14466"/>
                    <a:pt x="7235" y="14466"/>
                  </a:cubicBezTo>
                  <a:cubicBezTo>
                    <a:pt x="3242" y="14466"/>
                    <a:pt x="0" y="11227"/>
                    <a:pt x="0" y="7233"/>
                  </a:cubicBezTo>
                  <a:cubicBezTo>
                    <a:pt x="0" y="3239"/>
                    <a:pt x="3242" y="0"/>
                    <a:pt x="7235" y="0"/>
                  </a:cubicBezTo>
                  <a:cubicBezTo>
                    <a:pt x="11227" y="0"/>
                    <a:pt x="14464" y="3239"/>
                    <a:pt x="14464" y="723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9CA95E0A-8254-46E2-8859-AAFAFAB2C8A4}"/>
              </a:ext>
            </a:extLst>
          </p:cNvPr>
          <p:cNvGrpSpPr/>
          <p:nvPr/>
        </p:nvGrpSpPr>
        <p:grpSpPr>
          <a:xfrm>
            <a:off x="8652211" y="2896850"/>
            <a:ext cx="788324" cy="486873"/>
            <a:chOff x="6647219" y="2887858"/>
            <a:chExt cx="1295488" cy="800100"/>
          </a:xfrm>
        </p:grpSpPr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AA26D2BB-1CD2-43F7-9E2E-BE712DEDE781}"/>
                </a:ext>
              </a:extLst>
            </p:cNvPr>
            <p:cNvSpPr/>
            <p:nvPr/>
          </p:nvSpPr>
          <p:spPr>
            <a:xfrm>
              <a:off x="6721006" y="2901080"/>
              <a:ext cx="923544" cy="772668"/>
            </a:xfrm>
            <a:custGeom>
              <a:avLst/>
              <a:gdLst>
                <a:gd name="connsiteX0" fmla="*/ 925666 w 923544"/>
                <a:gd name="connsiteY0" fmla="*/ 244812 h 772668"/>
                <a:gd name="connsiteX1" fmla="*/ 853986 w 923544"/>
                <a:gd name="connsiteY1" fmla="*/ 417821 h 772668"/>
                <a:gd name="connsiteX2" fmla="*/ 522507 w 923544"/>
                <a:gd name="connsiteY2" fmla="*/ 749303 h 772668"/>
                <a:gd name="connsiteX3" fmla="*/ 403221 w 923544"/>
                <a:gd name="connsiteY3" fmla="*/ 749303 h 772668"/>
                <a:gd name="connsiteX4" fmla="*/ 116724 w 923544"/>
                <a:gd name="connsiteY4" fmla="*/ 462798 h 772668"/>
                <a:gd name="connsiteX5" fmla="*/ 71740 w 923544"/>
                <a:gd name="connsiteY5" fmla="*/ 417819 h 772668"/>
                <a:gd name="connsiteX6" fmla="*/ 71740 w 923544"/>
                <a:gd name="connsiteY6" fmla="*/ 71677 h 772668"/>
                <a:gd name="connsiteX7" fmla="*/ 244747 w 923544"/>
                <a:gd name="connsiteY7" fmla="*/ 0 h 772668"/>
                <a:gd name="connsiteX8" fmla="*/ 417884 w 923544"/>
                <a:gd name="connsiteY8" fmla="*/ 71677 h 772668"/>
                <a:gd name="connsiteX9" fmla="*/ 462868 w 923544"/>
                <a:gd name="connsiteY9" fmla="*/ 116657 h 772668"/>
                <a:gd name="connsiteX10" fmla="*/ 507842 w 923544"/>
                <a:gd name="connsiteY10" fmla="*/ 71677 h 772668"/>
                <a:gd name="connsiteX11" fmla="*/ 853986 w 923544"/>
                <a:gd name="connsiteY11" fmla="*/ 71677 h 772668"/>
                <a:gd name="connsiteX12" fmla="*/ 925666 w 923544"/>
                <a:gd name="connsiteY12" fmla="*/ 244812 h 77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3544" h="772668">
                  <a:moveTo>
                    <a:pt x="925666" y="244812"/>
                  </a:moveTo>
                  <a:cubicBezTo>
                    <a:pt x="925666" y="307465"/>
                    <a:pt x="901693" y="369996"/>
                    <a:pt x="853986" y="417821"/>
                  </a:cubicBezTo>
                  <a:lnTo>
                    <a:pt x="522507" y="749303"/>
                  </a:lnTo>
                  <a:cubicBezTo>
                    <a:pt x="489571" y="782244"/>
                    <a:pt x="436158" y="782244"/>
                    <a:pt x="403221" y="749303"/>
                  </a:cubicBezTo>
                  <a:lnTo>
                    <a:pt x="116724" y="462798"/>
                  </a:lnTo>
                  <a:lnTo>
                    <a:pt x="71740" y="417819"/>
                  </a:lnTo>
                  <a:cubicBezTo>
                    <a:pt x="-23913" y="322294"/>
                    <a:pt x="-23913" y="167328"/>
                    <a:pt x="71740" y="71677"/>
                  </a:cubicBezTo>
                  <a:cubicBezTo>
                    <a:pt x="119439" y="23973"/>
                    <a:pt x="182087" y="0"/>
                    <a:pt x="244747" y="0"/>
                  </a:cubicBezTo>
                  <a:cubicBezTo>
                    <a:pt x="307406" y="0"/>
                    <a:pt x="370058" y="23973"/>
                    <a:pt x="417884" y="71677"/>
                  </a:cubicBezTo>
                  <a:lnTo>
                    <a:pt x="462868" y="116657"/>
                  </a:lnTo>
                  <a:lnTo>
                    <a:pt x="507842" y="71677"/>
                  </a:lnTo>
                  <a:cubicBezTo>
                    <a:pt x="603374" y="-23850"/>
                    <a:pt x="758338" y="-23850"/>
                    <a:pt x="853986" y="71677"/>
                  </a:cubicBezTo>
                  <a:cubicBezTo>
                    <a:pt x="901690" y="119503"/>
                    <a:pt x="925666" y="182155"/>
                    <a:pt x="925666" y="24481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7AB8F332-ED81-45CF-AEB3-D9216C36F3B1}"/>
                </a:ext>
              </a:extLst>
            </p:cNvPr>
            <p:cNvSpPr/>
            <p:nvPr/>
          </p:nvSpPr>
          <p:spPr>
            <a:xfrm>
              <a:off x="6908299" y="2901082"/>
              <a:ext cx="217170" cy="116586"/>
            </a:xfrm>
            <a:custGeom>
              <a:avLst/>
              <a:gdLst>
                <a:gd name="connsiteX0" fmla="*/ 218023 w 217170"/>
                <a:gd name="connsiteY0" fmla="*/ 60152 h 116586"/>
                <a:gd name="connsiteX1" fmla="*/ 205498 w 217170"/>
                <a:gd name="connsiteY1" fmla="*/ 71705 h 116586"/>
                <a:gd name="connsiteX2" fmla="*/ 160514 w 217170"/>
                <a:gd name="connsiteY2" fmla="*/ 116685 h 116586"/>
                <a:gd name="connsiteX3" fmla="*/ 115537 w 217170"/>
                <a:gd name="connsiteY3" fmla="*/ 71705 h 116586"/>
                <a:gd name="connsiteX4" fmla="*/ 0 w 217170"/>
                <a:gd name="connsiteY4" fmla="*/ 6881 h 116586"/>
                <a:gd name="connsiteX5" fmla="*/ 57413 w 217170"/>
                <a:gd name="connsiteY5" fmla="*/ 0 h 116586"/>
                <a:gd name="connsiteX6" fmla="*/ 218023 w 217170"/>
                <a:gd name="connsiteY6" fmla="*/ 60152 h 11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170" h="116586">
                  <a:moveTo>
                    <a:pt x="218023" y="60152"/>
                  </a:moveTo>
                  <a:cubicBezTo>
                    <a:pt x="213787" y="63771"/>
                    <a:pt x="209553" y="67650"/>
                    <a:pt x="205498" y="71705"/>
                  </a:cubicBezTo>
                  <a:lnTo>
                    <a:pt x="160514" y="116685"/>
                  </a:lnTo>
                  <a:lnTo>
                    <a:pt x="115537" y="71705"/>
                  </a:lnTo>
                  <a:cubicBezTo>
                    <a:pt x="82465" y="38718"/>
                    <a:pt x="42335" y="17108"/>
                    <a:pt x="0" y="6881"/>
                  </a:cubicBezTo>
                  <a:cubicBezTo>
                    <a:pt x="18786" y="2293"/>
                    <a:pt x="38096" y="0"/>
                    <a:pt x="57413" y="0"/>
                  </a:cubicBezTo>
                  <a:cubicBezTo>
                    <a:pt x="114744" y="0"/>
                    <a:pt x="172067" y="20110"/>
                    <a:pt x="218023" y="6015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832A7DF7-D81B-4ADA-ABE3-8EC111EE88D3}"/>
                </a:ext>
              </a:extLst>
            </p:cNvPr>
            <p:cNvSpPr/>
            <p:nvPr/>
          </p:nvSpPr>
          <p:spPr>
            <a:xfrm>
              <a:off x="7126317" y="2905531"/>
              <a:ext cx="518922" cy="768096"/>
            </a:xfrm>
            <a:custGeom>
              <a:avLst/>
              <a:gdLst>
                <a:gd name="connsiteX0" fmla="*/ 20 w 518922"/>
                <a:gd name="connsiteY0" fmla="*/ 746896 h 768096"/>
                <a:gd name="connsiteX1" fmla="*/ 0 w 518922"/>
                <a:gd name="connsiteY1" fmla="*/ 746914 h 768096"/>
                <a:gd name="connsiteX2" fmla="*/ 51721 w 518922"/>
                <a:gd name="connsiteY2" fmla="*/ 769358 h 768096"/>
                <a:gd name="connsiteX3" fmla="*/ 20 w 518922"/>
                <a:gd name="connsiteY3" fmla="*/ 746896 h 768096"/>
                <a:gd name="connsiteX4" fmla="*/ 338184 w 518922"/>
                <a:gd name="connsiteY4" fmla="*/ 523860 h 768096"/>
                <a:gd name="connsiteX5" fmla="*/ 117194 w 518922"/>
                <a:gd name="connsiteY5" fmla="*/ 744854 h 768096"/>
                <a:gd name="connsiteX6" fmla="*/ 78755 w 518922"/>
                <a:gd name="connsiteY6" fmla="*/ 766866 h 768096"/>
                <a:gd name="connsiteX7" fmla="*/ 117221 w 518922"/>
                <a:gd name="connsiteY7" fmla="*/ 744889 h 768096"/>
                <a:gd name="connsiteX8" fmla="*/ 338184 w 518922"/>
                <a:gd name="connsiteY8" fmla="*/ 523860 h 768096"/>
                <a:gd name="connsiteX9" fmla="*/ 492052 w 518922"/>
                <a:gd name="connsiteY9" fmla="*/ 125995 h 768096"/>
                <a:gd name="connsiteX10" fmla="*/ 520353 w 518922"/>
                <a:gd name="connsiteY10" fmla="*/ 240362 h 768096"/>
                <a:gd name="connsiteX11" fmla="*/ 494256 w 518922"/>
                <a:gd name="connsiteY11" fmla="*/ 350373 h 768096"/>
                <a:gd name="connsiteX12" fmla="*/ 520369 w 518922"/>
                <a:gd name="connsiteY12" fmla="*/ 240389 h 768096"/>
                <a:gd name="connsiteX13" fmla="*/ 492052 w 518922"/>
                <a:gd name="connsiteY13" fmla="*/ 125995 h 768096"/>
                <a:gd name="connsiteX14" fmla="*/ 383378 w 518922"/>
                <a:gd name="connsiteY14" fmla="*/ 20515 h 768096"/>
                <a:gd name="connsiteX15" fmla="*/ 383515 w 518922"/>
                <a:gd name="connsiteY15" fmla="*/ 20581 h 768096"/>
                <a:gd name="connsiteX16" fmla="*/ 383378 w 518922"/>
                <a:gd name="connsiteY16" fmla="*/ 20515 h 768096"/>
                <a:gd name="connsiteX17" fmla="*/ 322324 w 518922"/>
                <a:gd name="connsiteY17" fmla="*/ 64 h 768096"/>
                <a:gd name="connsiteX18" fmla="*/ 383328 w 518922"/>
                <a:gd name="connsiteY18" fmla="*/ 20489 h 768096"/>
                <a:gd name="connsiteX19" fmla="*/ 322324 w 518922"/>
                <a:gd name="connsiteY19" fmla="*/ 64 h 768096"/>
                <a:gd name="connsiteX20" fmla="*/ 321992 w 518922"/>
                <a:gd name="connsiteY20" fmla="*/ 0 h 768096"/>
                <a:gd name="connsiteX21" fmla="*/ 322171 w 518922"/>
                <a:gd name="connsiteY21" fmla="*/ 34 h 768096"/>
                <a:gd name="connsiteX22" fmla="*/ 321992 w 518922"/>
                <a:gd name="connsiteY22" fmla="*/ 0 h 76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8922" h="768096">
                  <a:moveTo>
                    <a:pt x="20" y="746896"/>
                  </a:moveTo>
                  <a:lnTo>
                    <a:pt x="0" y="746914"/>
                  </a:lnTo>
                  <a:cubicBezTo>
                    <a:pt x="14665" y="760598"/>
                    <a:pt x="33017" y="768080"/>
                    <a:pt x="51721" y="769358"/>
                  </a:cubicBezTo>
                  <a:cubicBezTo>
                    <a:pt x="33028" y="768073"/>
                    <a:pt x="14678" y="760586"/>
                    <a:pt x="20" y="746896"/>
                  </a:cubicBezTo>
                  <a:moveTo>
                    <a:pt x="338184" y="523860"/>
                  </a:moveTo>
                  <a:lnTo>
                    <a:pt x="117194" y="744854"/>
                  </a:lnTo>
                  <a:cubicBezTo>
                    <a:pt x="106164" y="755884"/>
                    <a:pt x="92841" y="763222"/>
                    <a:pt x="78755" y="766866"/>
                  </a:cubicBezTo>
                  <a:cubicBezTo>
                    <a:pt x="92844" y="763225"/>
                    <a:pt x="106180" y="755900"/>
                    <a:pt x="117221" y="744889"/>
                  </a:cubicBezTo>
                  <a:lnTo>
                    <a:pt x="338184" y="523860"/>
                  </a:lnTo>
                  <a:moveTo>
                    <a:pt x="492052" y="125995"/>
                  </a:moveTo>
                  <a:cubicBezTo>
                    <a:pt x="510903" y="161668"/>
                    <a:pt x="520353" y="201013"/>
                    <a:pt x="520353" y="240362"/>
                  </a:cubicBezTo>
                  <a:cubicBezTo>
                    <a:pt x="520353" y="278142"/>
                    <a:pt x="511639" y="315877"/>
                    <a:pt x="494256" y="350373"/>
                  </a:cubicBezTo>
                  <a:cubicBezTo>
                    <a:pt x="511643" y="315884"/>
                    <a:pt x="520369" y="278151"/>
                    <a:pt x="520369" y="240389"/>
                  </a:cubicBezTo>
                  <a:cubicBezTo>
                    <a:pt x="520367" y="201008"/>
                    <a:pt x="510907" y="161661"/>
                    <a:pt x="492052" y="125995"/>
                  </a:cubicBezTo>
                  <a:moveTo>
                    <a:pt x="383378" y="20515"/>
                  </a:moveTo>
                  <a:cubicBezTo>
                    <a:pt x="383426" y="20537"/>
                    <a:pt x="383465" y="20556"/>
                    <a:pt x="383515" y="20581"/>
                  </a:cubicBezTo>
                  <a:cubicBezTo>
                    <a:pt x="383467" y="20558"/>
                    <a:pt x="383422" y="20535"/>
                    <a:pt x="383378" y="20515"/>
                  </a:cubicBezTo>
                  <a:moveTo>
                    <a:pt x="322324" y="64"/>
                  </a:moveTo>
                  <a:cubicBezTo>
                    <a:pt x="343277" y="4119"/>
                    <a:pt x="363808" y="10929"/>
                    <a:pt x="383328" y="20489"/>
                  </a:cubicBezTo>
                  <a:cubicBezTo>
                    <a:pt x="363803" y="10925"/>
                    <a:pt x="343279" y="4119"/>
                    <a:pt x="322324" y="64"/>
                  </a:cubicBezTo>
                  <a:moveTo>
                    <a:pt x="321992" y="0"/>
                  </a:moveTo>
                  <a:cubicBezTo>
                    <a:pt x="322049" y="11"/>
                    <a:pt x="322111" y="23"/>
                    <a:pt x="322171" y="34"/>
                  </a:cubicBezTo>
                  <a:cubicBezTo>
                    <a:pt x="322113" y="23"/>
                    <a:pt x="322052" y="11"/>
                    <a:pt x="321992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47E8BCAB-54EC-4944-9ED8-FF0B5805B88F}"/>
                </a:ext>
              </a:extLst>
            </p:cNvPr>
            <p:cNvSpPr/>
            <p:nvPr/>
          </p:nvSpPr>
          <p:spPr>
            <a:xfrm>
              <a:off x="7126340" y="2901126"/>
              <a:ext cx="518922" cy="772668"/>
            </a:xfrm>
            <a:custGeom>
              <a:avLst/>
              <a:gdLst>
                <a:gd name="connsiteX0" fmla="*/ 275630 w 518922"/>
                <a:gd name="connsiteY0" fmla="*/ 0 h 772668"/>
                <a:gd name="connsiteX1" fmla="*/ 218093 w 518922"/>
                <a:gd name="connsiteY1" fmla="*/ 6837 h 772668"/>
                <a:gd name="connsiteX2" fmla="*/ 333632 w 518922"/>
                <a:gd name="connsiteY2" fmla="*/ 71662 h 772668"/>
                <a:gd name="connsiteX3" fmla="*/ 405253 w 518922"/>
                <a:gd name="connsiteY3" fmla="*/ 244794 h 772668"/>
                <a:gd name="connsiteX4" fmla="*/ 333632 w 518922"/>
                <a:gd name="connsiteY4" fmla="*/ 417753 h 772668"/>
                <a:gd name="connsiteX5" fmla="*/ 2098 w 518922"/>
                <a:gd name="connsiteY5" fmla="*/ 749292 h 772668"/>
                <a:gd name="connsiteX6" fmla="*/ 0 w 518922"/>
                <a:gd name="connsiteY6" fmla="*/ 751301 h 772668"/>
                <a:gd name="connsiteX7" fmla="*/ 51702 w 518922"/>
                <a:gd name="connsiteY7" fmla="*/ 773761 h 772668"/>
                <a:gd name="connsiteX8" fmla="*/ 57516 w 518922"/>
                <a:gd name="connsiteY8" fmla="*/ 773964 h 772668"/>
                <a:gd name="connsiteX9" fmla="*/ 78732 w 518922"/>
                <a:gd name="connsiteY9" fmla="*/ 771269 h 772668"/>
                <a:gd name="connsiteX10" fmla="*/ 117171 w 518922"/>
                <a:gd name="connsiteY10" fmla="*/ 749257 h 772668"/>
                <a:gd name="connsiteX11" fmla="*/ 338159 w 518922"/>
                <a:gd name="connsiteY11" fmla="*/ 528263 h 772668"/>
                <a:gd name="connsiteX12" fmla="*/ 448643 w 518922"/>
                <a:gd name="connsiteY12" fmla="*/ 417751 h 772668"/>
                <a:gd name="connsiteX13" fmla="*/ 494231 w 518922"/>
                <a:gd name="connsiteY13" fmla="*/ 354776 h 772668"/>
                <a:gd name="connsiteX14" fmla="*/ 520330 w 518922"/>
                <a:gd name="connsiteY14" fmla="*/ 244764 h 772668"/>
                <a:gd name="connsiteX15" fmla="*/ 492027 w 518922"/>
                <a:gd name="connsiteY15" fmla="*/ 130398 h 772668"/>
                <a:gd name="connsiteX16" fmla="*/ 448641 w 518922"/>
                <a:gd name="connsiteY16" fmla="*/ 71659 h 772668"/>
                <a:gd name="connsiteX17" fmla="*/ 383488 w 518922"/>
                <a:gd name="connsiteY17" fmla="*/ 24984 h 772668"/>
                <a:gd name="connsiteX18" fmla="*/ 383351 w 518922"/>
                <a:gd name="connsiteY18" fmla="*/ 24917 h 772668"/>
                <a:gd name="connsiteX19" fmla="*/ 383300 w 518922"/>
                <a:gd name="connsiteY19" fmla="*/ 24892 h 772668"/>
                <a:gd name="connsiteX20" fmla="*/ 322296 w 518922"/>
                <a:gd name="connsiteY20" fmla="*/ 4467 h 772668"/>
                <a:gd name="connsiteX21" fmla="*/ 322145 w 518922"/>
                <a:gd name="connsiteY21" fmla="*/ 4437 h 772668"/>
                <a:gd name="connsiteX22" fmla="*/ 321967 w 518922"/>
                <a:gd name="connsiteY22" fmla="*/ 4403 h 772668"/>
                <a:gd name="connsiteX23" fmla="*/ 275630 w 518922"/>
                <a:gd name="connsiteY23" fmla="*/ 0 h 77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18922" h="772668">
                  <a:moveTo>
                    <a:pt x="275630" y="0"/>
                  </a:moveTo>
                  <a:cubicBezTo>
                    <a:pt x="256302" y="0"/>
                    <a:pt x="236971" y="2279"/>
                    <a:pt x="218093" y="6837"/>
                  </a:cubicBezTo>
                  <a:cubicBezTo>
                    <a:pt x="260430" y="17067"/>
                    <a:pt x="300561" y="38674"/>
                    <a:pt x="333632" y="71662"/>
                  </a:cubicBezTo>
                  <a:cubicBezTo>
                    <a:pt x="381346" y="119464"/>
                    <a:pt x="405253" y="182087"/>
                    <a:pt x="405253" y="244794"/>
                  </a:cubicBezTo>
                  <a:cubicBezTo>
                    <a:pt x="405253" y="307417"/>
                    <a:pt x="381346" y="369948"/>
                    <a:pt x="333632" y="417753"/>
                  </a:cubicBezTo>
                  <a:lnTo>
                    <a:pt x="2098" y="749292"/>
                  </a:lnTo>
                  <a:cubicBezTo>
                    <a:pt x="1401" y="749989"/>
                    <a:pt x="699" y="750597"/>
                    <a:pt x="0" y="751301"/>
                  </a:cubicBezTo>
                  <a:cubicBezTo>
                    <a:pt x="14658" y="764992"/>
                    <a:pt x="33005" y="772478"/>
                    <a:pt x="51702" y="773761"/>
                  </a:cubicBezTo>
                  <a:cubicBezTo>
                    <a:pt x="53636" y="773896"/>
                    <a:pt x="55577" y="773964"/>
                    <a:pt x="57516" y="773964"/>
                  </a:cubicBezTo>
                  <a:cubicBezTo>
                    <a:pt x="64648" y="773964"/>
                    <a:pt x="71783" y="773063"/>
                    <a:pt x="78732" y="771269"/>
                  </a:cubicBezTo>
                  <a:cubicBezTo>
                    <a:pt x="92818" y="767625"/>
                    <a:pt x="106139" y="760287"/>
                    <a:pt x="117171" y="749257"/>
                  </a:cubicBezTo>
                  <a:lnTo>
                    <a:pt x="338159" y="528263"/>
                  </a:lnTo>
                  <a:lnTo>
                    <a:pt x="448643" y="417751"/>
                  </a:lnTo>
                  <a:cubicBezTo>
                    <a:pt x="467585" y="398772"/>
                    <a:pt x="482787" y="377478"/>
                    <a:pt x="494231" y="354776"/>
                  </a:cubicBezTo>
                  <a:cubicBezTo>
                    <a:pt x="511614" y="320280"/>
                    <a:pt x="520330" y="282545"/>
                    <a:pt x="520330" y="244764"/>
                  </a:cubicBezTo>
                  <a:cubicBezTo>
                    <a:pt x="520330" y="205415"/>
                    <a:pt x="510877" y="166071"/>
                    <a:pt x="492027" y="130398"/>
                  </a:cubicBezTo>
                  <a:cubicBezTo>
                    <a:pt x="480855" y="109273"/>
                    <a:pt x="466392" y="89442"/>
                    <a:pt x="448641" y="71659"/>
                  </a:cubicBezTo>
                  <a:cubicBezTo>
                    <a:pt x="429075" y="52096"/>
                    <a:pt x="407015" y="36537"/>
                    <a:pt x="383488" y="24984"/>
                  </a:cubicBezTo>
                  <a:cubicBezTo>
                    <a:pt x="383440" y="24958"/>
                    <a:pt x="383403" y="24943"/>
                    <a:pt x="383351" y="24917"/>
                  </a:cubicBezTo>
                  <a:cubicBezTo>
                    <a:pt x="383332" y="24908"/>
                    <a:pt x="383319" y="24902"/>
                    <a:pt x="383300" y="24892"/>
                  </a:cubicBezTo>
                  <a:cubicBezTo>
                    <a:pt x="363780" y="15332"/>
                    <a:pt x="343250" y="8522"/>
                    <a:pt x="322296" y="4467"/>
                  </a:cubicBezTo>
                  <a:cubicBezTo>
                    <a:pt x="322248" y="4458"/>
                    <a:pt x="322193" y="4446"/>
                    <a:pt x="322145" y="4437"/>
                  </a:cubicBezTo>
                  <a:cubicBezTo>
                    <a:pt x="322086" y="4426"/>
                    <a:pt x="322026" y="4414"/>
                    <a:pt x="321967" y="4403"/>
                  </a:cubicBezTo>
                  <a:cubicBezTo>
                    <a:pt x="306669" y="1470"/>
                    <a:pt x="291149" y="0"/>
                    <a:pt x="27563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EF8BE16-BA07-4C97-AC54-62B49D15188B}"/>
                </a:ext>
              </a:extLst>
            </p:cNvPr>
            <p:cNvSpPr/>
            <p:nvPr/>
          </p:nvSpPr>
          <p:spPr>
            <a:xfrm>
              <a:off x="6887474" y="2965603"/>
              <a:ext cx="86868" cy="34290"/>
            </a:xfrm>
            <a:custGeom>
              <a:avLst/>
              <a:gdLst>
                <a:gd name="connsiteX0" fmla="*/ 14678 w 86868"/>
                <a:gd name="connsiteY0" fmla="*/ 34130 h 34290"/>
                <a:gd name="connsiteX1" fmla="*/ 78277 w 86868"/>
                <a:gd name="connsiteY1" fmla="*/ 20970 h 34290"/>
                <a:gd name="connsiteX2" fmla="*/ 88762 w 86868"/>
                <a:gd name="connsiteY2" fmla="*/ 10486 h 34290"/>
                <a:gd name="connsiteX3" fmla="*/ 78277 w 86868"/>
                <a:gd name="connsiteY3" fmla="*/ 0 h 34290"/>
                <a:gd name="connsiteX4" fmla="*/ 6297 w 86868"/>
                <a:gd name="connsiteY4" fmla="*/ 14907 h 34290"/>
                <a:gd name="connsiteX5" fmla="*/ 877 w 86868"/>
                <a:gd name="connsiteY5" fmla="*/ 28710 h 34290"/>
                <a:gd name="connsiteX6" fmla="*/ 14678 w 86868"/>
                <a:gd name="connsiteY6" fmla="*/ 34130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868" h="34290">
                  <a:moveTo>
                    <a:pt x="14678" y="34130"/>
                  </a:moveTo>
                  <a:cubicBezTo>
                    <a:pt x="34463" y="25507"/>
                    <a:pt x="55988" y="20972"/>
                    <a:pt x="78277" y="20970"/>
                  </a:cubicBezTo>
                  <a:cubicBezTo>
                    <a:pt x="84065" y="20970"/>
                    <a:pt x="88762" y="16274"/>
                    <a:pt x="88762" y="10486"/>
                  </a:cubicBezTo>
                  <a:cubicBezTo>
                    <a:pt x="88762" y="4696"/>
                    <a:pt x="84065" y="0"/>
                    <a:pt x="78277" y="0"/>
                  </a:cubicBezTo>
                  <a:cubicBezTo>
                    <a:pt x="53140" y="-2"/>
                    <a:pt x="28723" y="5128"/>
                    <a:pt x="6297" y="14907"/>
                  </a:cubicBezTo>
                  <a:cubicBezTo>
                    <a:pt x="989" y="17223"/>
                    <a:pt x="-1438" y="23402"/>
                    <a:pt x="877" y="28710"/>
                  </a:cubicBezTo>
                  <a:cubicBezTo>
                    <a:pt x="3190" y="34018"/>
                    <a:pt x="9370" y="36446"/>
                    <a:pt x="14678" y="3413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799753CB-C132-4C94-8C9F-541E1A4E25EB}"/>
                </a:ext>
              </a:extLst>
            </p:cNvPr>
            <p:cNvSpPr/>
            <p:nvPr/>
          </p:nvSpPr>
          <p:spPr>
            <a:xfrm>
              <a:off x="6785525" y="3004963"/>
              <a:ext cx="80010" cy="269748"/>
            </a:xfrm>
            <a:custGeom>
              <a:avLst/>
              <a:gdLst>
                <a:gd name="connsiteX0" fmla="*/ 67668 w 80010"/>
                <a:gd name="connsiteY0" fmla="*/ 253485 h 269748"/>
                <a:gd name="connsiteX1" fmla="*/ 20969 w 80010"/>
                <a:gd name="connsiteY1" fmla="*/ 140918 h 269748"/>
                <a:gd name="connsiteX2" fmla="*/ 67668 w 80010"/>
                <a:gd name="connsiteY2" fmla="*/ 28237 h 269748"/>
                <a:gd name="connsiteX3" fmla="*/ 78279 w 80010"/>
                <a:gd name="connsiteY3" fmla="*/ 18526 h 269748"/>
                <a:gd name="connsiteX4" fmla="*/ 79592 w 80010"/>
                <a:gd name="connsiteY4" fmla="*/ 3756 h 269748"/>
                <a:gd name="connsiteX5" fmla="*/ 64822 w 80010"/>
                <a:gd name="connsiteY5" fmla="*/ 2444 h 269748"/>
                <a:gd name="connsiteX6" fmla="*/ 52845 w 80010"/>
                <a:gd name="connsiteY6" fmla="*/ 13403 h 269748"/>
                <a:gd name="connsiteX7" fmla="*/ 0 w 80010"/>
                <a:gd name="connsiteY7" fmla="*/ 140918 h 269748"/>
                <a:gd name="connsiteX8" fmla="*/ 52852 w 80010"/>
                <a:gd name="connsiteY8" fmla="*/ 268326 h 269748"/>
                <a:gd name="connsiteX9" fmla="*/ 67679 w 80010"/>
                <a:gd name="connsiteY9" fmla="*/ 268313 h 269748"/>
                <a:gd name="connsiteX10" fmla="*/ 67668 w 80010"/>
                <a:gd name="connsiteY10" fmla="*/ 253485 h 2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0" h="269748">
                  <a:moveTo>
                    <a:pt x="67668" y="253485"/>
                  </a:moveTo>
                  <a:cubicBezTo>
                    <a:pt x="37495" y="223335"/>
                    <a:pt x="20988" y="183509"/>
                    <a:pt x="20969" y="140918"/>
                  </a:cubicBezTo>
                  <a:cubicBezTo>
                    <a:pt x="20988" y="98309"/>
                    <a:pt x="37513" y="58423"/>
                    <a:pt x="67668" y="28237"/>
                  </a:cubicBezTo>
                  <a:cubicBezTo>
                    <a:pt x="71088" y="24824"/>
                    <a:pt x="74629" y="21580"/>
                    <a:pt x="78279" y="18526"/>
                  </a:cubicBezTo>
                  <a:cubicBezTo>
                    <a:pt x="82719" y="14809"/>
                    <a:pt x="83306" y="8198"/>
                    <a:pt x="79592" y="3756"/>
                  </a:cubicBezTo>
                  <a:cubicBezTo>
                    <a:pt x="75874" y="-686"/>
                    <a:pt x="69261" y="-1271"/>
                    <a:pt x="64822" y="2444"/>
                  </a:cubicBezTo>
                  <a:cubicBezTo>
                    <a:pt x="60689" y="5902"/>
                    <a:pt x="56695" y="9560"/>
                    <a:pt x="52845" y="13403"/>
                  </a:cubicBezTo>
                  <a:cubicBezTo>
                    <a:pt x="18802" y="47428"/>
                    <a:pt x="-18" y="92846"/>
                    <a:pt x="0" y="140918"/>
                  </a:cubicBezTo>
                  <a:cubicBezTo>
                    <a:pt x="-18" y="188972"/>
                    <a:pt x="18791" y="234345"/>
                    <a:pt x="52852" y="268326"/>
                  </a:cubicBezTo>
                  <a:cubicBezTo>
                    <a:pt x="56951" y="272416"/>
                    <a:pt x="63587" y="272411"/>
                    <a:pt x="67679" y="268313"/>
                  </a:cubicBezTo>
                  <a:cubicBezTo>
                    <a:pt x="71771" y="264216"/>
                    <a:pt x="71764" y="257577"/>
                    <a:pt x="67668" y="253485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A04FFBF6-4FBB-43E1-AA4A-B5E79C6BC315}"/>
                </a:ext>
              </a:extLst>
            </p:cNvPr>
            <p:cNvSpPr/>
            <p:nvPr/>
          </p:nvSpPr>
          <p:spPr>
            <a:xfrm>
              <a:off x="6707771" y="2887858"/>
              <a:ext cx="950976" cy="800100"/>
            </a:xfrm>
            <a:custGeom>
              <a:avLst/>
              <a:gdLst>
                <a:gd name="connsiteX0" fmla="*/ 476101 w 950976"/>
                <a:gd name="connsiteY0" fmla="*/ 800463 h 800100"/>
                <a:gd name="connsiteX1" fmla="*/ 407091 w 950976"/>
                <a:gd name="connsiteY1" fmla="*/ 771875 h 800100"/>
                <a:gd name="connsiteX2" fmla="*/ 75621 w 950976"/>
                <a:gd name="connsiteY2" fmla="*/ 440393 h 800100"/>
                <a:gd name="connsiteX3" fmla="*/ 0 w 950976"/>
                <a:gd name="connsiteY3" fmla="*/ 258021 h 800100"/>
                <a:gd name="connsiteX4" fmla="*/ 75621 w 950976"/>
                <a:gd name="connsiteY4" fmla="*/ 75545 h 800100"/>
                <a:gd name="connsiteX5" fmla="*/ 257978 w 950976"/>
                <a:gd name="connsiteY5" fmla="*/ 0 h 800100"/>
                <a:gd name="connsiteX6" fmla="*/ 440450 w 950976"/>
                <a:gd name="connsiteY6" fmla="*/ 75527 h 800100"/>
                <a:gd name="connsiteX7" fmla="*/ 476098 w 950976"/>
                <a:gd name="connsiteY7" fmla="*/ 111175 h 800100"/>
                <a:gd name="connsiteX8" fmla="*/ 511724 w 950976"/>
                <a:gd name="connsiteY8" fmla="*/ 75545 h 800100"/>
                <a:gd name="connsiteX9" fmla="*/ 876569 w 950976"/>
                <a:gd name="connsiteY9" fmla="*/ 75534 h 800100"/>
                <a:gd name="connsiteX10" fmla="*/ 952128 w 950976"/>
                <a:gd name="connsiteY10" fmla="*/ 258039 h 800100"/>
                <a:gd name="connsiteX11" fmla="*/ 876592 w 950976"/>
                <a:gd name="connsiteY11" fmla="*/ 440387 h 800100"/>
                <a:gd name="connsiteX12" fmla="*/ 545097 w 950976"/>
                <a:gd name="connsiteY12" fmla="*/ 771877 h 800100"/>
                <a:gd name="connsiteX13" fmla="*/ 476101 w 950976"/>
                <a:gd name="connsiteY13" fmla="*/ 800463 h 800100"/>
                <a:gd name="connsiteX14" fmla="*/ 257980 w 950976"/>
                <a:gd name="connsiteY14" fmla="*/ 26458 h 800100"/>
                <a:gd name="connsiteX15" fmla="*/ 94325 w 950976"/>
                <a:gd name="connsiteY15" fmla="*/ 94250 h 800100"/>
                <a:gd name="connsiteX16" fmla="*/ 26458 w 950976"/>
                <a:gd name="connsiteY16" fmla="*/ 258021 h 800100"/>
                <a:gd name="connsiteX17" fmla="*/ 94325 w 950976"/>
                <a:gd name="connsiteY17" fmla="*/ 421680 h 800100"/>
                <a:gd name="connsiteX18" fmla="*/ 425806 w 950976"/>
                <a:gd name="connsiteY18" fmla="*/ 753166 h 800100"/>
                <a:gd name="connsiteX19" fmla="*/ 476101 w 950976"/>
                <a:gd name="connsiteY19" fmla="*/ 774005 h 800100"/>
                <a:gd name="connsiteX20" fmla="*/ 526388 w 950976"/>
                <a:gd name="connsiteY20" fmla="*/ 753166 h 800100"/>
                <a:gd name="connsiteX21" fmla="*/ 857874 w 950976"/>
                <a:gd name="connsiteY21" fmla="*/ 421687 h 800100"/>
                <a:gd name="connsiteX22" fmla="*/ 925663 w 950976"/>
                <a:gd name="connsiteY22" fmla="*/ 258039 h 800100"/>
                <a:gd name="connsiteX23" fmla="*/ 857854 w 950976"/>
                <a:gd name="connsiteY23" fmla="*/ 94245 h 800100"/>
                <a:gd name="connsiteX24" fmla="*/ 530434 w 950976"/>
                <a:gd name="connsiteY24" fmla="*/ 94250 h 800100"/>
                <a:gd name="connsiteX25" fmla="*/ 476098 w 950976"/>
                <a:gd name="connsiteY25" fmla="*/ 148590 h 800100"/>
                <a:gd name="connsiteX26" fmla="*/ 421758 w 950976"/>
                <a:gd name="connsiteY26" fmla="*/ 94250 h 800100"/>
                <a:gd name="connsiteX27" fmla="*/ 257980 w 950976"/>
                <a:gd name="connsiteY27" fmla="*/ 26458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50976" h="800100">
                  <a:moveTo>
                    <a:pt x="476101" y="800463"/>
                  </a:moveTo>
                  <a:cubicBezTo>
                    <a:pt x="450031" y="800463"/>
                    <a:pt x="425525" y="790307"/>
                    <a:pt x="407091" y="771875"/>
                  </a:cubicBezTo>
                  <a:lnTo>
                    <a:pt x="75621" y="440393"/>
                  </a:lnTo>
                  <a:cubicBezTo>
                    <a:pt x="26861" y="391702"/>
                    <a:pt x="0" y="326932"/>
                    <a:pt x="0" y="258021"/>
                  </a:cubicBezTo>
                  <a:cubicBezTo>
                    <a:pt x="0" y="189109"/>
                    <a:pt x="26854" y="124301"/>
                    <a:pt x="75621" y="75545"/>
                  </a:cubicBezTo>
                  <a:cubicBezTo>
                    <a:pt x="124331" y="26831"/>
                    <a:pt x="189096" y="0"/>
                    <a:pt x="257978" y="0"/>
                  </a:cubicBezTo>
                  <a:cubicBezTo>
                    <a:pt x="326811" y="0"/>
                    <a:pt x="391626" y="26819"/>
                    <a:pt x="440450" y="75527"/>
                  </a:cubicBezTo>
                  <a:lnTo>
                    <a:pt x="476098" y="111175"/>
                  </a:lnTo>
                  <a:lnTo>
                    <a:pt x="511724" y="75545"/>
                  </a:lnTo>
                  <a:cubicBezTo>
                    <a:pt x="612253" y="-24970"/>
                    <a:pt x="775919" y="-24979"/>
                    <a:pt x="876569" y="75534"/>
                  </a:cubicBezTo>
                  <a:cubicBezTo>
                    <a:pt x="925300" y="124397"/>
                    <a:pt x="952128" y="189201"/>
                    <a:pt x="952128" y="258039"/>
                  </a:cubicBezTo>
                  <a:cubicBezTo>
                    <a:pt x="952128" y="326797"/>
                    <a:pt x="925302" y="391551"/>
                    <a:pt x="876592" y="440387"/>
                  </a:cubicBezTo>
                  <a:lnTo>
                    <a:pt x="545097" y="771877"/>
                  </a:lnTo>
                  <a:cubicBezTo>
                    <a:pt x="526669" y="790307"/>
                    <a:pt x="502161" y="800463"/>
                    <a:pt x="476101" y="800463"/>
                  </a:cubicBezTo>
                  <a:moveTo>
                    <a:pt x="257980" y="26458"/>
                  </a:moveTo>
                  <a:cubicBezTo>
                    <a:pt x="196164" y="26458"/>
                    <a:pt x="138047" y="50532"/>
                    <a:pt x="94325" y="94250"/>
                  </a:cubicBezTo>
                  <a:cubicBezTo>
                    <a:pt x="50564" y="138017"/>
                    <a:pt x="26458" y="196178"/>
                    <a:pt x="26458" y="258021"/>
                  </a:cubicBezTo>
                  <a:cubicBezTo>
                    <a:pt x="26458" y="319862"/>
                    <a:pt x="50562" y="377981"/>
                    <a:pt x="94325" y="421680"/>
                  </a:cubicBezTo>
                  <a:lnTo>
                    <a:pt x="425806" y="753166"/>
                  </a:lnTo>
                  <a:cubicBezTo>
                    <a:pt x="439239" y="766608"/>
                    <a:pt x="457100" y="774005"/>
                    <a:pt x="476101" y="774005"/>
                  </a:cubicBezTo>
                  <a:cubicBezTo>
                    <a:pt x="495097" y="774005"/>
                    <a:pt x="512953" y="766608"/>
                    <a:pt x="526388" y="753166"/>
                  </a:cubicBezTo>
                  <a:lnTo>
                    <a:pt x="857874" y="421687"/>
                  </a:lnTo>
                  <a:cubicBezTo>
                    <a:pt x="901583" y="377862"/>
                    <a:pt x="925663" y="319743"/>
                    <a:pt x="925663" y="258039"/>
                  </a:cubicBezTo>
                  <a:cubicBezTo>
                    <a:pt x="925663" y="196255"/>
                    <a:pt x="901583" y="138083"/>
                    <a:pt x="857854" y="94245"/>
                  </a:cubicBezTo>
                  <a:cubicBezTo>
                    <a:pt x="767538" y="4046"/>
                    <a:pt x="620640" y="4046"/>
                    <a:pt x="530434" y="94250"/>
                  </a:cubicBezTo>
                  <a:lnTo>
                    <a:pt x="476098" y="148590"/>
                  </a:lnTo>
                  <a:lnTo>
                    <a:pt x="421758" y="94250"/>
                  </a:lnTo>
                  <a:cubicBezTo>
                    <a:pt x="377935" y="50541"/>
                    <a:pt x="319763" y="26458"/>
                    <a:pt x="257980" y="26458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070BE630-C1BE-4E39-8973-F14E5096DACA}"/>
                </a:ext>
              </a:extLst>
            </p:cNvPr>
            <p:cNvSpPr/>
            <p:nvPr/>
          </p:nvSpPr>
          <p:spPr>
            <a:xfrm>
              <a:off x="7844409" y="3222871"/>
              <a:ext cx="98298" cy="20574"/>
            </a:xfrm>
            <a:custGeom>
              <a:avLst/>
              <a:gdLst>
                <a:gd name="connsiteX0" fmla="*/ 10486 w 98298"/>
                <a:gd name="connsiteY0" fmla="*/ 20970 h 20574"/>
                <a:gd name="connsiteX1" fmla="*/ 89920 w 98298"/>
                <a:gd name="connsiteY1" fmla="*/ 20970 h 20574"/>
                <a:gd name="connsiteX2" fmla="*/ 100406 w 98298"/>
                <a:gd name="connsiteY2" fmla="*/ 10486 h 20574"/>
                <a:gd name="connsiteX3" fmla="*/ 89920 w 98298"/>
                <a:gd name="connsiteY3" fmla="*/ 0 h 20574"/>
                <a:gd name="connsiteX4" fmla="*/ 10486 w 98298"/>
                <a:gd name="connsiteY4" fmla="*/ 0 h 20574"/>
                <a:gd name="connsiteX5" fmla="*/ 0 w 98298"/>
                <a:gd name="connsiteY5" fmla="*/ 10486 h 20574"/>
                <a:gd name="connsiteX6" fmla="*/ 10486 w 98298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98" h="20574">
                  <a:moveTo>
                    <a:pt x="10486" y="20970"/>
                  </a:moveTo>
                  <a:lnTo>
                    <a:pt x="89920" y="20970"/>
                  </a:lnTo>
                  <a:cubicBezTo>
                    <a:pt x="95710" y="20970"/>
                    <a:pt x="100406" y="16274"/>
                    <a:pt x="100406" y="10486"/>
                  </a:cubicBezTo>
                  <a:cubicBezTo>
                    <a:pt x="100406" y="4693"/>
                    <a:pt x="95710" y="0"/>
                    <a:pt x="89920" y="0"/>
                  </a:cubicBezTo>
                  <a:lnTo>
                    <a:pt x="10486" y="0"/>
                  </a:lnTo>
                  <a:cubicBezTo>
                    <a:pt x="4695" y="0"/>
                    <a:pt x="0" y="4693"/>
                    <a:pt x="0" y="10486"/>
                  </a:cubicBezTo>
                  <a:cubicBezTo>
                    <a:pt x="0" y="16274"/>
                    <a:pt x="4693" y="20970"/>
                    <a:pt x="10486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D1D36948-D483-42F1-8824-1DDF475CCBC0}"/>
                </a:ext>
              </a:extLst>
            </p:cNvPr>
            <p:cNvSpPr/>
            <p:nvPr/>
          </p:nvSpPr>
          <p:spPr>
            <a:xfrm>
              <a:off x="6647219" y="3036247"/>
              <a:ext cx="1126998" cy="443484"/>
            </a:xfrm>
            <a:custGeom>
              <a:avLst/>
              <a:gdLst>
                <a:gd name="connsiteX0" fmla="*/ 10486 w 1126998"/>
                <a:gd name="connsiteY0" fmla="*/ 319482 h 443484"/>
                <a:gd name="connsiteX1" fmla="*/ 453433 w 1126998"/>
                <a:gd name="connsiteY1" fmla="*/ 319482 h 443484"/>
                <a:gd name="connsiteX2" fmla="*/ 492960 w 1126998"/>
                <a:gd name="connsiteY2" fmla="*/ 226197 h 443484"/>
                <a:gd name="connsiteX3" fmla="*/ 569635 w 1126998"/>
                <a:gd name="connsiteY3" fmla="*/ 445580 h 443484"/>
                <a:gd name="connsiteX4" fmla="*/ 682230 w 1126998"/>
                <a:gd name="connsiteY4" fmla="*/ 93413 h 443484"/>
                <a:gd name="connsiteX5" fmla="*/ 698522 w 1126998"/>
                <a:gd name="connsiteY5" fmla="*/ 207592 h 443484"/>
                <a:gd name="connsiteX6" fmla="*/ 1116793 w 1126998"/>
                <a:gd name="connsiteY6" fmla="*/ 207592 h 443484"/>
                <a:gd name="connsiteX7" fmla="*/ 1127277 w 1126998"/>
                <a:gd name="connsiteY7" fmla="*/ 197108 h 443484"/>
                <a:gd name="connsiteX8" fmla="*/ 1116793 w 1126998"/>
                <a:gd name="connsiteY8" fmla="*/ 186622 h 443484"/>
                <a:gd name="connsiteX9" fmla="*/ 716712 w 1126998"/>
                <a:gd name="connsiteY9" fmla="*/ 186622 h 443484"/>
                <a:gd name="connsiteX10" fmla="*/ 690084 w 1126998"/>
                <a:gd name="connsiteY10" fmla="*/ 0 h 443484"/>
                <a:gd name="connsiteX11" fmla="*/ 568750 w 1126998"/>
                <a:gd name="connsiteY11" fmla="*/ 379490 h 443484"/>
                <a:gd name="connsiteX12" fmla="*/ 494841 w 1126998"/>
                <a:gd name="connsiteY12" fmla="*/ 168019 h 443484"/>
                <a:gd name="connsiteX13" fmla="*/ 439543 w 1126998"/>
                <a:gd name="connsiteY13" fmla="*/ 298513 h 443484"/>
                <a:gd name="connsiteX14" fmla="*/ 10486 w 1126998"/>
                <a:gd name="connsiteY14" fmla="*/ 298513 h 443484"/>
                <a:gd name="connsiteX15" fmla="*/ 0 w 1126998"/>
                <a:gd name="connsiteY15" fmla="*/ 308999 h 443484"/>
                <a:gd name="connsiteX16" fmla="*/ 10486 w 1126998"/>
                <a:gd name="connsiteY16" fmla="*/ 319482 h 44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6998" h="443484">
                  <a:moveTo>
                    <a:pt x="10486" y="319482"/>
                  </a:moveTo>
                  <a:lnTo>
                    <a:pt x="453433" y="319482"/>
                  </a:lnTo>
                  <a:lnTo>
                    <a:pt x="492960" y="226197"/>
                  </a:lnTo>
                  <a:lnTo>
                    <a:pt x="569635" y="445580"/>
                  </a:lnTo>
                  <a:lnTo>
                    <a:pt x="682230" y="93413"/>
                  </a:lnTo>
                  <a:lnTo>
                    <a:pt x="698522" y="207592"/>
                  </a:lnTo>
                  <a:lnTo>
                    <a:pt x="1116793" y="207592"/>
                  </a:lnTo>
                  <a:cubicBezTo>
                    <a:pt x="1122582" y="207592"/>
                    <a:pt x="1127277" y="202898"/>
                    <a:pt x="1127277" y="197108"/>
                  </a:cubicBezTo>
                  <a:cubicBezTo>
                    <a:pt x="1127277" y="191318"/>
                    <a:pt x="1122582" y="186622"/>
                    <a:pt x="1116793" y="186622"/>
                  </a:cubicBezTo>
                  <a:lnTo>
                    <a:pt x="716712" y="186622"/>
                  </a:lnTo>
                  <a:lnTo>
                    <a:pt x="690084" y="0"/>
                  </a:lnTo>
                  <a:lnTo>
                    <a:pt x="568750" y="379490"/>
                  </a:lnTo>
                  <a:lnTo>
                    <a:pt x="494841" y="168019"/>
                  </a:lnTo>
                  <a:lnTo>
                    <a:pt x="439543" y="298513"/>
                  </a:lnTo>
                  <a:lnTo>
                    <a:pt x="10486" y="298513"/>
                  </a:lnTo>
                  <a:cubicBezTo>
                    <a:pt x="4693" y="298513"/>
                    <a:pt x="0" y="303206"/>
                    <a:pt x="0" y="308999"/>
                  </a:cubicBezTo>
                  <a:cubicBezTo>
                    <a:pt x="3" y="314789"/>
                    <a:pt x="4693" y="319482"/>
                    <a:pt x="10486" y="31948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1160CB06-A8DE-478B-98F9-7C5DE7F01CC2}"/>
              </a:ext>
            </a:extLst>
          </p:cNvPr>
          <p:cNvGrpSpPr/>
          <p:nvPr/>
        </p:nvGrpSpPr>
        <p:grpSpPr>
          <a:xfrm>
            <a:off x="6139263" y="2862506"/>
            <a:ext cx="773432" cy="567645"/>
            <a:chOff x="8791149" y="583483"/>
            <a:chExt cx="1271016" cy="932837"/>
          </a:xfrm>
        </p:grpSpPr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4A7862BA-2A19-4B0B-9A40-9863F648F8EB}"/>
                </a:ext>
              </a:extLst>
            </p:cNvPr>
            <p:cNvSpPr/>
            <p:nvPr/>
          </p:nvSpPr>
          <p:spPr>
            <a:xfrm>
              <a:off x="8801635" y="756424"/>
              <a:ext cx="1248156" cy="749808"/>
            </a:xfrm>
            <a:custGeom>
              <a:avLst/>
              <a:gdLst>
                <a:gd name="connsiteX0" fmla="*/ 1096494 w 1248156"/>
                <a:gd name="connsiteY0" fmla="*/ 751093 h 749808"/>
                <a:gd name="connsiteX1" fmla="*/ 153852 w 1248156"/>
                <a:gd name="connsiteY1" fmla="*/ 751093 h 749808"/>
                <a:gd name="connsiteX2" fmla="*/ 0 w 1248156"/>
                <a:gd name="connsiteY2" fmla="*/ 597240 h 749808"/>
                <a:gd name="connsiteX3" fmla="*/ 0 w 1248156"/>
                <a:gd name="connsiteY3" fmla="*/ 153857 h 749808"/>
                <a:gd name="connsiteX4" fmla="*/ 153852 w 1248156"/>
                <a:gd name="connsiteY4" fmla="*/ 0 h 749808"/>
                <a:gd name="connsiteX5" fmla="*/ 1096494 w 1248156"/>
                <a:gd name="connsiteY5" fmla="*/ 0 h 749808"/>
                <a:gd name="connsiteX6" fmla="*/ 1250344 w 1248156"/>
                <a:gd name="connsiteY6" fmla="*/ 153857 h 749808"/>
                <a:gd name="connsiteX7" fmla="*/ 1250344 w 1248156"/>
                <a:gd name="connsiteY7" fmla="*/ 597240 h 749808"/>
                <a:gd name="connsiteX8" fmla="*/ 1096494 w 1248156"/>
                <a:gd name="connsiteY8" fmla="*/ 751093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8156" h="749808">
                  <a:moveTo>
                    <a:pt x="1096494" y="751093"/>
                  </a:moveTo>
                  <a:lnTo>
                    <a:pt x="153852" y="751093"/>
                  </a:lnTo>
                  <a:cubicBezTo>
                    <a:pt x="68884" y="751093"/>
                    <a:pt x="0" y="682211"/>
                    <a:pt x="0" y="597240"/>
                  </a:cubicBezTo>
                  <a:lnTo>
                    <a:pt x="0" y="153857"/>
                  </a:lnTo>
                  <a:cubicBezTo>
                    <a:pt x="0" y="68886"/>
                    <a:pt x="68884" y="0"/>
                    <a:pt x="153852" y="0"/>
                  </a:cubicBezTo>
                  <a:lnTo>
                    <a:pt x="1096494" y="0"/>
                  </a:lnTo>
                  <a:cubicBezTo>
                    <a:pt x="1181462" y="0"/>
                    <a:pt x="1250344" y="68886"/>
                    <a:pt x="1250344" y="153857"/>
                  </a:cubicBezTo>
                  <a:lnTo>
                    <a:pt x="1250344" y="597240"/>
                  </a:lnTo>
                  <a:cubicBezTo>
                    <a:pt x="1250344" y="682211"/>
                    <a:pt x="1181462" y="751093"/>
                    <a:pt x="1096494" y="75109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31A5311-C94F-4119-AC39-BD4F1983DA53}"/>
                </a:ext>
              </a:extLst>
            </p:cNvPr>
            <p:cNvSpPr/>
            <p:nvPr/>
          </p:nvSpPr>
          <p:spPr>
            <a:xfrm>
              <a:off x="8850594" y="899799"/>
              <a:ext cx="20574" cy="112014"/>
            </a:xfrm>
            <a:custGeom>
              <a:avLst/>
              <a:gdLst>
                <a:gd name="connsiteX0" fmla="*/ 20970 w 20574"/>
                <a:gd name="connsiteY0" fmla="*/ 103076 h 112014"/>
                <a:gd name="connsiteX1" fmla="*/ 20970 w 20574"/>
                <a:gd name="connsiteY1" fmla="*/ 10484 h 112014"/>
                <a:gd name="connsiteX2" fmla="*/ 10483 w 20574"/>
                <a:gd name="connsiteY2" fmla="*/ 0 h 112014"/>
                <a:gd name="connsiteX3" fmla="*/ 0 w 20574"/>
                <a:gd name="connsiteY3" fmla="*/ 10484 h 112014"/>
                <a:gd name="connsiteX4" fmla="*/ 0 w 20574"/>
                <a:gd name="connsiteY4" fmla="*/ 103076 h 112014"/>
                <a:gd name="connsiteX5" fmla="*/ 10483 w 20574"/>
                <a:gd name="connsiteY5" fmla="*/ 113562 h 112014"/>
                <a:gd name="connsiteX6" fmla="*/ 20970 w 20574"/>
                <a:gd name="connsiteY6" fmla="*/ 103076 h 11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12014">
                  <a:moveTo>
                    <a:pt x="20970" y="103076"/>
                  </a:moveTo>
                  <a:lnTo>
                    <a:pt x="20970" y="10484"/>
                  </a:lnTo>
                  <a:cubicBezTo>
                    <a:pt x="20970" y="4693"/>
                    <a:pt x="16272" y="0"/>
                    <a:pt x="10483" y="0"/>
                  </a:cubicBezTo>
                  <a:cubicBezTo>
                    <a:pt x="4695" y="0"/>
                    <a:pt x="0" y="4693"/>
                    <a:pt x="0" y="10484"/>
                  </a:cubicBezTo>
                  <a:lnTo>
                    <a:pt x="0" y="103076"/>
                  </a:lnTo>
                  <a:cubicBezTo>
                    <a:pt x="0" y="108866"/>
                    <a:pt x="4695" y="113562"/>
                    <a:pt x="10483" y="113562"/>
                  </a:cubicBezTo>
                  <a:cubicBezTo>
                    <a:pt x="16272" y="113562"/>
                    <a:pt x="20970" y="108866"/>
                    <a:pt x="20970" y="10307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21F3BA2E-D418-4862-AF0E-5218B2EF0B14}"/>
                </a:ext>
              </a:extLst>
            </p:cNvPr>
            <p:cNvSpPr/>
            <p:nvPr/>
          </p:nvSpPr>
          <p:spPr>
            <a:xfrm>
              <a:off x="8850592" y="1079918"/>
              <a:ext cx="114300" cy="377190"/>
            </a:xfrm>
            <a:custGeom>
              <a:avLst/>
              <a:gdLst>
                <a:gd name="connsiteX0" fmla="*/ 104900 w 114300"/>
                <a:gd name="connsiteY0" fmla="*/ 357672 h 377190"/>
                <a:gd name="connsiteX1" fmla="*/ 45585 w 114300"/>
                <a:gd name="connsiteY1" fmla="*/ 333059 h 377190"/>
                <a:gd name="connsiteX2" fmla="*/ 20972 w 114300"/>
                <a:gd name="connsiteY2" fmla="*/ 273746 h 377190"/>
                <a:gd name="connsiteX3" fmla="*/ 20972 w 114300"/>
                <a:gd name="connsiteY3" fmla="*/ 10486 h 377190"/>
                <a:gd name="connsiteX4" fmla="*/ 10486 w 114300"/>
                <a:gd name="connsiteY4" fmla="*/ 0 h 377190"/>
                <a:gd name="connsiteX5" fmla="*/ 0 w 114300"/>
                <a:gd name="connsiteY5" fmla="*/ 10486 h 377190"/>
                <a:gd name="connsiteX6" fmla="*/ 0 w 114300"/>
                <a:gd name="connsiteY6" fmla="*/ 273746 h 377190"/>
                <a:gd name="connsiteX7" fmla="*/ 104900 w 114300"/>
                <a:gd name="connsiteY7" fmla="*/ 378642 h 377190"/>
                <a:gd name="connsiteX8" fmla="*/ 115383 w 114300"/>
                <a:gd name="connsiteY8" fmla="*/ 368156 h 377190"/>
                <a:gd name="connsiteX9" fmla="*/ 104900 w 114300"/>
                <a:gd name="connsiteY9" fmla="*/ 357672 h 37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377190">
                  <a:moveTo>
                    <a:pt x="104900" y="357672"/>
                  </a:moveTo>
                  <a:cubicBezTo>
                    <a:pt x="81740" y="357668"/>
                    <a:pt x="60819" y="348279"/>
                    <a:pt x="45585" y="333059"/>
                  </a:cubicBezTo>
                  <a:cubicBezTo>
                    <a:pt x="30365" y="317823"/>
                    <a:pt x="20976" y="296901"/>
                    <a:pt x="20972" y="273746"/>
                  </a:cubicBezTo>
                  <a:lnTo>
                    <a:pt x="20972" y="10486"/>
                  </a:lnTo>
                  <a:cubicBezTo>
                    <a:pt x="20972" y="4695"/>
                    <a:pt x="16274" y="0"/>
                    <a:pt x="10486" y="0"/>
                  </a:cubicBezTo>
                  <a:cubicBezTo>
                    <a:pt x="4698" y="0"/>
                    <a:pt x="0" y="4695"/>
                    <a:pt x="0" y="10486"/>
                  </a:cubicBezTo>
                  <a:lnTo>
                    <a:pt x="0" y="273746"/>
                  </a:lnTo>
                  <a:cubicBezTo>
                    <a:pt x="21" y="331612"/>
                    <a:pt x="47023" y="378623"/>
                    <a:pt x="104900" y="378642"/>
                  </a:cubicBezTo>
                  <a:cubicBezTo>
                    <a:pt x="110688" y="378642"/>
                    <a:pt x="115383" y="373946"/>
                    <a:pt x="115383" y="368156"/>
                  </a:cubicBezTo>
                  <a:cubicBezTo>
                    <a:pt x="115383" y="362365"/>
                    <a:pt x="110688" y="357672"/>
                    <a:pt x="104900" y="3576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07AA07E5-C782-40A7-A21A-D38AA7010BCF}"/>
                </a:ext>
              </a:extLst>
            </p:cNvPr>
            <p:cNvSpPr/>
            <p:nvPr/>
          </p:nvSpPr>
          <p:spPr>
            <a:xfrm>
              <a:off x="9802889" y="756396"/>
              <a:ext cx="246888" cy="749808"/>
            </a:xfrm>
            <a:custGeom>
              <a:avLst/>
              <a:gdLst>
                <a:gd name="connsiteX0" fmla="*/ 95274 w 246888"/>
                <a:gd name="connsiteY0" fmla="*/ 0 h 749808"/>
                <a:gd name="connsiteX1" fmla="*/ 0 w 246888"/>
                <a:gd name="connsiteY1" fmla="*/ 0 h 749808"/>
                <a:gd name="connsiteX2" fmla="*/ 2942 w 246888"/>
                <a:gd name="connsiteY2" fmla="*/ 27 h 749808"/>
                <a:gd name="connsiteX3" fmla="*/ 95240 w 246888"/>
                <a:gd name="connsiteY3" fmla="*/ 27 h 749808"/>
                <a:gd name="connsiteX4" fmla="*/ 249090 w 246888"/>
                <a:gd name="connsiteY4" fmla="*/ 153882 h 749808"/>
                <a:gd name="connsiteX5" fmla="*/ 249090 w 246888"/>
                <a:gd name="connsiteY5" fmla="*/ 597266 h 749808"/>
                <a:gd name="connsiteX6" fmla="*/ 95240 w 246888"/>
                <a:gd name="connsiteY6" fmla="*/ 751120 h 749808"/>
                <a:gd name="connsiteX7" fmla="*/ 2300 w 246888"/>
                <a:gd name="connsiteY7" fmla="*/ 751120 h 749808"/>
                <a:gd name="connsiteX8" fmla="*/ 0 w 246888"/>
                <a:gd name="connsiteY8" fmla="*/ 751136 h 749808"/>
                <a:gd name="connsiteX9" fmla="*/ 95274 w 246888"/>
                <a:gd name="connsiteY9" fmla="*/ 751136 h 749808"/>
                <a:gd name="connsiteX10" fmla="*/ 249119 w 246888"/>
                <a:gd name="connsiteY10" fmla="*/ 597288 h 749808"/>
                <a:gd name="connsiteX11" fmla="*/ 249119 w 246888"/>
                <a:gd name="connsiteY11" fmla="*/ 153850 h 749808"/>
                <a:gd name="connsiteX12" fmla="*/ 95274 w 246888"/>
                <a:gd name="connsiteY12" fmla="*/ 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8" h="749808">
                  <a:moveTo>
                    <a:pt x="95274" y="0"/>
                  </a:moveTo>
                  <a:lnTo>
                    <a:pt x="0" y="0"/>
                  </a:lnTo>
                  <a:cubicBezTo>
                    <a:pt x="988" y="0"/>
                    <a:pt x="1962" y="9"/>
                    <a:pt x="2942" y="27"/>
                  </a:cubicBezTo>
                  <a:lnTo>
                    <a:pt x="95240" y="27"/>
                  </a:lnTo>
                  <a:cubicBezTo>
                    <a:pt x="180206" y="27"/>
                    <a:pt x="249090" y="68914"/>
                    <a:pt x="249090" y="153882"/>
                  </a:cubicBezTo>
                  <a:lnTo>
                    <a:pt x="249090" y="597266"/>
                  </a:lnTo>
                  <a:cubicBezTo>
                    <a:pt x="249090" y="682236"/>
                    <a:pt x="180206" y="751120"/>
                    <a:pt x="95240" y="751120"/>
                  </a:cubicBezTo>
                  <a:lnTo>
                    <a:pt x="2300" y="751120"/>
                  </a:lnTo>
                  <a:cubicBezTo>
                    <a:pt x="1534" y="751132"/>
                    <a:pt x="769" y="751136"/>
                    <a:pt x="0" y="751136"/>
                  </a:cubicBezTo>
                  <a:lnTo>
                    <a:pt x="95274" y="751136"/>
                  </a:lnTo>
                  <a:cubicBezTo>
                    <a:pt x="180197" y="751136"/>
                    <a:pt x="249119" y="682213"/>
                    <a:pt x="249119" y="597288"/>
                  </a:cubicBezTo>
                  <a:lnTo>
                    <a:pt x="249119" y="153850"/>
                  </a:lnTo>
                  <a:cubicBezTo>
                    <a:pt x="249119" y="68923"/>
                    <a:pt x="180197" y="0"/>
                    <a:pt x="95274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D4937814-F50C-430C-AAE6-8B258EA81268}"/>
                </a:ext>
              </a:extLst>
            </p:cNvPr>
            <p:cNvSpPr/>
            <p:nvPr/>
          </p:nvSpPr>
          <p:spPr>
            <a:xfrm>
              <a:off x="9805189" y="756424"/>
              <a:ext cx="244602" cy="749808"/>
            </a:xfrm>
            <a:custGeom>
              <a:avLst/>
              <a:gdLst>
                <a:gd name="connsiteX0" fmla="*/ 92940 w 244602"/>
                <a:gd name="connsiteY0" fmla="*/ 0 h 749808"/>
                <a:gd name="connsiteX1" fmla="*/ 642 w 244602"/>
                <a:gd name="connsiteY1" fmla="*/ 0 h 749808"/>
                <a:gd name="connsiteX2" fmla="*/ 151548 w 244602"/>
                <a:gd name="connsiteY2" fmla="*/ 153823 h 749808"/>
                <a:gd name="connsiteX3" fmla="*/ 151548 w 244602"/>
                <a:gd name="connsiteY3" fmla="*/ 597261 h 749808"/>
                <a:gd name="connsiteX4" fmla="*/ 0 w 244602"/>
                <a:gd name="connsiteY4" fmla="*/ 751093 h 749808"/>
                <a:gd name="connsiteX5" fmla="*/ 92940 w 244602"/>
                <a:gd name="connsiteY5" fmla="*/ 751093 h 749808"/>
                <a:gd name="connsiteX6" fmla="*/ 246790 w 244602"/>
                <a:gd name="connsiteY6" fmla="*/ 597238 h 749808"/>
                <a:gd name="connsiteX7" fmla="*/ 246790 w 244602"/>
                <a:gd name="connsiteY7" fmla="*/ 153855 h 749808"/>
                <a:gd name="connsiteX8" fmla="*/ 92940 w 244602"/>
                <a:gd name="connsiteY8" fmla="*/ 0 h 74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02" h="749808">
                  <a:moveTo>
                    <a:pt x="92940" y="0"/>
                  </a:moveTo>
                  <a:lnTo>
                    <a:pt x="642" y="0"/>
                  </a:lnTo>
                  <a:cubicBezTo>
                    <a:pt x="84271" y="1573"/>
                    <a:pt x="151548" y="69878"/>
                    <a:pt x="151548" y="153823"/>
                  </a:cubicBezTo>
                  <a:lnTo>
                    <a:pt x="151548" y="597261"/>
                  </a:lnTo>
                  <a:cubicBezTo>
                    <a:pt x="151548" y="681418"/>
                    <a:pt x="83931" y="749861"/>
                    <a:pt x="0" y="751093"/>
                  </a:cubicBezTo>
                  <a:lnTo>
                    <a:pt x="92940" y="751093"/>
                  </a:lnTo>
                  <a:cubicBezTo>
                    <a:pt x="177908" y="751093"/>
                    <a:pt x="246790" y="682209"/>
                    <a:pt x="246790" y="597238"/>
                  </a:cubicBezTo>
                  <a:lnTo>
                    <a:pt x="246790" y="153855"/>
                  </a:lnTo>
                  <a:cubicBezTo>
                    <a:pt x="246790" y="68884"/>
                    <a:pt x="177908" y="0"/>
                    <a:pt x="9294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AAF5FC3C-7821-42C6-A8BA-776339023636}"/>
                </a:ext>
              </a:extLst>
            </p:cNvPr>
            <p:cNvSpPr/>
            <p:nvPr/>
          </p:nvSpPr>
          <p:spPr>
            <a:xfrm>
              <a:off x="8791149" y="745938"/>
              <a:ext cx="1271016" cy="770382"/>
            </a:xfrm>
            <a:custGeom>
              <a:avLst/>
              <a:gdLst>
                <a:gd name="connsiteX0" fmla="*/ 1106977 w 1271016"/>
                <a:gd name="connsiteY0" fmla="*/ 772062 h 770382"/>
                <a:gd name="connsiteX1" fmla="*/ 164340 w 1271016"/>
                <a:gd name="connsiteY1" fmla="*/ 772062 h 770382"/>
                <a:gd name="connsiteX2" fmla="*/ 0 w 1271016"/>
                <a:gd name="connsiteY2" fmla="*/ 607724 h 770382"/>
                <a:gd name="connsiteX3" fmla="*/ 0 w 1271016"/>
                <a:gd name="connsiteY3" fmla="*/ 164343 h 770382"/>
                <a:gd name="connsiteX4" fmla="*/ 164340 w 1271016"/>
                <a:gd name="connsiteY4" fmla="*/ 0 h 770382"/>
                <a:gd name="connsiteX5" fmla="*/ 1106977 w 1271016"/>
                <a:gd name="connsiteY5" fmla="*/ 0 h 770382"/>
                <a:gd name="connsiteX6" fmla="*/ 1271315 w 1271016"/>
                <a:gd name="connsiteY6" fmla="*/ 164343 h 770382"/>
                <a:gd name="connsiteX7" fmla="*/ 1271315 w 1271016"/>
                <a:gd name="connsiteY7" fmla="*/ 607724 h 770382"/>
                <a:gd name="connsiteX8" fmla="*/ 1106977 w 1271016"/>
                <a:gd name="connsiteY8" fmla="*/ 772062 h 770382"/>
                <a:gd name="connsiteX9" fmla="*/ 164343 w 1271016"/>
                <a:gd name="connsiteY9" fmla="*/ 20969 h 770382"/>
                <a:gd name="connsiteX10" fmla="*/ 20974 w 1271016"/>
                <a:gd name="connsiteY10" fmla="*/ 164343 h 770382"/>
                <a:gd name="connsiteX11" fmla="*/ 20974 w 1271016"/>
                <a:gd name="connsiteY11" fmla="*/ 607724 h 770382"/>
                <a:gd name="connsiteX12" fmla="*/ 164343 w 1271016"/>
                <a:gd name="connsiteY12" fmla="*/ 751093 h 770382"/>
                <a:gd name="connsiteX13" fmla="*/ 1106979 w 1271016"/>
                <a:gd name="connsiteY13" fmla="*/ 751093 h 770382"/>
                <a:gd name="connsiteX14" fmla="*/ 1250348 w 1271016"/>
                <a:gd name="connsiteY14" fmla="*/ 607724 h 770382"/>
                <a:gd name="connsiteX15" fmla="*/ 1250348 w 1271016"/>
                <a:gd name="connsiteY15" fmla="*/ 164343 h 770382"/>
                <a:gd name="connsiteX16" fmla="*/ 1106979 w 1271016"/>
                <a:gd name="connsiteY16" fmla="*/ 20969 h 770382"/>
                <a:gd name="connsiteX17" fmla="*/ 164343 w 1271016"/>
                <a:gd name="connsiteY17" fmla="*/ 20969 h 77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71016" h="770382">
                  <a:moveTo>
                    <a:pt x="1106977" y="772062"/>
                  </a:moveTo>
                  <a:lnTo>
                    <a:pt x="164340" y="772062"/>
                  </a:lnTo>
                  <a:cubicBezTo>
                    <a:pt x="73724" y="772062"/>
                    <a:pt x="0" y="698339"/>
                    <a:pt x="0" y="607724"/>
                  </a:cubicBezTo>
                  <a:lnTo>
                    <a:pt x="0" y="164343"/>
                  </a:lnTo>
                  <a:cubicBezTo>
                    <a:pt x="0" y="73721"/>
                    <a:pt x="73724" y="0"/>
                    <a:pt x="164340" y="0"/>
                  </a:cubicBezTo>
                  <a:lnTo>
                    <a:pt x="1106977" y="0"/>
                  </a:lnTo>
                  <a:cubicBezTo>
                    <a:pt x="1197594" y="0"/>
                    <a:pt x="1271315" y="73721"/>
                    <a:pt x="1271315" y="164343"/>
                  </a:cubicBezTo>
                  <a:lnTo>
                    <a:pt x="1271315" y="607724"/>
                  </a:lnTo>
                  <a:cubicBezTo>
                    <a:pt x="1271315" y="698339"/>
                    <a:pt x="1197594" y="772062"/>
                    <a:pt x="1106977" y="772062"/>
                  </a:cubicBezTo>
                  <a:moveTo>
                    <a:pt x="164343" y="20969"/>
                  </a:moveTo>
                  <a:cubicBezTo>
                    <a:pt x="85288" y="20969"/>
                    <a:pt x="20974" y="85284"/>
                    <a:pt x="20974" y="164343"/>
                  </a:cubicBezTo>
                  <a:lnTo>
                    <a:pt x="20974" y="607724"/>
                  </a:lnTo>
                  <a:cubicBezTo>
                    <a:pt x="20974" y="686776"/>
                    <a:pt x="85288" y="751093"/>
                    <a:pt x="164343" y="751093"/>
                  </a:cubicBezTo>
                  <a:lnTo>
                    <a:pt x="1106979" y="751093"/>
                  </a:lnTo>
                  <a:cubicBezTo>
                    <a:pt x="1186034" y="751093"/>
                    <a:pt x="1250348" y="686776"/>
                    <a:pt x="1250348" y="607724"/>
                  </a:cubicBezTo>
                  <a:lnTo>
                    <a:pt x="1250348" y="164343"/>
                  </a:lnTo>
                  <a:cubicBezTo>
                    <a:pt x="1250348" y="85284"/>
                    <a:pt x="1186034" y="20969"/>
                    <a:pt x="1106979" y="20969"/>
                  </a:cubicBezTo>
                  <a:lnTo>
                    <a:pt x="164343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A0E6CA4C-8398-4A95-B058-03A563019D12}"/>
                </a:ext>
              </a:extLst>
            </p:cNvPr>
            <p:cNvSpPr/>
            <p:nvPr/>
          </p:nvSpPr>
          <p:spPr>
            <a:xfrm>
              <a:off x="9426810" y="1036728"/>
              <a:ext cx="2286" cy="189738"/>
            </a:xfrm>
            <a:custGeom>
              <a:avLst/>
              <a:gdLst>
                <a:gd name="connsiteX0" fmla="*/ 0 w 0"/>
                <a:gd name="connsiteY0" fmla="*/ 0 h 189738"/>
                <a:gd name="connsiteX1" fmla="*/ 0 w 0"/>
                <a:gd name="connsiteY1" fmla="*/ 190483 h 18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9738">
                  <a:moveTo>
                    <a:pt x="0" y="0"/>
                  </a:moveTo>
                  <a:lnTo>
                    <a:pt x="0" y="190483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0ED54477-490E-4408-9BC4-F940BF16BA11}"/>
                </a:ext>
              </a:extLst>
            </p:cNvPr>
            <p:cNvSpPr/>
            <p:nvPr/>
          </p:nvSpPr>
          <p:spPr>
            <a:xfrm>
              <a:off x="9402350" y="1012264"/>
              <a:ext cx="48006" cy="237744"/>
            </a:xfrm>
            <a:custGeom>
              <a:avLst/>
              <a:gdLst>
                <a:gd name="connsiteX0" fmla="*/ 24465 w 48006"/>
                <a:gd name="connsiteY0" fmla="*/ 239411 h 237744"/>
                <a:gd name="connsiteX1" fmla="*/ 0 w 48006"/>
                <a:gd name="connsiteY1" fmla="*/ 214946 h 237744"/>
                <a:gd name="connsiteX2" fmla="*/ 0 w 48006"/>
                <a:gd name="connsiteY2" fmla="*/ 24465 h 237744"/>
                <a:gd name="connsiteX3" fmla="*/ 24465 w 48006"/>
                <a:gd name="connsiteY3" fmla="*/ 0 h 237744"/>
                <a:gd name="connsiteX4" fmla="*/ 48930 w 48006"/>
                <a:gd name="connsiteY4" fmla="*/ 24465 h 237744"/>
                <a:gd name="connsiteX5" fmla="*/ 48930 w 48006"/>
                <a:gd name="connsiteY5" fmla="*/ 214946 h 237744"/>
                <a:gd name="connsiteX6" fmla="*/ 24465 w 48006"/>
                <a:gd name="connsiteY6" fmla="*/ 239411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24465" y="239411"/>
                  </a:moveTo>
                  <a:cubicBezTo>
                    <a:pt x="10950" y="239411"/>
                    <a:pt x="0" y="228456"/>
                    <a:pt x="0" y="214946"/>
                  </a:cubicBezTo>
                  <a:lnTo>
                    <a:pt x="0" y="24465"/>
                  </a:lnTo>
                  <a:cubicBezTo>
                    <a:pt x="0" y="10954"/>
                    <a:pt x="10950" y="0"/>
                    <a:pt x="24465" y="0"/>
                  </a:cubicBezTo>
                  <a:cubicBezTo>
                    <a:pt x="37966" y="0"/>
                    <a:pt x="48930" y="10954"/>
                    <a:pt x="48930" y="24465"/>
                  </a:cubicBezTo>
                  <a:lnTo>
                    <a:pt x="48930" y="214946"/>
                  </a:lnTo>
                  <a:cubicBezTo>
                    <a:pt x="48932" y="228456"/>
                    <a:pt x="37968" y="239411"/>
                    <a:pt x="24465" y="239411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FA4A2EC0-E35E-47E9-99D8-659374D59D26}"/>
                </a:ext>
              </a:extLst>
            </p:cNvPr>
            <p:cNvSpPr/>
            <p:nvPr/>
          </p:nvSpPr>
          <p:spPr>
            <a:xfrm>
              <a:off x="9331564" y="1131970"/>
              <a:ext cx="189738" cy="2286"/>
            </a:xfrm>
            <a:custGeom>
              <a:avLst/>
              <a:gdLst>
                <a:gd name="connsiteX0" fmla="*/ 0 w 189738"/>
                <a:gd name="connsiteY0" fmla="*/ 0 h 0"/>
                <a:gd name="connsiteX1" fmla="*/ 190490 w 1897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738">
                  <a:moveTo>
                    <a:pt x="0" y="0"/>
                  </a:moveTo>
                  <a:lnTo>
                    <a:pt x="190490" y="0"/>
                  </a:lnTo>
                </a:path>
              </a:pathLst>
            </a:custGeom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D5A36085-123D-4FA2-9951-4B48EEAF17BB}"/>
                </a:ext>
              </a:extLst>
            </p:cNvPr>
            <p:cNvSpPr/>
            <p:nvPr/>
          </p:nvSpPr>
          <p:spPr>
            <a:xfrm>
              <a:off x="9307102" y="1107508"/>
              <a:ext cx="237744" cy="48006"/>
            </a:xfrm>
            <a:custGeom>
              <a:avLst/>
              <a:gdLst>
                <a:gd name="connsiteX0" fmla="*/ 214953 w 237744"/>
                <a:gd name="connsiteY0" fmla="*/ 48930 h 48006"/>
                <a:gd name="connsiteX1" fmla="*/ 24465 w 237744"/>
                <a:gd name="connsiteY1" fmla="*/ 48930 h 48006"/>
                <a:gd name="connsiteX2" fmla="*/ 0 w 237744"/>
                <a:gd name="connsiteY2" fmla="*/ 24465 h 48006"/>
                <a:gd name="connsiteX3" fmla="*/ 24465 w 237744"/>
                <a:gd name="connsiteY3" fmla="*/ 0 h 48006"/>
                <a:gd name="connsiteX4" fmla="*/ 214953 w 237744"/>
                <a:gd name="connsiteY4" fmla="*/ 0 h 48006"/>
                <a:gd name="connsiteX5" fmla="*/ 239417 w 237744"/>
                <a:gd name="connsiteY5" fmla="*/ 24465 h 48006"/>
                <a:gd name="connsiteX6" fmla="*/ 214953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14953" y="48930"/>
                  </a:moveTo>
                  <a:lnTo>
                    <a:pt x="24465" y="48930"/>
                  </a:lnTo>
                  <a:cubicBezTo>
                    <a:pt x="10957" y="48930"/>
                    <a:pt x="0" y="37975"/>
                    <a:pt x="0" y="24465"/>
                  </a:cubicBezTo>
                  <a:cubicBezTo>
                    <a:pt x="0" y="10957"/>
                    <a:pt x="10957" y="0"/>
                    <a:pt x="24465" y="0"/>
                  </a:cubicBezTo>
                  <a:lnTo>
                    <a:pt x="214953" y="0"/>
                  </a:lnTo>
                  <a:cubicBezTo>
                    <a:pt x="228452" y="0"/>
                    <a:pt x="239417" y="10957"/>
                    <a:pt x="239417" y="24465"/>
                  </a:cubicBezTo>
                  <a:cubicBezTo>
                    <a:pt x="239417" y="37975"/>
                    <a:pt x="228452" y="48930"/>
                    <a:pt x="214953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247B9FEB-D8B0-43AA-8549-D062F3ABB878}"/>
                </a:ext>
              </a:extLst>
            </p:cNvPr>
            <p:cNvSpPr/>
            <p:nvPr/>
          </p:nvSpPr>
          <p:spPr>
            <a:xfrm>
              <a:off x="9157160" y="583483"/>
              <a:ext cx="537210" cy="182880"/>
            </a:xfrm>
            <a:custGeom>
              <a:avLst/>
              <a:gdLst>
                <a:gd name="connsiteX0" fmla="*/ 539293 w 537210"/>
                <a:gd name="connsiteY0" fmla="*/ 183424 h 182880"/>
                <a:gd name="connsiteX1" fmla="*/ 0 w 537210"/>
                <a:gd name="connsiteY1" fmla="*/ 183424 h 182880"/>
                <a:gd name="connsiteX2" fmla="*/ 0 w 537210"/>
                <a:gd name="connsiteY2" fmla="*/ 74828 h 182880"/>
                <a:gd name="connsiteX3" fmla="*/ 74825 w 537210"/>
                <a:gd name="connsiteY3" fmla="*/ 0 h 182880"/>
                <a:gd name="connsiteX4" fmla="*/ 464472 w 537210"/>
                <a:gd name="connsiteY4" fmla="*/ 0 h 182880"/>
                <a:gd name="connsiteX5" fmla="*/ 539290 w 537210"/>
                <a:gd name="connsiteY5" fmla="*/ 74828 h 182880"/>
                <a:gd name="connsiteX6" fmla="*/ 539290 w 537210"/>
                <a:gd name="connsiteY6" fmla="*/ 183424 h 182880"/>
                <a:gd name="connsiteX7" fmla="*/ 20967 w 537210"/>
                <a:gd name="connsiteY7" fmla="*/ 162457 h 182880"/>
                <a:gd name="connsiteX8" fmla="*/ 518319 w 537210"/>
                <a:gd name="connsiteY8" fmla="*/ 162457 h 182880"/>
                <a:gd name="connsiteX9" fmla="*/ 518319 w 537210"/>
                <a:gd name="connsiteY9" fmla="*/ 74830 h 182880"/>
                <a:gd name="connsiteX10" fmla="*/ 464469 w 537210"/>
                <a:gd name="connsiteY10" fmla="*/ 20972 h 182880"/>
                <a:gd name="connsiteX11" fmla="*/ 74823 w 537210"/>
                <a:gd name="connsiteY11" fmla="*/ 20972 h 182880"/>
                <a:gd name="connsiteX12" fmla="*/ 20965 w 537210"/>
                <a:gd name="connsiteY12" fmla="*/ 74830 h 182880"/>
                <a:gd name="connsiteX13" fmla="*/ 20965 w 537210"/>
                <a:gd name="connsiteY13" fmla="*/ 162457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210" h="182880">
                  <a:moveTo>
                    <a:pt x="539293" y="183424"/>
                  </a:moveTo>
                  <a:lnTo>
                    <a:pt x="0" y="183424"/>
                  </a:lnTo>
                  <a:lnTo>
                    <a:pt x="0" y="74828"/>
                  </a:lnTo>
                  <a:cubicBezTo>
                    <a:pt x="0" y="33572"/>
                    <a:pt x="33572" y="0"/>
                    <a:pt x="74825" y="0"/>
                  </a:cubicBezTo>
                  <a:lnTo>
                    <a:pt x="464472" y="0"/>
                  </a:lnTo>
                  <a:cubicBezTo>
                    <a:pt x="505721" y="0"/>
                    <a:pt x="539290" y="33572"/>
                    <a:pt x="539290" y="74828"/>
                  </a:cubicBezTo>
                  <a:lnTo>
                    <a:pt x="539290" y="183424"/>
                  </a:lnTo>
                  <a:close/>
                  <a:moveTo>
                    <a:pt x="20967" y="162457"/>
                  </a:moveTo>
                  <a:lnTo>
                    <a:pt x="518319" y="162457"/>
                  </a:lnTo>
                  <a:lnTo>
                    <a:pt x="518319" y="74830"/>
                  </a:lnTo>
                  <a:cubicBezTo>
                    <a:pt x="518319" y="45130"/>
                    <a:pt x="494162" y="20972"/>
                    <a:pt x="464469" y="20972"/>
                  </a:cubicBezTo>
                  <a:lnTo>
                    <a:pt x="74823" y="20972"/>
                  </a:lnTo>
                  <a:cubicBezTo>
                    <a:pt x="45121" y="20972"/>
                    <a:pt x="20965" y="45128"/>
                    <a:pt x="20965" y="74830"/>
                  </a:cubicBezTo>
                  <a:lnTo>
                    <a:pt x="20965" y="16245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B3674D29-820E-4A9B-9C20-40160D301D8D}"/>
              </a:ext>
            </a:extLst>
          </p:cNvPr>
          <p:cNvGrpSpPr/>
          <p:nvPr/>
        </p:nvGrpSpPr>
        <p:grpSpPr>
          <a:xfrm>
            <a:off x="9530611" y="2773540"/>
            <a:ext cx="1069729" cy="605742"/>
            <a:chOff x="8432528" y="2486416"/>
            <a:chExt cx="1757934" cy="995443"/>
          </a:xfrm>
        </p:grpSpPr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D8234843-9F1D-4C69-BB16-A8B6A6EBFA58}"/>
                </a:ext>
              </a:extLst>
            </p:cNvPr>
            <p:cNvSpPr/>
            <p:nvPr/>
          </p:nvSpPr>
          <p:spPr>
            <a:xfrm>
              <a:off x="8443012" y="2591657"/>
              <a:ext cx="1737360" cy="779526"/>
            </a:xfrm>
            <a:custGeom>
              <a:avLst/>
              <a:gdLst>
                <a:gd name="connsiteX0" fmla="*/ 1737401 w 1737360"/>
                <a:gd name="connsiteY0" fmla="*/ 110158 h 779526"/>
                <a:gd name="connsiteX1" fmla="*/ 1737401 w 1737360"/>
                <a:gd name="connsiteY1" fmla="*/ 676551 h 779526"/>
                <a:gd name="connsiteX2" fmla="*/ 1634165 w 1737360"/>
                <a:gd name="connsiteY2" fmla="*/ 779718 h 779526"/>
                <a:gd name="connsiteX3" fmla="*/ 1585652 w 1737360"/>
                <a:gd name="connsiteY3" fmla="*/ 779718 h 779526"/>
                <a:gd name="connsiteX4" fmla="*/ 1465008 w 1737360"/>
                <a:gd name="connsiteY4" fmla="*/ 664876 h 779526"/>
                <a:gd name="connsiteX5" fmla="*/ 1344433 w 1737360"/>
                <a:gd name="connsiteY5" fmla="*/ 779718 h 779526"/>
                <a:gd name="connsiteX6" fmla="*/ 449235 w 1737360"/>
                <a:gd name="connsiteY6" fmla="*/ 779718 h 779526"/>
                <a:gd name="connsiteX7" fmla="*/ 328661 w 1737360"/>
                <a:gd name="connsiteY7" fmla="*/ 664876 h 779526"/>
                <a:gd name="connsiteX8" fmla="*/ 208087 w 1737360"/>
                <a:gd name="connsiteY8" fmla="*/ 779718 h 779526"/>
                <a:gd name="connsiteX9" fmla="*/ 103025 w 1737360"/>
                <a:gd name="connsiteY9" fmla="*/ 779718 h 779526"/>
                <a:gd name="connsiteX10" fmla="*/ 0 w 1737360"/>
                <a:gd name="connsiteY10" fmla="*/ 676686 h 779526"/>
                <a:gd name="connsiteX11" fmla="*/ 198164 w 1737360"/>
                <a:gd name="connsiteY11" fmla="*/ 198162 h 779526"/>
                <a:gd name="connsiteX12" fmla="*/ 676690 w 1737360"/>
                <a:gd name="connsiteY12" fmla="*/ 0 h 779526"/>
                <a:gd name="connsiteX13" fmla="*/ 1627243 w 1737360"/>
                <a:gd name="connsiteY13" fmla="*/ 0 h 779526"/>
                <a:gd name="connsiteX14" fmla="*/ 1737401 w 1737360"/>
                <a:gd name="connsiteY14" fmla="*/ 110158 h 77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37360" h="779526">
                  <a:moveTo>
                    <a:pt x="1737401" y="110158"/>
                  </a:moveTo>
                  <a:lnTo>
                    <a:pt x="1737401" y="676551"/>
                  </a:lnTo>
                  <a:cubicBezTo>
                    <a:pt x="1737401" y="733520"/>
                    <a:pt x="1691196" y="779718"/>
                    <a:pt x="1634165" y="779718"/>
                  </a:cubicBezTo>
                  <a:lnTo>
                    <a:pt x="1585652" y="779718"/>
                  </a:lnTo>
                  <a:cubicBezTo>
                    <a:pt x="1582570" y="715765"/>
                    <a:pt x="1529734" y="664876"/>
                    <a:pt x="1465008" y="664876"/>
                  </a:cubicBezTo>
                  <a:cubicBezTo>
                    <a:pt x="1400353" y="664876"/>
                    <a:pt x="1347503" y="715765"/>
                    <a:pt x="1344433" y="779718"/>
                  </a:cubicBezTo>
                  <a:lnTo>
                    <a:pt x="449235" y="779718"/>
                  </a:lnTo>
                  <a:cubicBezTo>
                    <a:pt x="446165" y="715765"/>
                    <a:pt x="393382" y="664876"/>
                    <a:pt x="328661" y="664876"/>
                  </a:cubicBezTo>
                  <a:cubicBezTo>
                    <a:pt x="263934" y="664876"/>
                    <a:pt x="211164" y="715765"/>
                    <a:pt x="208087" y="779718"/>
                  </a:cubicBezTo>
                  <a:lnTo>
                    <a:pt x="103025" y="779718"/>
                  </a:lnTo>
                  <a:cubicBezTo>
                    <a:pt x="46129" y="779718"/>
                    <a:pt x="0" y="733587"/>
                    <a:pt x="0" y="676686"/>
                  </a:cubicBezTo>
                  <a:cubicBezTo>
                    <a:pt x="0" y="489782"/>
                    <a:pt x="75701" y="320623"/>
                    <a:pt x="198164" y="198162"/>
                  </a:cubicBezTo>
                  <a:cubicBezTo>
                    <a:pt x="320625" y="75699"/>
                    <a:pt x="489776" y="0"/>
                    <a:pt x="676690" y="0"/>
                  </a:cubicBezTo>
                  <a:lnTo>
                    <a:pt x="1627243" y="0"/>
                  </a:lnTo>
                  <a:cubicBezTo>
                    <a:pt x="1688055" y="0"/>
                    <a:pt x="1737401" y="49277"/>
                    <a:pt x="1737401" y="11015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DE7B4732-426F-4B0F-A4D8-A17744403E59}"/>
                </a:ext>
              </a:extLst>
            </p:cNvPr>
            <p:cNvSpPr/>
            <p:nvPr/>
          </p:nvSpPr>
          <p:spPr>
            <a:xfrm>
              <a:off x="8456161" y="3290441"/>
              <a:ext cx="212598" cy="68580"/>
            </a:xfrm>
            <a:custGeom>
              <a:avLst/>
              <a:gdLst>
                <a:gd name="connsiteX0" fmla="*/ 0 w 212598"/>
                <a:gd name="connsiteY0" fmla="*/ 0 h 68580"/>
                <a:gd name="connsiteX1" fmla="*/ 89874 w 212598"/>
                <a:gd name="connsiteY1" fmla="*/ 70450 h 68580"/>
                <a:gd name="connsiteX2" fmla="*/ 185314 w 212598"/>
                <a:gd name="connsiteY2" fmla="*/ 70450 h 68580"/>
                <a:gd name="connsiteX3" fmla="*/ 214582 w 212598"/>
                <a:gd name="connsiteY3" fmla="*/ 2858 h 68580"/>
                <a:gd name="connsiteX4" fmla="*/ 24241 w 212598"/>
                <a:gd name="connsiteY4" fmla="*/ 2858 h 68580"/>
                <a:gd name="connsiteX5" fmla="*/ 0 w 212598"/>
                <a:gd name="connsiteY5" fmla="*/ 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598" h="68580">
                  <a:moveTo>
                    <a:pt x="0" y="0"/>
                  </a:moveTo>
                  <a:cubicBezTo>
                    <a:pt x="9933" y="40396"/>
                    <a:pt x="46463" y="70450"/>
                    <a:pt x="89874" y="70450"/>
                  </a:cubicBezTo>
                  <a:lnTo>
                    <a:pt x="185314" y="70450"/>
                  </a:lnTo>
                  <a:cubicBezTo>
                    <a:pt x="188492" y="44838"/>
                    <a:pt x="198976" y="21612"/>
                    <a:pt x="214582" y="2858"/>
                  </a:cubicBezTo>
                  <a:lnTo>
                    <a:pt x="24241" y="2858"/>
                  </a:lnTo>
                  <a:cubicBezTo>
                    <a:pt x="15904" y="2858"/>
                    <a:pt x="7779" y="1863"/>
                    <a:pt x="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08D1EE23-3012-4524-A1B9-1FABDE9EC432}"/>
                </a:ext>
              </a:extLst>
            </p:cNvPr>
            <p:cNvSpPr/>
            <p:nvPr/>
          </p:nvSpPr>
          <p:spPr>
            <a:xfrm>
              <a:off x="8872604" y="3293298"/>
              <a:ext cx="932688" cy="66294"/>
            </a:xfrm>
            <a:custGeom>
              <a:avLst/>
              <a:gdLst>
                <a:gd name="connsiteX0" fmla="*/ 934485 w 932688"/>
                <a:gd name="connsiteY0" fmla="*/ 0 h 66294"/>
                <a:gd name="connsiteX1" fmla="*/ 0 w 932688"/>
                <a:gd name="connsiteY1" fmla="*/ 0 h 66294"/>
                <a:gd name="connsiteX2" fmla="*/ 29263 w 932688"/>
                <a:gd name="connsiteY2" fmla="*/ 67593 h 66294"/>
                <a:gd name="connsiteX3" fmla="*/ 905224 w 932688"/>
                <a:gd name="connsiteY3" fmla="*/ 67593 h 66294"/>
                <a:gd name="connsiteX4" fmla="*/ 934485 w 932688"/>
                <a:gd name="connsiteY4" fmla="*/ 0 h 6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688" h="66294">
                  <a:moveTo>
                    <a:pt x="934485" y="0"/>
                  </a:moveTo>
                  <a:lnTo>
                    <a:pt x="0" y="0"/>
                  </a:lnTo>
                  <a:cubicBezTo>
                    <a:pt x="15607" y="18755"/>
                    <a:pt x="26090" y="41978"/>
                    <a:pt x="29263" y="67593"/>
                  </a:cubicBezTo>
                  <a:lnTo>
                    <a:pt x="905224" y="67593"/>
                  </a:lnTo>
                  <a:cubicBezTo>
                    <a:pt x="908393" y="41978"/>
                    <a:pt x="918876" y="18755"/>
                    <a:pt x="934485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3088E4B9-93B2-475F-9405-F13F50812CB0}"/>
                </a:ext>
              </a:extLst>
            </p:cNvPr>
            <p:cNvSpPr/>
            <p:nvPr/>
          </p:nvSpPr>
          <p:spPr>
            <a:xfrm>
              <a:off x="10009002" y="2612359"/>
              <a:ext cx="160020" cy="747522"/>
            </a:xfrm>
            <a:custGeom>
              <a:avLst/>
              <a:gdLst>
                <a:gd name="connsiteX0" fmla="*/ 105190 w 160020"/>
                <a:gd name="connsiteY0" fmla="*/ 0 h 747522"/>
                <a:gd name="connsiteX1" fmla="*/ 105780 w 160020"/>
                <a:gd name="connsiteY1" fmla="*/ 11379 h 747522"/>
                <a:gd name="connsiteX2" fmla="*/ 105780 w 160020"/>
                <a:gd name="connsiteY2" fmla="*/ 577773 h 747522"/>
                <a:gd name="connsiteX3" fmla="*/ 2535 w 160020"/>
                <a:gd name="connsiteY3" fmla="*/ 680940 h 747522"/>
                <a:gd name="connsiteX4" fmla="*/ 0 w 160020"/>
                <a:gd name="connsiteY4" fmla="*/ 680940 h 747522"/>
                <a:gd name="connsiteX5" fmla="*/ 29282 w 160020"/>
                <a:gd name="connsiteY5" fmla="*/ 748532 h 747522"/>
                <a:gd name="connsiteX6" fmla="*/ 68178 w 160020"/>
                <a:gd name="connsiteY6" fmla="*/ 748532 h 747522"/>
                <a:gd name="connsiteX7" fmla="*/ 160930 w 160020"/>
                <a:gd name="connsiteY7" fmla="*/ 655849 h 747522"/>
                <a:gd name="connsiteX8" fmla="*/ 160930 w 160020"/>
                <a:gd name="connsiteY8" fmla="*/ 89458 h 747522"/>
                <a:gd name="connsiteX9" fmla="*/ 105190 w 160020"/>
                <a:gd name="connsiteY9" fmla="*/ 0 h 74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0020" h="747522">
                  <a:moveTo>
                    <a:pt x="105190" y="0"/>
                  </a:moveTo>
                  <a:cubicBezTo>
                    <a:pt x="105579" y="3738"/>
                    <a:pt x="105780" y="7535"/>
                    <a:pt x="105780" y="11379"/>
                  </a:cubicBezTo>
                  <a:lnTo>
                    <a:pt x="105780" y="577773"/>
                  </a:lnTo>
                  <a:cubicBezTo>
                    <a:pt x="105780" y="634735"/>
                    <a:pt x="59573" y="680940"/>
                    <a:pt x="2535" y="680940"/>
                  </a:cubicBezTo>
                  <a:lnTo>
                    <a:pt x="0" y="680940"/>
                  </a:lnTo>
                  <a:cubicBezTo>
                    <a:pt x="15618" y="699694"/>
                    <a:pt x="26106" y="722918"/>
                    <a:pt x="29282" y="748532"/>
                  </a:cubicBezTo>
                  <a:lnTo>
                    <a:pt x="68178" y="748532"/>
                  </a:lnTo>
                  <a:cubicBezTo>
                    <a:pt x="119318" y="748532"/>
                    <a:pt x="160930" y="706948"/>
                    <a:pt x="160930" y="655849"/>
                  </a:cubicBezTo>
                  <a:lnTo>
                    <a:pt x="160930" y="89458"/>
                  </a:lnTo>
                  <a:cubicBezTo>
                    <a:pt x="160927" y="50255"/>
                    <a:pt x="138182" y="16269"/>
                    <a:pt x="10519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8151BE13-B657-4AA7-BA36-59FB3CA6679A}"/>
                </a:ext>
              </a:extLst>
            </p:cNvPr>
            <p:cNvSpPr/>
            <p:nvPr/>
          </p:nvSpPr>
          <p:spPr>
            <a:xfrm>
              <a:off x="8684926" y="3256535"/>
              <a:ext cx="171450" cy="36576"/>
            </a:xfrm>
            <a:custGeom>
              <a:avLst/>
              <a:gdLst>
                <a:gd name="connsiteX0" fmla="*/ 86747 w 171450"/>
                <a:gd name="connsiteY0" fmla="*/ 0 h 36576"/>
                <a:gd name="connsiteX1" fmla="*/ 173494 w 171450"/>
                <a:gd name="connsiteY1" fmla="*/ 36766 h 36576"/>
                <a:gd name="connsiteX2" fmla="*/ 0 w 171450"/>
                <a:gd name="connsiteY2" fmla="*/ 36766 h 36576"/>
                <a:gd name="connsiteX3" fmla="*/ 86747 w 171450"/>
                <a:gd name="connsiteY3" fmla="*/ 0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36576">
                  <a:moveTo>
                    <a:pt x="86747" y="0"/>
                  </a:moveTo>
                  <a:cubicBezTo>
                    <a:pt x="120790" y="0"/>
                    <a:pt x="151548" y="14116"/>
                    <a:pt x="173494" y="36766"/>
                  </a:cubicBezTo>
                  <a:lnTo>
                    <a:pt x="0" y="36766"/>
                  </a:lnTo>
                  <a:cubicBezTo>
                    <a:pt x="21955" y="14114"/>
                    <a:pt x="52706" y="0"/>
                    <a:pt x="86747" y="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AC9DE15F-F5A8-488A-A643-D4B0CED05D81}"/>
                </a:ext>
              </a:extLst>
            </p:cNvPr>
            <p:cNvSpPr/>
            <p:nvPr/>
          </p:nvSpPr>
          <p:spPr>
            <a:xfrm>
              <a:off x="9821273" y="3256533"/>
              <a:ext cx="171450" cy="36576"/>
            </a:xfrm>
            <a:custGeom>
              <a:avLst/>
              <a:gdLst>
                <a:gd name="connsiteX0" fmla="*/ 173560 w 171450"/>
                <a:gd name="connsiteY0" fmla="*/ 36765 h 36576"/>
                <a:gd name="connsiteX1" fmla="*/ 0 w 171450"/>
                <a:gd name="connsiteY1" fmla="*/ 36765 h 36576"/>
                <a:gd name="connsiteX2" fmla="*/ 86745 w 171450"/>
                <a:gd name="connsiteY2" fmla="*/ 0 h 36576"/>
                <a:gd name="connsiteX3" fmla="*/ 173560 w 171450"/>
                <a:gd name="connsiteY3" fmla="*/ 36765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36576">
                  <a:moveTo>
                    <a:pt x="173560" y="36765"/>
                  </a:moveTo>
                  <a:lnTo>
                    <a:pt x="0" y="36765"/>
                  </a:lnTo>
                  <a:cubicBezTo>
                    <a:pt x="21948" y="14118"/>
                    <a:pt x="52706" y="0"/>
                    <a:pt x="86745" y="0"/>
                  </a:cubicBezTo>
                  <a:cubicBezTo>
                    <a:pt x="120788" y="0"/>
                    <a:pt x="151614" y="14118"/>
                    <a:pt x="173560" y="3676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4E91760D-95BD-4F1C-BB8F-688E8FE55B5C}"/>
                </a:ext>
              </a:extLst>
            </p:cNvPr>
            <p:cNvSpPr/>
            <p:nvPr/>
          </p:nvSpPr>
          <p:spPr>
            <a:xfrm>
              <a:off x="8432528" y="2581175"/>
              <a:ext cx="1757934" cy="800100"/>
            </a:xfrm>
            <a:custGeom>
              <a:avLst/>
              <a:gdLst>
                <a:gd name="connsiteX0" fmla="*/ 1644649 w 1757934"/>
                <a:gd name="connsiteY0" fmla="*/ 800685 h 800100"/>
                <a:gd name="connsiteX1" fmla="*/ 1586144 w 1757934"/>
                <a:gd name="connsiteY1" fmla="*/ 800685 h 800100"/>
                <a:gd name="connsiteX2" fmla="*/ 1585664 w 1757934"/>
                <a:gd name="connsiteY2" fmla="*/ 790707 h 800100"/>
                <a:gd name="connsiteX3" fmla="*/ 1475492 w 1757934"/>
                <a:gd name="connsiteY3" fmla="*/ 685839 h 800100"/>
                <a:gd name="connsiteX4" fmla="*/ 1365387 w 1757934"/>
                <a:gd name="connsiteY4" fmla="*/ 790707 h 800100"/>
                <a:gd name="connsiteX5" fmla="*/ 1364911 w 1757934"/>
                <a:gd name="connsiteY5" fmla="*/ 800685 h 800100"/>
                <a:gd name="connsiteX6" fmla="*/ 449728 w 1757934"/>
                <a:gd name="connsiteY6" fmla="*/ 800685 h 800100"/>
                <a:gd name="connsiteX7" fmla="*/ 449249 w 1757934"/>
                <a:gd name="connsiteY7" fmla="*/ 790707 h 800100"/>
                <a:gd name="connsiteX8" fmla="*/ 339145 w 1757934"/>
                <a:gd name="connsiteY8" fmla="*/ 685839 h 800100"/>
                <a:gd name="connsiteX9" fmla="*/ 229041 w 1757934"/>
                <a:gd name="connsiteY9" fmla="*/ 790707 h 800100"/>
                <a:gd name="connsiteX10" fmla="*/ 228561 w 1757934"/>
                <a:gd name="connsiteY10" fmla="*/ 800685 h 800100"/>
                <a:gd name="connsiteX11" fmla="*/ 113509 w 1757934"/>
                <a:gd name="connsiteY11" fmla="*/ 800685 h 800100"/>
                <a:gd name="connsiteX12" fmla="*/ 0 w 1757934"/>
                <a:gd name="connsiteY12" fmla="*/ 687169 h 800100"/>
                <a:gd name="connsiteX13" fmla="*/ 201230 w 1757934"/>
                <a:gd name="connsiteY13" fmla="*/ 201232 h 800100"/>
                <a:gd name="connsiteX14" fmla="*/ 687172 w 1757934"/>
                <a:gd name="connsiteY14" fmla="*/ 0 h 800100"/>
                <a:gd name="connsiteX15" fmla="*/ 1637725 w 1757934"/>
                <a:gd name="connsiteY15" fmla="*/ 0 h 800100"/>
                <a:gd name="connsiteX16" fmla="*/ 1758369 w 1757934"/>
                <a:gd name="connsiteY16" fmla="*/ 120641 h 800100"/>
                <a:gd name="connsiteX17" fmla="*/ 1758369 w 1757934"/>
                <a:gd name="connsiteY17" fmla="*/ 687032 h 800100"/>
                <a:gd name="connsiteX18" fmla="*/ 1644649 w 1757934"/>
                <a:gd name="connsiteY18" fmla="*/ 800685 h 800100"/>
                <a:gd name="connsiteX19" fmla="*/ 1605753 w 1757934"/>
                <a:gd name="connsiteY19" fmla="*/ 779716 h 800100"/>
                <a:gd name="connsiteX20" fmla="*/ 1644649 w 1757934"/>
                <a:gd name="connsiteY20" fmla="*/ 779716 h 800100"/>
                <a:gd name="connsiteX21" fmla="*/ 1737401 w 1757934"/>
                <a:gd name="connsiteY21" fmla="*/ 687032 h 800100"/>
                <a:gd name="connsiteX22" fmla="*/ 1737401 w 1757934"/>
                <a:gd name="connsiteY22" fmla="*/ 120641 h 800100"/>
                <a:gd name="connsiteX23" fmla="*/ 1637725 w 1757934"/>
                <a:gd name="connsiteY23" fmla="*/ 20967 h 800100"/>
                <a:gd name="connsiteX24" fmla="*/ 687172 w 1757934"/>
                <a:gd name="connsiteY24" fmla="*/ 20967 h 800100"/>
                <a:gd name="connsiteX25" fmla="*/ 216057 w 1757934"/>
                <a:gd name="connsiteY25" fmla="*/ 216057 h 800100"/>
                <a:gd name="connsiteX26" fmla="*/ 20967 w 1757934"/>
                <a:gd name="connsiteY26" fmla="*/ 687169 h 800100"/>
                <a:gd name="connsiteX27" fmla="*/ 113507 w 1757934"/>
                <a:gd name="connsiteY27" fmla="*/ 779716 h 800100"/>
                <a:gd name="connsiteX28" fmla="*/ 208950 w 1757934"/>
                <a:gd name="connsiteY28" fmla="*/ 779716 h 800100"/>
                <a:gd name="connsiteX29" fmla="*/ 339142 w 1757934"/>
                <a:gd name="connsiteY29" fmla="*/ 664867 h 800100"/>
                <a:gd name="connsiteX30" fmla="*/ 469337 w 1757934"/>
                <a:gd name="connsiteY30" fmla="*/ 779716 h 800100"/>
                <a:gd name="connsiteX31" fmla="*/ 1345295 w 1757934"/>
                <a:gd name="connsiteY31" fmla="*/ 779716 h 800100"/>
                <a:gd name="connsiteX32" fmla="*/ 1475490 w 1757934"/>
                <a:gd name="connsiteY32" fmla="*/ 664867 h 800100"/>
                <a:gd name="connsiteX33" fmla="*/ 1605753 w 1757934"/>
                <a:gd name="connsiteY33" fmla="*/ 779716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757934" h="800100">
                  <a:moveTo>
                    <a:pt x="1644649" y="800685"/>
                  </a:moveTo>
                  <a:lnTo>
                    <a:pt x="1586144" y="800685"/>
                  </a:lnTo>
                  <a:lnTo>
                    <a:pt x="1585664" y="790707"/>
                  </a:lnTo>
                  <a:cubicBezTo>
                    <a:pt x="1582833" y="731899"/>
                    <a:pt x="1534444" y="685839"/>
                    <a:pt x="1475492" y="685839"/>
                  </a:cubicBezTo>
                  <a:cubicBezTo>
                    <a:pt x="1416577" y="685839"/>
                    <a:pt x="1368215" y="731899"/>
                    <a:pt x="1365387" y="790707"/>
                  </a:cubicBezTo>
                  <a:lnTo>
                    <a:pt x="1364911" y="800685"/>
                  </a:lnTo>
                  <a:lnTo>
                    <a:pt x="449728" y="800685"/>
                  </a:lnTo>
                  <a:lnTo>
                    <a:pt x="449249" y="790707"/>
                  </a:lnTo>
                  <a:cubicBezTo>
                    <a:pt x="446422" y="731899"/>
                    <a:pt x="398059" y="685839"/>
                    <a:pt x="339145" y="685839"/>
                  </a:cubicBezTo>
                  <a:cubicBezTo>
                    <a:pt x="280236" y="685839"/>
                    <a:pt x="231874" y="731899"/>
                    <a:pt x="229041" y="790707"/>
                  </a:cubicBezTo>
                  <a:lnTo>
                    <a:pt x="228561" y="800685"/>
                  </a:lnTo>
                  <a:lnTo>
                    <a:pt x="113509" y="800685"/>
                  </a:lnTo>
                  <a:cubicBezTo>
                    <a:pt x="50921" y="800685"/>
                    <a:pt x="0" y="749762"/>
                    <a:pt x="0" y="687169"/>
                  </a:cubicBezTo>
                  <a:cubicBezTo>
                    <a:pt x="0" y="503567"/>
                    <a:pt x="71463" y="330995"/>
                    <a:pt x="201230" y="201232"/>
                  </a:cubicBezTo>
                  <a:cubicBezTo>
                    <a:pt x="330988" y="71458"/>
                    <a:pt x="503572" y="0"/>
                    <a:pt x="687172" y="0"/>
                  </a:cubicBezTo>
                  <a:lnTo>
                    <a:pt x="1637725" y="0"/>
                  </a:lnTo>
                  <a:cubicBezTo>
                    <a:pt x="1704248" y="0"/>
                    <a:pt x="1758369" y="54123"/>
                    <a:pt x="1758369" y="120641"/>
                  </a:cubicBezTo>
                  <a:lnTo>
                    <a:pt x="1758369" y="687032"/>
                  </a:lnTo>
                  <a:cubicBezTo>
                    <a:pt x="1758371" y="749694"/>
                    <a:pt x="1707350" y="800685"/>
                    <a:pt x="1644649" y="800685"/>
                  </a:cubicBezTo>
                  <a:moveTo>
                    <a:pt x="1605753" y="779716"/>
                  </a:moveTo>
                  <a:lnTo>
                    <a:pt x="1644649" y="779716"/>
                  </a:lnTo>
                  <a:cubicBezTo>
                    <a:pt x="1695790" y="779716"/>
                    <a:pt x="1737401" y="738133"/>
                    <a:pt x="1737401" y="687032"/>
                  </a:cubicBezTo>
                  <a:lnTo>
                    <a:pt x="1737401" y="120641"/>
                  </a:lnTo>
                  <a:cubicBezTo>
                    <a:pt x="1737401" y="65679"/>
                    <a:pt x="1692687" y="20967"/>
                    <a:pt x="1637725" y="20967"/>
                  </a:cubicBezTo>
                  <a:lnTo>
                    <a:pt x="687172" y="20967"/>
                  </a:lnTo>
                  <a:cubicBezTo>
                    <a:pt x="509168" y="20967"/>
                    <a:pt x="341860" y="90253"/>
                    <a:pt x="216057" y="216057"/>
                  </a:cubicBezTo>
                  <a:cubicBezTo>
                    <a:pt x="90251" y="341860"/>
                    <a:pt x="20967" y="509172"/>
                    <a:pt x="20967" y="687169"/>
                  </a:cubicBezTo>
                  <a:cubicBezTo>
                    <a:pt x="20967" y="738200"/>
                    <a:pt x="62485" y="779716"/>
                    <a:pt x="113507" y="779716"/>
                  </a:cubicBezTo>
                  <a:lnTo>
                    <a:pt x="208950" y="779716"/>
                  </a:lnTo>
                  <a:cubicBezTo>
                    <a:pt x="217026" y="714556"/>
                    <a:pt x="272393" y="664867"/>
                    <a:pt x="339142" y="664867"/>
                  </a:cubicBezTo>
                  <a:cubicBezTo>
                    <a:pt x="405893" y="664867"/>
                    <a:pt x="461267" y="714556"/>
                    <a:pt x="469337" y="779716"/>
                  </a:cubicBezTo>
                  <a:lnTo>
                    <a:pt x="1345295" y="779716"/>
                  </a:lnTo>
                  <a:cubicBezTo>
                    <a:pt x="1353365" y="714556"/>
                    <a:pt x="1408736" y="664867"/>
                    <a:pt x="1475490" y="664867"/>
                  </a:cubicBezTo>
                  <a:cubicBezTo>
                    <a:pt x="1542275" y="664867"/>
                    <a:pt x="1597679" y="714556"/>
                    <a:pt x="1605753" y="779716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165BCFE1-F5E7-4C36-AF0C-2394E03BE8FC}"/>
                </a:ext>
              </a:extLst>
            </p:cNvPr>
            <p:cNvSpPr/>
            <p:nvPr/>
          </p:nvSpPr>
          <p:spPr>
            <a:xfrm>
              <a:off x="9680808" y="2783758"/>
              <a:ext cx="48006" cy="237744"/>
            </a:xfrm>
            <a:custGeom>
              <a:avLst/>
              <a:gdLst>
                <a:gd name="connsiteX0" fmla="*/ 24465 w 48006"/>
                <a:gd name="connsiteY0" fmla="*/ 239411 h 237744"/>
                <a:gd name="connsiteX1" fmla="*/ 0 w 48006"/>
                <a:gd name="connsiteY1" fmla="*/ 214946 h 237744"/>
                <a:gd name="connsiteX2" fmla="*/ 0 w 48006"/>
                <a:gd name="connsiteY2" fmla="*/ 24465 h 237744"/>
                <a:gd name="connsiteX3" fmla="*/ 24465 w 48006"/>
                <a:gd name="connsiteY3" fmla="*/ 0 h 237744"/>
                <a:gd name="connsiteX4" fmla="*/ 48929 w 48006"/>
                <a:gd name="connsiteY4" fmla="*/ 24465 h 237744"/>
                <a:gd name="connsiteX5" fmla="*/ 48929 w 48006"/>
                <a:gd name="connsiteY5" fmla="*/ 214946 h 237744"/>
                <a:gd name="connsiteX6" fmla="*/ 24465 w 48006"/>
                <a:gd name="connsiteY6" fmla="*/ 239411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06" h="237744">
                  <a:moveTo>
                    <a:pt x="24465" y="239411"/>
                  </a:moveTo>
                  <a:cubicBezTo>
                    <a:pt x="10957" y="239411"/>
                    <a:pt x="0" y="228456"/>
                    <a:pt x="0" y="214946"/>
                  </a:cubicBezTo>
                  <a:lnTo>
                    <a:pt x="0" y="24465"/>
                  </a:lnTo>
                  <a:cubicBezTo>
                    <a:pt x="0" y="10955"/>
                    <a:pt x="10957" y="0"/>
                    <a:pt x="24465" y="0"/>
                  </a:cubicBezTo>
                  <a:cubicBezTo>
                    <a:pt x="37972" y="0"/>
                    <a:pt x="48929" y="10955"/>
                    <a:pt x="48929" y="24465"/>
                  </a:cubicBezTo>
                  <a:lnTo>
                    <a:pt x="48929" y="214946"/>
                  </a:lnTo>
                  <a:cubicBezTo>
                    <a:pt x="48929" y="228456"/>
                    <a:pt x="37972" y="239411"/>
                    <a:pt x="24465" y="239411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9B36E8CA-30F8-4F3A-9CDA-A921FEC88C18}"/>
                </a:ext>
              </a:extLst>
            </p:cNvPr>
            <p:cNvSpPr/>
            <p:nvPr/>
          </p:nvSpPr>
          <p:spPr>
            <a:xfrm>
              <a:off x="9585564" y="2879002"/>
              <a:ext cx="237744" cy="48006"/>
            </a:xfrm>
            <a:custGeom>
              <a:avLst/>
              <a:gdLst>
                <a:gd name="connsiteX0" fmla="*/ 214945 w 237744"/>
                <a:gd name="connsiteY0" fmla="*/ 48930 h 48006"/>
                <a:gd name="connsiteX1" fmla="*/ 24465 w 237744"/>
                <a:gd name="connsiteY1" fmla="*/ 48930 h 48006"/>
                <a:gd name="connsiteX2" fmla="*/ 0 w 237744"/>
                <a:gd name="connsiteY2" fmla="*/ 24465 h 48006"/>
                <a:gd name="connsiteX3" fmla="*/ 24465 w 237744"/>
                <a:gd name="connsiteY3" fmla="*/ 0 h 48006"/>
                <a:gd name="connsiteX4" fmla="*/ 214945 w 237744"/>
                <a:gd name="connsiteY4" fmla="*/ 0 h 48006"/>
                <a:gd name="connsiteX5" fmla="*/ 239408 w 237744"/>
                <a:gd name="connsiteY5" fmla="*/ 24465 h 48006"/>
                <a:gd name="connsiteX6" fmla="*/ 214945 w 237744"/>
                <a:gd name="connsiteY6" fmla="*/ 48930 h 4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744" h="48006">
                  <a:moveTo>
                    <a:pt x="214945" y="48930"/>
                  </a:moveTo>
                  <a:lnTo>
                    <a:pt x="24465" y="48930"/>
                  </a:lnTo>
                  <a:cubicBezTo>
                    <a:pt x="10957" y="48930"/>
                    <a:pt x="0" y="37975"/>
                    <a:pt x="0" y="24465"/>
                  </a:cubicBezTo>
                  <a:cubicBezTo>
                    <a:pt x="0" y="10957"/>
                    <a:pt x="10957" y="0"/>
                    <a:pt x="24465" y="0"/>
                  </a:cubicBezTo>
                  <a:lnTo>
                    <a:pt x="214945" y="0"/>
                  </a:lnTo>
                  <a:cubicBezTo>
                    <a:pt x="228454" y="0"/>
                    <a:pt x="239408" y="10957"/>
                    <a:pt x="239408" y="24465"/>
                  </a:cubicBezTo>
                  <a:cubicBezTo>
                    <a:pt x="239408" y="37975"/>
                    <a:pt x="228454" y="48930"/>
                    <a:pt x="214945" y="48930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B5AE8F37-1983-441D-8F17-8F43085370C1}"/>
                </a:ext>
              </a:extLst>
            </p:cNvPr>
            <p:cNvSpPr/>
            <p:nvPr/>
          </p:nvSpPr>
          <p:spPr>
            <a:xfrm>
              <a:off x="8596278" y="2660435"/>
              <a:ext cx="578358" cy="358902"/>
            </a:xfrm>
            <a:custGeom>
              <a:avLst/>
              <a:gdLst>
                <a:gd name="connsiteX0" fmla="*/ 523422 w 578358"/>
                <a:gd name="connsiteY0" fmla="*/ 0 h 358902"/>
                <a:gd name="connsiteX1" fmla="*/ 7293 w 578358"/>
                <a:gd name="connsiteY1" fmla="*/ 287076 h 358902"/>
                <a:gd name="connsiteX2" fmla="*/ 6102 w 578358"/>
                <a:gd name="connsiteY2" fmla="*/ 335445 h 358902"/>
                <a:gd name="connsiteX3" fmla="*/ 48391 w 578358"/>
                <a:gd name="connsiteY3" fmla="*/ 360399 h 358902"/>
                <a:gd name="connsiteX4" fmla="*/ 523424 w 578358"/>
                <a:gd name="connsiteY4" fmla="*/ 360399 h 358902"/>
                <a:gd name="connsiteX5" fmla="*/ 579902 w 578358"/>
                <a:gd name="connsiteY5" fmla="*/ 303919 h 358902"/>
                <a:gd name="connsiteX6" fmla="*/ 579902 w 578358"/>
                <a:gd name="connsiteY6" fmla="*/ 56478 h 358902"/>
                <a:gd name="connsiteX7" fmla="*/ 523422 w 578358"/>
                <a:gd name="connsiteY7" fmla="*/ 0 h 358902"/>
                <a:gd name="connsiteX8" fmla="*/ 558930 w 578358"/>
                <a:gd name="connsiteY8" fmla="*/ 303919 h 358902"/>
                <a:gd name="connsiteX9" fmla="*/ 523422 w 578358"/>
                <a:gd name="connsiteY9" fmla="*/ 339427 h 358902"/>
                <a:gd name="connsiteX10" fmla="*/ 48388 w 578358"/>
                <a:gd name="connsiteY10" fmla="*/ 339427 h 358902"/>
                <a:gd name="connsiteX11" fmla="*/ 24417 w 578358"/>
                <a:gd name="connsiteY11" fmla="*/ 325240 h 358902"/>
                <a:gd name="connsiteX12" fmla="*/ 25042 w 578358"/>
                <a:gd name="connsiteY12" fmla="*/ 298188 h 358902"/>
                <a:gd name="connsiteX13" fmla="*/ 29515 w 578358"/>
                <a:gd name="connsiteY13" fmla="*/ 291268 h 358902"/>
                <a:gd name="connsiteX14" fmla="*/ 511612 w 578358"/>
                <a:gd name="connsiteY14" fmla="*/ 21109 h 358902"/>
                <a:gd name="connsiteX15" fmla="*/ 523422 w 578358"/>
                <a:gd name="connsiteY15" fmla="*/ 20969 h 358902"/>
                <a:gd name="connsiteX16" fmla="*/ 558930 w 578358"/>
                <a:gd name="connsiteY16" fmla="*/ 56478 h 358902"/>
                <a:gd name="connsiteX17" fmla="*/ 558930 w 578358"/>
                <a:gd name="connsiteY17" fmla="*/ 303919 h 358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8358" h="358902">
                  <a:moveTo>
                    <a:pt x="523422" y="0"/>
                  </a:moveTo>
                  <a:cubicBezTo>
                    <a:pt x="312323" y="0"/>
                    <a:pt x="119405" y="107298"/>
                    <a:pt x="7293" y="287076"/>
                  </a:cubicBezTo>
                  <a:cubicBezTo>
                    <a:pt x="-2006" y="301964"/>
                    <a:pt x="-2423" y="320067"/>
                    <a:pt x="6102" y="335445"/>
                  </a:cubicBezTo>
                  <a:cubicBezTo>
                    <a:pt x="14773" y="351100"/>
                    <a:pt x="30567" y="360399"/>
                    <a:pt x="48391" y="360399"/>
                  </a:cubicBezTo>
                  <a:lnTo>
                    <a:pt x="523424" y="360399"/>
                  </a:lnTo>
                  <a:cubicBezTo>
                    <a:pt x="554598" y="360399"/>
                    <a:pt x="579902" y="335027"/>
                    <a:pt x="579902" y="303919"/>
                  </a:cubicBezTo>
                  <a:lnTo>
                    <a:pt x="579902" y="56478"/>
                  </a:lnTo>
                  <a:cubicBezTo>
                    <a:pt x="579900" y="25372"/>
                    <a:pt x="554594" y="0"/>
                    <a:pt x="523422" y="0"/>
                  </a:cubicBezTo>
                  <a:moveTo>
                    <a:pt x="558930" y="303919"/>
                  </a:moveTo>
                  <a:cubicBezTo>
                    <a:pt x="558930" y="323494"/>
                    <a:pt x="542988" y="339427"/>
                    <a:pt x="523422" y="339427"/>
                  </a:cubicBezTo>
                  <a:lnTo>
                    <a:pt x="48388" y="339427"/>
                  </a:lnTo>
                  <a:cubicBezTo>
                    <a:pt x="38321" y="339427"/>
                    <a:pt x="29378" y="334117"/>
                    <a:pt x="24417" y="325240"/>
                  </a:cubicBezTo>
                  <a:cubicBezTo>
                    <a:pt x="19658" y="316643"/>
                    <a:pt x="19870" y="306507"/>
                    <a:pt x="25042" y="298188"/>
                  </a:cubicBezTo>
                  <a:cubicBezTo>
                    <a:pt x="26511" y="295882"/>
                    <a:pt x="27977" y="293575"/>
                    <a:pt x="29515" y="291268"/>
                  </a:cubicBezTo>
                  <a:cubicBezTo>
                    <a:pt x="136178" y="125188"/>
                    <a:pt x="315192" y="24956"/>
                    <a:pt x="511612" y="21109"/>
                  </a:cubicBezTo>
                  <a:cubicBezTo>
                    <a:pt x="515523" y="21040"/>
                    <a:pt x="519435" y="20969"/>
                    <a:pt x="523422" y="20969"/>
                  </a:cubicBezTo>
                  <a:cubicBezTo>
                    <a:pt x="542990" y="20969"/>
                    <a:pt x="558930" y="36907"/>
                    <a:pt x="558930" y="56478"/>
                  </a:cubicBezTo>
                  <a:lnTo>
                    <a:pt x="558930" y="303919"/>
                  </a:ln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6600203D-9F40-45D5-86E8-761A39B5AB80}"/>
                </a:ext>
              </a:extLst>
            </p:cNvPr>
            <p:cNvSpPr/>
            <p:nvPr/>
          </p:nvSpPr>
          <p:spPr>
            <a:xfrm>
              <a:off x="8617276" y="2681405"/>
              <a:ext cx="537210" cy="317754"/>
            </a:xfrm>
            <a:custGeom>
              <a:avLst/>
              <a:gdLst>
                <a:gd name="connsiteX0" fmla="*/ 502424 w 537210"/>
                <a:gd name="connsiteY0" fmla="*/ 0 h 317754"/>
                <a:gd name="connsiteX1" fmla="*/ 490614 w 537210"/>
                <a:gd name="connsiteY1" fmla="*/ 142 h 317754"/>
                <a:gd name="connsiteX2" fmla="*/ 490614 w 537210"/>
                <a:gd name="connsiteY2" fmla="*/ 227592 h 317754"/>
                <a:gd name="connsiteX3" fmla="*/ 447900 w 537210"/>
                <a:gd name="connsiteY3" fmla="*/ 270299 h 317754"/>
                <a:gd name="connsiteX4" fmla="*/ 8515 w 537210"/>
                <a:gd name="connsiteY4" fmla="*/ 270299 h 317754"/>
                <a:gd name="connsiteX5" fmla="*/ 4041 w 537210"/>
                <a:gd name="connsiteY5" fmla="*/ 277221 h 317754"/>
                <a:gd name="connsiteX6" fmla="*/ 0 w 537210"/>
                <a:gd name="connsiteY6" fmla="*/ 291186 h 317754"/>
                <a:gd name="connsiteX7" fmla="*/ 3417 w 537210"/>
                <a:gd name="connsiteY7" fmla="*/ 304274 h 317754"/>
                <a:gd name="connsiteX8" fmla="*/ 27389 w 537210"/>
                <a:gd name="connsiteY8" fmla="*/ 318460 h 317754"/>
                <a:gd name="connsiteX9" fmla="*/ 502422 w 537210"/>
                <a:gd name="connsiteY9" fmla="*/ 318460 h 317754"/>
                <a:gd name="connsiteX10" fmla="*/ 537930 w 537210"/>
                <a:gd name="connsiteY10" fmla="*/ 282950 h 317754"/>
                <a:gd name="connsiteX11" fmla="*/ 537930 w 537210"/>
                <a:gd name="connsiteY11" fmla="*/ 35511 h 317754"/>
                <a:gd name="connsiteX12" fmla="*/ 502424 w 537210"/>
                <a:gd name="connsiteY12" fmla="*/ 0 h 31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7210" h="317754">
                  <a:moveTo>
                    <a:pt x="502424" y="0"/>
                  </a:moveTo>
                  <a:cubicBezTo>
                    <a:pt x="498437" y="0"/>
                    <a:pt x="494526" y="71"/>
                    <a:pt x="490614" y="142"/>
                  </a:cubicBezTo>
                  <a:lnTo>
                    <a:pt x="490614" y="227592"/>
                  </a:lnTo>
                  <a:cubicBezTo>
                    <a:pt x="490614" y="251147"/>
                    <a:pt x="471460" y="270299"/>
                    <a:pt x="447900" y="270299"/>
                  </a:cubicBezTo>
                  <a:lnTo>
                    <a:pt x="8515" y="270299"/>
                  </a:lnTo>
                  <a:cubicBezTo>
                    <a:pt x="6979" y="272606"/>
                    <a:pt x="5514" y="274914"/>
                    <a:pt x="4041" y="277221"/>
                  </a:cubicBezTo>
                  <a:cubicBezTo>
                    <a:pt x="1358" y="281541"/>
                    <a:pt x="7" y="286354"/>
                    <a:pt x="0" y="291186"/>
                  </a:cubicBezTo>
                  <a:cubicBezTo>
                    <a:pt x="-9" y="295655"/>
                    <a:pt x="1129" y="300140"/>
                    <a:pt x="3417" y="304274"/>
                  </a:cubicBezTo>
                  <a:cubicBezTo>
                    <a:pt x="8378" y="313150"/>
                    <a:pt x="17321" y="318460"/>
                    <a:pt x="27389" y="318460"/>
                  </a:cubicBezTo>
                  <a:lnTo>
                    <a:pt x="502422" y="318460"/>
                  </a:lnTo>
                  <a:cubicBezTo>
                    <a:pt x="521992" y="318460"/>
                    <a:pt x="537930" y="302525"/>
                    <a:pt x="537930" y="282950"/>
                  </a:cubicBezTo>
                  <a:lnTo>
                    <a:pt x="537930" y="35511"/>
                  </a:lnTo>
                  <a:cubicBezTo>
                    <a:pt x="537932" y="15940"/>
                    <a:pt x="521992" y="0"/>
                    <a:pt x="502424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864BFE96-F31E-4C0A-9440-60B6319777B8}"/>
                </a:ext>
              </a:extLst>
            </p:cNvPr>
            <p:cNvSpPr/>
            <p:nvPr/>
          </p:nvSpPr>
          <p:spPr>
            <a:xfrm>
              <a:off x="9118790" y="2486416"/>
              <a:ext cx="64008" cy="91440"/>
            </a:xfrm>
            <a:custGeom>
              <a:avLst/>
              <a:gdLst>
                <a:gd name="connsiteX0" fmla="*/ 65647 w 64008"/>
                <a:gd name="connsiteY0" fmla="*/ 93600 h 91440"/>
                <a:gd name="connsiteX1" fmla="*/ 0 w 64008"/>
                <a:gd name="connsiteY1" fmla="*/ 93600 h 91440"/>
                <a:gd name="connsiteX2" fmla="*/ 0 w 64008"/>
                <a:gd name="connsiteY2" fmla="*/ 32822 h 91440"/>
                <a:gd name="connsiteX3" fmla="*/ 32827 w 64008"/>
                <a:gd name="connsiteY3" fmla="*/ 0 h 91440"/>
                <a:gd name="connsiteX4" fmla="*/ 65644 w 64008"/>
                <a:gd name="connsiteY4" fmla="*/ 32822 h 91440"/>
                <a:gd name="connsiteX5" fmla="*/ 65644 w 64008"/>
                <a:gd name="connsiteY5" fmla="*/ 9360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008" h="91440">
                  <a:moveTo>
                    <a:pt x="65647" y="93600"/>
                  </a:moveTo>
                  <a:lnTo>
                    <a:pt x="0" y="93600"/>
                  </a:lnTo>
                  <a:lnTo>
                    <a:pt x="0" y="32822"/>
                  </a:lnTo>
                  <a:cubicBezTo>
                    <a:pt x="0" y="14694"/>
                    <a:pt x="14697" y="0"/>
                    <a:pt x="32827" y="0"/>
                  </a:cubicBezTo>
                  <a:cubicBezTo>
                    <a:pt x="50948" y="0"/>
                    <a:pt x="65644" y="14694"/>
                    <a:pt x="65644" y="32822"/>
                  </a:cubicBezTo>
                  <a:lnTo>
                    <a:pt x="65644" y="93600"/>
                  </a:lnTo>
                  <a:close/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9C32E250-13E5-4788-A76A-E31AE721C15A}"/>
                </a:ext>
              </a:extLst>
            </p:cNvPr>
            <p:cNvSpPr/>
            <p:nvPr/>
          </p:nvSpPr>
          <p:spPr>
            <a:xfrm>
              <a:off x="8668188" y="3276119"/>
              <a:ext cx="205740" cy="205740"/>
            </a:xfrm>
            <a:custGeom>
              <a:avLst/>
              <a:gdLst>
                <a:gd name="connsiteX0" fmla="*/ 196482 w 205740"/>
                <a:gd name="connsiteY0" fmla="*/ 103483 h 205740"/>
                <a:gd name="connsiteX1" fmla="*/ 185998 w 205740"/>
                <a:gd name="connsiteY1" fmla="*/ 103483 h 205740"/>
                <a:gd name="connsiteX2" fmla="*/ 161831 w 205740"/>
                <a:gd name="connsiteY2" fmla="*/ 161828 h 205740"/>
                <a:gd name="connsiteX3" fmla="*/ 103485 w 205740"/>
                <a:gd name="connsiteY3" fmla="*/ 185996 h 205740"/>
                <a:gd name="connsiteX4" fmla="*/ 45141 w 205740"/>
                <a:gd name="connsiteY4" fmla="*/ 161828 h 205740"/>
                <a:gd name="connsiteX5" fmla="*/ 20974 w 205740"/>
                <a:gd name="connsiteY5" fmla="*/ 103483 h 205740"/>
                <a:gd name="connsiteX6" fmla="*/ 45141 w 205740"/>
                <a:gd name="connsiteY6" fmla="*/ 45137 h 205740"/>
                <a:gd name="connsiteX7" fmla="*/ 103485 w 205740"/>
                <a:gd name="connsiteY7" fmla="*/ 20969 h 205740"/>
                <a:gd name="connsiteX8" fmla="*/ 161831 w 205740"/>
                <a:gd name="connsiteY8" fmla="*/ 45137 h 205740"/>
                <a:gd name="connsiteX9" fmla="*/ 185998 w 205740"/>
                <a:gd name="connsiteY9" fmla="*/ 103483 h 205740"/>
                <a:gd name="connsiteX10" fmla="*/ 196482 w 205740"/>
                <a:gd name="connsiteY10" fmla="*/ 103483 h 205740"/>
                <a:gd name="connsiteX11" fmla="*/ 206967 w 205740"/>
                <a:gd name="connsiteY11" fmla="*/ 103483 h 205740"/>
                <a:gd name="connsiteX12" fmla="*/ 103483 w 205740"/>
                <a:gd name="connsiteY12" fmla="*/ 0 h 205740"/>
                <a:gd name="connsiteX13" fmla="*/ 0 w 205740"/>
                <a:gd name="connsiteY13" fmla="*/ 103483 h 205740"/>
                <a:gd name="connsiteX14" fmla="*/ 103483 w 205740"/>
                <a:gd name="connsiteY14" fmla="*/ 206970 h 205740"/>
                <a:gd name="connsiteX15" fmla="*/ 206967 w 205740"/>
                <a:gd name="connsiteY15" fmla="*/ 103483 h 205740"/>
                <a:gd name="connsiteX16" fmla="*/ 196482 w 205740"/>
                <a:gd name="connsiteY16" fmla="*/ 1034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740" h="205740">
                  <a:moveTo>
                    <a:pt x="196482" y="103483"/>
                  </a:moveTo>
                  <a:lnTo>
                    <a:pt x="185998" y="103483"/>
                  </a:lnTo>
                  <a:cubicBezTo>
                    <a:pt x="185991" y="126299"/>
                    <a:pt x="176779" y="146862"/>
                    <a:pt x="161831" y="161828"/>
                  </a:cubicBezTo>
                  <a:cubicBezTo>
                    <a:pt x="146864" y="176779"/>
                    <a:pt x="126302" y="185989"/>
                    <a:pt x="103485" y="185996"/>
                  </a:cubicBezTo>
                  <a:cubicBezTo>
                    <a:pt x="80671" y="185989"/>
                    <a:pt x="60106" y="176779"/>
                    <a:pt x="45141" y="161828"/>
                  </a:cubicBezTo>
                  <a:cubicBezTo>
                    <a:pt x="30194" y="146862"/>
                    <a:pt x="20979" y="126299"/>
                    <a:pt x="20974" y="103483"/>
                  </a:cubicBezTo>
                  <a:cubicBezTo>
                    <a:pt x="20979" y="80666"/>
                    <a:pt x="30194" y="60103"/>
                    <a:pt x="45141" y="45137"/>
                  </a:cubicBezTo>
                  <a:cubicBezTo>
                    <a:pt x="60108" y="30189"/>
                    <a:pt x="80671" y="20974"/>
                    <a:pt x="103485" y="20969"/>
                  </a:cubicBezTo>
                  <a:cubicBezTo>
                    <a:pt x="126302" y="20974"/>
                    <a:pt x="146866" y="30189"/>
                    <a:pt x="161831" y="45137"/>
                  </a:cubicBezTo>
                  <a:cubicBezTo>
                    <a:pt x="176779" y="60103"/>
                    <a:pt x="185991" y="80666"/>
                    <a:pt x="185998" y="103483"/>
                  </a:cubicBezTo>
                  <a:lnTo>
                    <a:pt x="196482" y="103483"/>
                  </a:lnTo>
                  <a:lnTo>
                    <a:pt x="206967" y="103483"/>
                  </a:lnTo>
                  <a:cubicBezTo>
                    <a:pt x="206961" y="46328"/>
                    <a:pt x="160637" y="7"/>
                    <a:pt x="103483" y="0"/>
                  </a:cubicBezTo>
                  <a:cubicBezTo>
                    <a:pt x="46328" y="7"/>
                    <a:pt x="7" y="46328"/>
                    <a:pt x="0" y="103483"/>
                  </a:cubicBezTo>
                  <a:cubicBezTo>
                    <a:pt x="7" y="160637"/>
                    <a:pt x="46328" y="206961"/>
                    <a:pt x="103483" y="206970"/>
                  </a:cubicBezTo>
                  <a:cubicBezTo>
                    <a:pt x="160637" y="206961"/>
                    <a:pt x="206961" y="160637"/>
                    <a:pt x="206967" y="103483"/>
                  </a:cubicBezTo>
                  <a:lnTo>
                    <a:pt x="196482" y="10348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6011B5EC-65DB-429F-87A2-FC644B3BB7A0}"/>
                </a:ext>
              </a:extLst>
            </p:cNvPr>
            <p:cNvSpPr/>
            <p:nvPr/>
          </p:nvSpPr>
          <p:spPr>
            <a:xfrm>
              <a:off x="8717215" y="3325142"/>
              <a:ext cx="107442" cy="107442"/>
            </a:xfrm>
            <a:custGeom>
              <a:avLst/>
              <a:gdLst>
                <a:gd name="connsiteX0" fmla="*/ 98430 w 107442"/>
                <a:gd name="connsiteY0" fmla="*/ 54459 h 107442"/>
                <a:gd name="connsiteX1" fmla="*/ 87945 w 107442"/>
                <a:gd name="connsiteY1" fmla="*/ 54459 h 107442"/>
                <a:gd name="connsiteX2" fmla="*/ 78138 w 107442"/>
                <a:gd name="connsiteY2" fmla="*/ 78140 h 107442"/>
                <a:gd name="connsiteX3" fmla="*/ 54457 w 107442"/>
                <a:gd name="connsiteY3" fmla="*/ 87947 h 107442"/>
                <a:gd name="connsiteX4" fmla="*/ 30776 w 107442"/>
                <a:gd name="connsiteY4" fmla="*/ 78140 h 107442"/>
                <a:gd name="connsiteX5" fmla="*/ 20967 w 107442"/>
                <a:gd name="connsiteY5" fmla="*/ 54459 h 107442"/>
                <a:gd name="connsiteX6" fmla="*/ 30776 w 107442"/>
                <a:gd name="connsiteY6" fmla="*/ 30779 h 107442"/>
                <a:gd name="connsiteX7" fmla="*/ 54457 w 107442"/>
                <a:gd name="connsiteY7" fmla="*/ 20972 h 107442"/>
                <a:gd name="connsiteX8" fmla="*/ 78138 w 107442"/>
                <a:gd name="connsiteY8" fmla="*/ 30779 h 107442"/>
                <a:gd name="connsiteX9" fmla="*/ 87945 w 107442"/>
                <a:gd name="connsiteY9" fmla="*/ 54459 h 107442"/>
                <a:gd name="connsiteX10" fmla="*/ 98430 w 107442"/>
                <a:gd name="connsiteY10" fmla="*/ 54459 h 107442"/>
                <a:gd name="connsiteX11" fmla="*/ 108914 w 107442"/>
                <a:gd name="connsiteY11" fmla="*/ 54459 h 107442"/>
                <a:gd name="connsiteX12" fmla="*/ 54457 w 107442"/>
                <a:gd name="connsiteY12" fmla="*/ 0 h 107442"/>
                <a:gd name="connsiteX13" fmla="*/ 0 w 107442"/>
                <a:gd name="connsiteY13" fmla="*/ 54459 h 107442"/>
                <a:gd name="connsiteX14" fmla="*/ 54457 w 107442"/>
                <a:gd name="connsiteY14" fmla="*/ 108917 h 107442"/>
                <a:gd name="connsiteX15" fmla="*/ 108914 w 107442"/>
                <a:gd name="connsiteY15" fmla="*/ 54459 h 107442"/>
                <a:gd name="connsiteX16" fmla="*/ 98430 w 107442"/>
                <a:gd name="connsiteY16" fmla="*/ 54459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430" y="54459"/>
                  </a:moveTo>
                  <a:lnTo>
                    <a:pt x="87945" y="54459"/>
                  </a:lnTo>
                  <a:cubicBezTo>
                    <a:pt x="87940" y="63743"/>
                    <a:pt x="84214" y="72046"/>
                    <a:pt x="78138" y="78140"/>
                  </a:cubicBezTo>
                  <a:cubicBezTo>
                    <a:pt x="72043" y="84216"/>
                    <a:pt x="63738" y="87942"/>
                    <a:pt x="54457" y="87947"/>
                  </a:cubicBezTo>
                  <a:cubicBezTo>
                    <a:pt x="45176" y="87942"/>
                    <a:pt x="36871" y="84216"/>
                    <a:pt x="30776" y="78140"/>
                  </a:cubicBezTo>
                  <a:cubicBezTo>
                    <a:pt x="24702" y="72046"/>
                    <a:pt x="20974" y="63743"/>
                    <a:pt x="20967" y="54459"/>
                  </a:cubicBezTo>
                  <a:cubicBezTo>
                    <a:pt x="20974" y="45178"/>
                    <a:pt x="24702" y="36873"/>
                    <a:pt x="30776" y="30779"/>
                  </a:cubicBezTo>
                  <a:cubicBezTo>
                    <a:pt x="36871" y="24703"/>
                    <a:pt x="45178" y="20976"/>
                    <a:pt x="54457" y="20972"/>
                  </a:cubicBezTo>
                  <a:cubicBezTo>
                    <a:pt x="63740" y="20976"/>
                    <a:pt x="72043" y="24703"/>
                    <a:pt x="78138" y="30779"/>
                  </a:cubicBezTo>
                  <a:cubicBezTo>
                    <a:pt x="84214" y="36873"/>
                    <a:pt x="87940" y="45178"/>
                    <a:pt x="87945" y="54459"/>
                  </a:cubicBezTo>
                  <a:lnTo>
                    <a:pt x="98430" y="54459"/>
                  </a:lnTo>
                  <a:lnTo>
                    <a:pt x="108914" y="54459"/>
                  </a:lnTo>
                  <a:cubicBezTo>
                    <a:pt x="108909" y="24378"/>
                    <a:pt x="84538" y="7"/>
                    <a:pt x="54457" y="0"/>
                  </a:cubicBezTo>
                  <a:cubicBezTo>
                    <a:pt x="24373" y="7"/>
                    <a:pt x="4" y="24378"/>
                    <a:pt x="0" y="54459"/>
                  </a:cubicBezTo>
                  <a:cubicBezTo>
                    <a:pt x="4" y="84541"/>
                    <a:pt x="24373" y="108912"/>
                    <a:pt x="54457" y="108917"/>
                  </a:cubicBezTo>
                  <a:cubicBezTo>
                    <a:pt x="84538" y="108912"/>
                    <a:pt x="108909" y="84541"/>
                    <a:pt x="108914" y="54459"/>
                  </a:cubicBezTo>
                  <a:lnTo>
                    <a:pt x="98430" y="5445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DA1C6A07-F023-451E-BAC3-D73E12E74C1A}"/>
                </a:ext>
              </a:extLst>
            </p:cNvPr>
            <p:cNvSpPr/>
            <p:nvPr/>
          </p:nvSpPr>
          <p:spPr>
            <a:xfrm>
              <a:off x="9853593" y="3325142"/>
              <a:ext cx="107442" cy="107442"/>
            </a:xfrm>
            <a:custGeom>
              <a:avLst/>
              <a:gdLst>
                <a:gd name="connsiteX0" fmla="*/ 98433 w 107442"/>
                <a:gd name="connsiteY0" fmla="*/ 54459 h 107442"/>
                <a:gd name="connsiteX1" fmla="*/ 87949 w 107442"/>
                <a:gd name="connsiteY1" fmla="*/ 54459 h 107442"/>
                <a:gd name="connsiteX2" fmla="*/ 78140 w 107442"/>
                <a:gd name="connsiteY2" fmla="*/ 78140 h 107442"/>
                <a:gd name="connsiteX3" fmla="*/ 54462 w 107442"/>
                <a:gd name="connsiteY3" fmla="*/ 87947 h 107442"/>
                <a:gd name="connsiteX4" fmla="*/ 30781 w 107442"/>
                <a:gd name="connsiteY4" fmla="*/ 78140 h 107442"/>
                <a:gd name="connsiteX5" fmla="*/ 20971 w 107442"/>
                <a:gd name="connsiteY5" fmla="*/ 54459 h 107442"/>
                <a:gd name="connsiteX6" fmla="*/ 30781 w 107442"/>
                <a:gd name="connsiteY6" fmla="*/ 30779 h 107442"/>
                <a:gd name="connsiteX7" fmla="*/ 54462 w 107442"/>
                <a:gd name="connsiteY7" fmla="*/ 20972 h 107442"/>
                <a:gd name="connsiteX8" fmla="*/ 78140 w 107442"/>
                <a:gd name="connsiteY8" fmla="*/ 30779 h 107442"/>
                <a:gd name="connsiteX9" fmla="*/ 87949 w 107442"/>
                <a:gd name="connsiteY9" fmla="*/ 54459 h 107442"/>
                <a:gd name="connsiteX10" fmla="*/ 98433 w 107442"/>
                <a:gd name="connsiteY10" fmla="*/ 54459 h 107442"/>
                <a:gd name="connsiteX11" fmla="*/ 108919 w 107442"/>
                <a:gd name="connsiteY11" fmla="*/ 54459 h 107442"/>
                <a:gd name="connsiteX12" fmla="*/ 54462 w 107442"/>
                <a:gd name="connsiteY12" fmla="*/ 0 h 107442"/>
                <a:gd name="connsiteX13" fmla="*/ 0 w 107442"/>
                <a:gd name="connsiteY13" fmla="*/ 54459 h 107442"/>
                <a:gd name="connsiteX14" fmla="*/ 54462 w 107442"/>
                <a:gd name="connsiteY14" fmla="*/ 108917 h 107442"/>
                <a:gd name="connsiteX15" fmla="*/ 108919 w 107442"/>
                <a:gd name="connsiteY15" fmla="*/ 54459 h 107442"/>
                <a:gd name="connsiteX16" fmla="*/ 98433 w 107442"/>
                <a:gd name="connsiteY16" fmla="*/ 54459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433" y="54459"/>
                  </a:moveTo>
                  <a:lnTo>
                    <a:pt x="87949" y="54459"/>
                  </a:lnTo>
                  <a:cubicBezTo>
                    <a:pt x="87942" y="63743"/>
                    <a:pt x="84214" y="72046"/>
                    <a:pt x="78140" y="78140"/>
                  </a:cubicBezTo>
                  <a:cubicBezTo>
                    <a:pt x="72048" y="84216"/>
                    <a:pt x="63740" y="87942"/>
                    <a:pt x="54462" y="87947"/>
                  </a:cubicBezTo>
                  <a:cubicBezTo>
                    <a:pt x="45178" y="87942"/>
                    <a:pt x="36871" y="84216"/>
                    <a:pt x="30781" y="78140"/>
                  </a:cubicBezTo>
                  <a:cubicBezTo>
                    <a:pt x="24705" y="72046"/>
                    <a:pt x="20979" y="63743"/>
                    <a:pt x="20971" y="54459"/>
                  </a:cubicBezTo>
                  <a:cubicBezTo>
                    <a:pt x="20979" y="45178"/>
                    <a:pt x="24705" y="36873"/>
                    <a:pt x="30781" y="30779"/>
                  </a:cubicBezTo>
                  <a:cubicBezTo>
                    <a:pt x="36871" y="24703"/>
                    <a:pt x="45180" y="20976"/>
                    <a:pt x="54462" y="20972"/>
                  </a:cubicBezTo>
                  <a:cubicBezTo>
                    <a:pt x="63742" y="20976"/>
                    <a:pt x="72048" y="24703"/>
                    <a:pt x="78140" y="30779"/>
                  </a:cubicBezTo>
                  <a:cubicBezTo>
                    <a:pt x="84214" y="36873"/>
                    <a:pt x="87942" y="45178"/>
                    <a:pt x="87949" y="54459"/>
                  </a:cubicBezTo>
                  <a:lnTo>
                    <a:pt x="98433" y="54459"/>
                  </a:lnTo>
                  <a:lnTo>
                    <a:pt x="108919" y="54459"/>
                  </a:lnTo>
                  <a:cubicBezTo>
                    <a:pt x="108911" y="24378"/>
                    <a:pt x="84541" y="7"/>
                    <a:pt x="54462" y="0"/>
                  </a:cubicBezTo>
                  <a:cubicBezTo>
                    <a:pt x="24377" y="7"/>
                    <a:pt x="9" y="24378"/>
                    <a:pt x="0" y="54459"/>
                  </a:cubicBezTo>
                  <a:cubicBezTo>
                    <a:pt x="9" y="84541"/>
                    <a:pt x="24377" y="108912"/>
                    <a:pt x="54462" y="108917"/>
                  </a:cubicBezTo>
                  <a:cubicBezTo>
                    <a:pt x="84541" y="108912"/>
                    <a:pt x="108911" y="84541"/>
                    <a:pt x="108919" y="54459"/>
                  </a:cubicBezTo>
                  <a:lnTo>
                    <a:pt x="98433" y="5445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52B8BEFF-317F-4C1B-A9A4-0233C3B86761}"/>
                </a:ext>
              </a:extLst>
            </p:cNvPr>
            <p:cNvSpPr/>
            <p:nvPr/>
          </p:nvSpPr>
          <p:spPr>
            <a:xfrm>
              <a:off x="9804570" y="3276119"/>
              <a:ext cx="205740" cy="205740"/>
            </a:xfrm>
            <a:custGeom>
              <a:avLst/>
              <a:gdLst>
                <a:gd name="connsiteX0" fmla="*/ 196484 w 205740"/>
                <a:gd name="connsiteY0" fmla="*/ 103483 h 205740"/>
                <a:gd name="connsiteX1" fmla="*/ 185998 w 205740"/>
                <a:gd name="connsiteY1" fmla="*/ 103483 h 205740"/>
                <a:gd name="connsiteX2" fmla="*/ 161831 w 205740"/>
                <a:gd name="connsiteY2" fmla="*/ 161828 h 205740"/>
                <a:gd name="connsiteX3" fmla="*/ 103487 w 205740"/>
                <a:gd name="connsiteY3" fmla="*/ 185996 h 205740"/>
                <a:gd name="connsiteX4" fmla="*/ 45142 w 205740"/>
                <a:gd name="connsiteY4" fmla="*/ 161828 h 205740"/>
                <a:gd name="connsiteX5" fmla="*/ 20974 w 205740"/>
                <a:gd name="connsiteY5" fmla="*/ 103483 h 205740"/>
                <a:gd name="connsiteX6" fmla="*/ 45142 w 205740"/>
                <a:gd name="connsiteY6" fmla="*/ 45137 h 205740"/>
                <a:gd name="connsiteX7" fmla="*/ 103487 w 205740"/>
                <a:gd name="connsiteY7" fmla="*/ 20969 h 205740"/>
                <a:gd name="connsiteX8" fmla="*/ 161831 w 205740"/>
                <a:gd name="connsiteY8" fmla="*/ 45137 h 205740"/>
                <a:gd name="connsiteX9" fmla="*/ 185998 w 205740"/>
                <a:gd name="connsiteY9" fmla="*/ 103483 h 205740"/>
                <a:gd name="connsiteX10" fmla="*/ 196484 w 205740"/>
                <a:gd name="connsiteY10" fmla="*/ 103483 h 205740"/>
                <a:gd name="connsiteX11" fmla="*/ 206967 w 205740"/>
                <a:gd name="connsiteY11" fmla="*/ 103483 h 205740"/>
                <a:gd name="connsiteX12" fmla="*/ 103485 w 205740"/>
                <a:gd name="connsiteY12" fmla="*/ 0 h 205740"/>
                <a:gd name="connsiteX13" fmla="*/ 0 w 205740"/>
                <a:gd name="connsiteY13" fmla="*/ 103483 h 205740"/>
                <a:gd name="connsiteX14" fmla="*/ 103485 w 205740"/>
                <a:gd name="connsiteY14" fmla="*/ 206970 h 205740"/>
                <a:gd name="connsiteX15" fmla="*/ 206967 w 205740"/>
                <a:gd name="connsiteY15" fmla="*/ 103483 h 205740"/>
                <a:gd name="connsiteX16" fmla="*/ 196484 w 205740"/>
                <a:gd name="connsiteY16" fmla="*/ 1034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740" h="205740">
                  <a:moveTo>
                    <a:pt x="196484" y="103483"/>
                  </a:moveTo>
                  <a:lnTo>
                    <a:pt x="185998" y="103483"/>
                  </a:lnTo>
                  <a:cubicBezTo>
                    <a:pt x="185994" y="126299"/>
                    <a:pt x="176779" y="146862"/>
                    <a:pt x="161831" y="161828"/>
                  </a:cubicBezTo>
                  <a:cubicBezTo>
                    <a:pt x="146864" y="176779"/>
                    <a:pt x="126302" y="185989"/>
                    <a:pt x="103487" y="185996"/>
                  </a:cubicBezTo>
                  <a:cubicBezTo>
                    <a:pt x="80671" y="185989"/>
                    <a:pt x="60106" y="176779"/>
                    <a:pt x="45142" y="161828"/>
                  </a:cubicBezTo>
                  <a:cubicBezTo>
                    <a:pt x="30194" y="146862"/>
                    <a:pt x="20981" y="126299"/>
                    <a:pt x="20974" y="103483"/>
                  </a:cubicBezTo>
                  <a:cubicBezTo>
                    <a:pt x="20981" y="80666"/>
                    <a:pt x="30194" y="60103"/>
                    <a:pt x="45142" y="45137"/>
                  </a:cubicBezTo>
                  <a:cubicBezTo>
                    <a:pt x="60108" y="30189"/>
                    <a:pt x="80671" y="20974"/>
                    <a:pt x="103487" y="20969"/>
                  </a:cubicBezTo>
                  <a:cubicBezTo>
                    <a:pt x="126302" y="20974"/>
                    <a:pt x="146866" y="30189"/>
                    <a:pt x="161831" y="45137"/>
                  </a:cubicBezTo>
                  <a:cubicBezTo>
                    <a:pt x="176779" y="60103"/>
                    <a:pt x="185994" y="80666"/>
                    <a:pt x="185998" y="103483"/>
                  </a:cubicBezTo>
                  <a:lnTo>
                    <a:pt x="196484" y="103483"/>
                  </a:lnTo>
                  <a:lnTo>
                    <a:pt x="206967" y="103483"/>
                  </a:lnTo>
                  <a:cubicBezTo>
                    <a:pt x="206961" y="46328"/>
                    <a:pt x="160635" y="7"/>
                    <a:pt x="103485" y="0"/>
                  </a:cubicBezTo>
                  <a:cubicBezTo>
                    <a:pt x="46330" y="7"/>
                    <a:pt x="7" y="46328"/>
                    <a:pt x="0" y="103483"/>
                  </a:cubicBezTo>
                  <a:cubicBezTo>
                    <a:pt x="7" y="160637"/>
                    <a:pt x="46330" y="206961"/>
                    <a:pt x="103485" y="206970"/>
                  </a:cubicBezTo>
                  <a:cubicBezTo>
                    <a:pt x="160635" y="206961"/>
                    <a:pt x="206961" y="160637"/>
                    <a:pt x="206967" y="103483"/>
                  </a:cubicBezTo>
                  <a:lnTo>
                    <a:pt x="196484" y="103483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BBFEC527-04CB-41E4-B0FF-23DF286FF6E6}"/>
                </a:ext>
              </a:extLst>
            </p:cNvPr>
            <p:cNvSpPr/>
            <p:nvPr/>
          </p:nvSpPr>
          <p:spPr>
            <a:xfrm>
              <a:off x="9301224" y="3215947"/>
              <a:ext cx="20574" cy="153162"/>
            </a:xfrm>
            <a:custGeom>
              <a:avLst/>
              <a:gdLst>
                <a:gd name="connsiteX0" fmla="*/ 0 w 20574"/>
                <a:gd name="connsiteY0" fmla="*/ 10483 h 153162"/>
                <a:gd name="connsiteX1" fmla="*/ 0 w 20574"/>
                <a:gd name="connsiteY1" fmla="*/ 144944 h 153162"/>
                <a:gd name="connsiteX2" fmla="*/ 10486 w 20574"/>
                <a:gd name="connsiteY2" fmla="*/ 155427 h 153162"/>
                <a:gd name="connsiteX3" fmla="*/ 20970 w 20574"/>
                <a:gd name="connsiteY3" fmla="*/ 144944 h 153162"/>
                <a:gd name="connsiteX4" fmla="*/ 20970 w 20574"/>
                <a:gd name="connsiteY4" fmla="*/ 10483 h 153162"/>
                <a:gd name="connsiteX5" fmla="*/ 10486 w 20574"/>
                <a:gd name="connsiteY5" fmla="*/ 0 h 153162"/>
                <a:gd name="connsiteX6" fmla="*/ 0 w 20574"/>
                <a:gd name="connsiteY6" fmla="*/ 10483 h 1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153162">
                  <a:moveTo>
                    <a:pt x="0" y="10483"/>
                  </a:moveTo>
                  <a:lnTo>
                    <a:pt x="0" y="144944"/>
                  </a:lnTo>
                  <a:cubicBezTo>
                    <a:pt x="0" y="150734"/>
                    <a:pt x="4695" y="155427"/>
                    <a:pt x="10486" y="155427"/>
                  </a:cubicBezTo>
                  <a:cubicBezTo>
                    <a:pt x="16274" y="155427"/>
                    <a:pt x="20970" y="150734"/>
                    <a:pt x="20970" y="144944"/>
                  </a:cubicBezTo>
                  <a:lnTo>
                    <a:pt x="20970" y="10483"/>
                  </a:lnTo>
                  <a:cubicBezTo>
                    <a:pt x="20970" y="4693"/>
                    <a:pt x="16274" y="0"/>
                    <a:pt x="10486" y="0"/>
                  </a:cubicBezTo>
                  <a:cubicBezTo>
                    <a:pt x="4695" y="0"/>
                    <a:pt x="0" y="4693"/>
                    <a:pt x="0" y="10483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44843AA6-DE25-4E90-B7AC-74F39E106EE3}"/>
                </a:ext>
              </a:extLst>
            </p:cNvPr>
            <p:cNvSpPr/>
            <p:nvPr/>
          </p:nvSpPr>
          <p:spPr>
            <a:xfrm>
              <a:off x="9301224" y="2581173"/>
              <a:ext cx="20574" cy="544068"/>
            </a:xfrm>
            <a:custGeom>
              <a:avLst/>
              <a:gdLst>
                <a:gd name="connsiteX0" fmla="*/ 0 w 20574"/>
                <a:gd name="connsiteY0" fmla="*/ 10484 h 544068"/>
                <a:gd name="connsiteX1" fmla="*/ 0 w 20574"/>
                <a:gd name="connsiteY1" fmla="*/ 535852 h 544068"/>
                <a:gd name="connsiteX2" fmla="*/ 10486 w 20574"/>
                <a:gd name="connsiteY2" fmla="*/ 546336 h 544068"/>
                <a:gd name="connsiteX3" fmla="*/ 20970 w 20574"/>
                <a:gd name="connsiteY3" fmla="*/ 535852 h 544068"/>
                <a:gd name="connsiteX4" fmla="*/ 20970 w 20574"/>
                <a:gd name="connsiteY4" fmla="*/ 10484 h 544068"/>
                <a:gd name="connsiteX5" fmla="*/ 10486 w 20574"/>
                <a:gd name="connsiteY5" fmla="*/ 0 h 544068"/>
                <a:gd name="connsiteX6" fmla="*/ 0 w 20574"/>
                <a:gd name="connsiteY6" fmla="*/ 10484 h 5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" h="544068">
                  <a:moveTo>
                    <a:pt x="0" y="10484"/>
                  </a:moveTo>
                  <a:lnTo>
                    <a:pt x="0" y="535852"/>
                  </a:lnTo>
                  <a:cubicBezTo>
                    <a:pt x="0" y="541643"/>
                    <a:pt x="4695" y="546336"/>
                    <a:pt x="10486" y="546336"/>
                  </a:cubicBezTo>
                  <a:cubicBezTo>
                    <a:pt x="16274" y="546336"/>
                    <a:pt x="20970" y="541643"/>
                    <a:pt x="20970" y="535852"/>
                  </a:cubicBezTo>
                  <a:lnTo>
                    <a:pt x="20970" y="10484"/>
                  </a:lnTo>
                  <a:cubicBezTo>
                    <a:pt x="20970" y="4693"/>
                    <a:pt x="16274" y="0"/>
                    <a:pt x="10486" y="0"/>
                  </a:cubicBezTo>
                  <a:cubicBezTo>
                    <a:pt x="4695" y="0"/>
                    <a:pt x="0" y="4693"/>
                    <a:pt x="0" y="10484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692C7067-0171-4E28-993D-896F4F299842}"/>
                </a:ext>
              </a:extLst>
            </p:cNvPr>
            <p:cNvSpPr/>
            <p:nvPr/>
          </p:nvSpPr>
          <p:spPr>
            <a:xfrm>
              <a:off x="9206618" y="2776768"/>
              <a:ext cx="70866" cy="13716"/>
            </a:xfrm>
            <a:custGeom>
              <a:avLst/>
              <a:gdLst>
                <a:gd name="connsiteX0" fmla="*/ 6993 w 70866"/>
                <a:gd name="connsiteY0" fmla="*/ 13981 h 13716"/>
                <a:gd name="connsiteX1" fmla="*/ 65802 w 70866"/>
                <a:gd name="connsiteY1" fmla="*/ 13981 h 13716"/>
                <a:gd name="connsiteX2" fmla="*/ 72793 w 70866"/>
                <a:gd name="connsiteY2" fmla="*/ 6991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91 h 13716"/>
                <a:gd name="connsiteX6" fmla="*/ 6993 w 70866"/>
                <a:gd name="connsiteY6" fmla="*/ 13981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81"/>
                  </a:moveTo>
                  <a:lnTo>
                    <a:pt x="65802" y="13981"/>
                  </a:lnTo>
                  <a:cubicBezTo>
                    <a:pt x="69661" y="13981"/>
                    <a:pt x="72793" y="10852"/>
                    <a:pt x="72793" y="6991"/>
                  </a:cubicBezTo>
                  <a:cubicBezTo>
                    <a:pt x="72793" y="3130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30"/>
                    <a:pt x="0" y="6991"/>
                  </a:cubicBezTo>
                  <a:cubicBezTo>
                    <a:pt x="0" y="10852"/>
                    <a:pt x="3132" y="13981"/>
                    <a:pt x="6993" y="1398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518FFA4C-787E-4E7F-A80C-2E8AC6779108}"/>
                </a:ext>
              </a:extLst>
            </p:cNvPr>
            <p:cNvSpPr/>
            <p:nvPr/>
          </p:nvSpPr>
          <p:spPr>
            <a:xfrm>
              <a:off x="9206618" y="2801232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49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52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0D31BEDC-C566-45DF-B0C9-0340A98EA9BE}"/>
                </a:ext>
              </a:extLst>
            </p:cNvPr>
            <p:cNvSpPr/>
            <p:nvPr/>
          </p:nvSpPr>
          <p:spPr>
            <a:xfrm>
              <a:off x="9206618" y="2825699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49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49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AA7D9FF1-1A27-4F8A-929E-BD501C53F257}"/>
                </a:ext>
              </a:extLst>
            </p:cNvPr>
            <p:cNvSpPr/>
            <p:nvPr/>
          </p:nvSpPr>
          <p:spPr>
            <a:xfrm>
              <a:off x="9206618" y="2850162"/>
              <a:ext cx="70866" cy="13716"/>
            </a:xfrm>
            <a:custGeom>
              <a:avLst/>
              <a:gdLst>
                <a:gd name="connsiteX0" fmla="*/ 6993 w 70866"/>
                <a:gd name="connsiteY0" fmla="*/ 13981 h 13716"/>
                <a:gd name="connsiteX1" fmla="*/ 65802 w 70866"/>
                <a:gd name="connsiteY1" fmla="*/ 13981 h 13716"/>
                <a:gd name="connsiteX2" fmla="*/ 72793 w 70866"/>
                <a:gd name="connsiteY2" fmla="*/ 6991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91 h 13716"/>
                <a:gd name="connsiteX6" fmla="*/ 6993 w 70866"/>
                <a:gd name="connsiteY6" fmla="*/ 13981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81"/>
                  </a:moveTo>
                  <a:lnTo>
                    <a:pt x="65802" y="13981"/>
                  </a:lnTo>
                  <a:cubicBezTo>
                    <a:pt x="69661" y="13981"/>
                    <a:pt x="72793" y="10849"/>
                    <a:pt x="72793" y="6991"/>
                  </a:cubicBezTo>
                  <a:cubicBezTo>
                    <a:pt x="72793" y="3130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30"/>
                    <a:pt x="0" y="6991"/>
                  </a:cubicBezTo>
                  <a:cubicBezTo>
                    <a:pt x="0" y="10849"/>
                    <a:pt x="3132" y="13981"/>
                    <a:pt x="6993" y="1398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5960C95E-3C6C-4043-8840-7CABBC5853B1}"/>
                </a:ext>
              </a:extLst>
            </p:cNvPr>
            <p:cNvSpPr/>
            <p:nvPr/>
          </p:nvSpPr>
          <p:spPr>
            <a:xfrm>
              <a:off x="9206618" y="2874627"/>
              <a:ext cx="70866" cy="13716"/>
            </a:xfrm>
            <a:custGeom>
              <a:avLst/>
              <a:gdLst>
                <a:gd name="connsiteX0" fmla="*/ 6993 w 70866"/>
                <a:gd name="connsiteY0" fmla="*/ 13979 h 13716"/>
                <a:gd name="connsiteX1" fmla="*/ 65802 w 70866"/>
                <a:gd name="connsiteY1" fmla="*/ 13979 h 13716"/>
                <a:gd name="connsiteX2" fmla="*/ 72793 w 70866"/>
                <a:gd name="connsiteY2" fmla="*/ 6988 h 13716"/>
                <a:gd name="connsiteX3" fmla="*/ 65802 w 70866"/>
                <a:gd name="connsiteY3" fmla="*/ 0 h 13716"/>
                <a:gd name="connsiteX4" fmla="*/ 6993 w 70866"/>
                <a:gd name="connsiteY4" fmla="*/ 0 h 13716"/>
                <a:gd name="connsiteX5" fmla="*/ 0 w 70866"/>
                <a:gd name="connsiteY5" fmla="*/ 6988 h 13716"/>
                <a:gd name="connsiteX6" fmla="*/ 6993 w 70866"/>
                <a:gd name="connsiteY6" fmla="*/ 13979 h 1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6" h="13716">
                  <a:moveTo>
                    <a:pt x="6993" y="13979"/>
                  </a:moveTo>
                  <a:lnTo>
                    <a:pt x="65802" y="13979"/>
                  </a:lnTo>
                  <a:cubicBezTo>
                    <a:pt x="69661" y="13979"/>
                    <a:pt x="72793" y="10850"/>
                    <a:pt x="72793" y="6988"/>
                  </a:cubicBezTo>
                  <a:cubicBezTo>
                    <a:pt x="72793" y="3127"/>
                    <a:pt x="69661" y="0"/>
                    <a:pt x="65802" y="0"/>
                  </a:cubicBezTo>
                  <a:lnTo>
                    <a:pt x="6993" y="0"/>
                  </a:lnTo>
                  <a:cubicBezTo>
                    <a:pt x="3134" y="0"/>
                    <a:pt x="0" y="3127"/>
                    <a:pt x="0" y="6988"/>
                  </a:cubicBezTo>
                  <a:cubicBezTo>
                    <a:pt x="0" y="10850"/>
                    <a:pt x="3132" y="13979"/>
                    <a:pt x="6993" y="1397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ED51054D-B89E-4BA2-BAE0-7F145E669A27}"/>
              </a:ext>
            </a:extLst>
          </p:cNvPr>
          <p:cNvGrpSpPr/>
          <p:nvPr/>
        </p:nvGrpSpPr>
        <p:grpSpPr>
          <a:xfrm>
            <a:off x="10825695" y="2585280"/>
            <a:ext cx="621806" cy="894762"/>
            <a:chOff x="4270762" y="4935883"/>
            <a:chExt cx="1021842" cy="1470403"/>
          </a:xfrm>
        </p:grpSpPr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B20F8DF1-99E3-46C6-90B5-DA6E54C72772}"/>
                </a:ext>
              </a:extLst>
            </p:cNvPr>
            <p:cNvSpPr/>
            <p:nvPr/>
          </p:nvSpPr>
          <p:spPr>
            <a:xfrm>
              <a:off x="4694189" y="4946367"/>
              <a:ext cx="173736" cy="173736"/>
            </a:xfrm>
            <a:custGeom>
              <a:avLst/>
              <a:gdLst>
                <a:gd name="connsiteX0" fmla="*/ 175055 w 173736"/>
                <a:gd name="connsiteY0" fmla="*/ 87524 h 173736"/>
                <a:gd name="connsiteX1" fmla="*/ 87526 w 173736"/>
                <a:gd name="connsiteY1" fmla="*/ 175049 h 173736"/>
                <a:gd name="connsiteX2" fmla="*/ 0 w 173736"/>
                <a:gd name="connsiteY2" fmla="*/ 87524 h 173736"/>
                <a:gd name="connsiteX3" fmla="*/ 87526 w 173736"/>
                <a:gd name="connsiteY3" fmla="*/ 0 h 173736"/>
                <a:gd name="connsiteX4" fmla="*/ 175055 w 173736"/>
                <a:gd name="connsiteY4" fmla="*/ 87524 h 17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736" h="173736">
                  <a:moveTo>
                    <a:pt x="175055" y="87524"/>
                  </a:moveTo>
                  <a:cubicBezTo>
                    <a:pt x="175055" y="135864"/>
                    <a:pt x="135866" y="175049"/>
                    <a:pt x="87526" y="175049"/>
                  </a:cubicBezTo>
                  <a:cubicBezTo>
                    <a:pt x="39189" y="175049"/>
                    <a:pt x="0" y="135862"/>
                    <a:pt x="0" y="87524"/>
                  </a:cubicBezTo>
                  <a:cubicBezTo>
                    <a:pt x="0" y="39187"/>
                    <a:pt x="39189" y="0"/>
                    <a:pt x="87526" y="0"/>
                  </a:cubicBezTo>
                  <a:cubicBezTo>
                    <a:pt x="135866" y="0"/>
                    <a:pt x="175055" y="39185"/>
                    <a:pt x="175055" y="8752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291FE7E3-EA7F-4429-99FF-ADFF2E051A0A}"/>
                </a:ext>
              </a:extLst>
            </p:cNvPr>
            <p:cNvSpPr/>
            <p:nvPr/>
          </p:nvSpPr>
          <p:spPr>
            <a:xfrm>
              <a:off x="4683705" y="4935883"/>
              <a:ext cx="194310" cy="194310"/>
            </a:xfrm>
            <a:custGeom>
              <a:avLst/>
              <a:gdLst>
                <a:gd name="connsiteX0" fmla="*/ 98010 w 194310"/>
                <a:gd name="connsiteY0" fmla="*/ 196018 h 194310"/>
                <a:gd name="connsiteX1" fmla="*/ 0 w 194310"/>
                <a:gd name="connsiteY1" fmla="*/ 98008 h 194310"/>
                <a:gd name="connsiteX2" fmla="*/ 98010 w 194310"/>
                <a:gd name="connsiteY2" fmla="*/ 0 h 194310"/>
                <a:gd name="connsiteX3" fmla="*/ 196025 w 194310"/>
                <a:gd name="connsiteY3" fmla="*/ 98008 h 194310"/>
                <a:gd name="connsiteX4" fmla="*/ 98010 w 194310"/>
                <a:gd name="connsiteY4" fmla="*/ 196018 h 194310"/>
                <a:gd name="connsiteX5" fmla="*/ 98010 w 194310"/>
                <a:gd name="connsiteY5" fmla="*/ 20970 h 194310"/>
                <a:gd name="connsiteX6" fmla="*/ 20969 w 194310"/>
                <a:gd name="connsiteY6" fmla="*/ 98008 h 194310"/>
                <a:gd name="connsiteX7" fmla="*/ 98010 w 194310"/>
                <a:gd name="connsiteY7" fmla="*/ 175048 h 194310"/>
                <a:gd name="connsiteX8" fmla="*/ 175055 w 194310"/>
                <a:gd name="connsiteY8" fmla="*/ 98008 h 194310"/>
                <a:gd name="connsiteX9" fmla="*/ 98010 w 194310"/>
                <a:gd name="connsiteY9" fmla="*/ 20970 h 19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4310" h="194310">
                  <a:moveTo>
                    <a:pt x="98010" y="196018"/>
                  </a:moveTo>
                  <a:cubicBezTo>
                    <a:pt x="43967" y="196018"/>
                    <a:pt x="0" y="152051"/>
                    <a:pt x="0" y="98008"/>
                  </a:cubicBezTo>
                  <a:cubicBezTo>
                    <a:pt x="0" y="43967"/>
                    <a:pt x="43967" y="0"/>
                    <a:pt x="98010" y="0"/>
                  </a:cubicBezTo>
                  <a:cubicBezTo>
                    <a:pt x="152058" y="0"/>
                    <a:pt x="196025" y="43967"/>
                    <a:pt x="196025" y="98008"/>
                  </a:cubicBezTo>
                  <a:cubicBezTo>
                    <a:pt x="196025" y="152049"/>
                    <a:pt x="152058" y="196018"/>
                    <a:pt x="98010" y="196018"/>
                  </a:cubicBezTo>
                  <a:moveTo>
                    <a:pt x="98010" y="20970"/>
                  </a:moveTo>
                  <a:cubicBezTo>
                    <a:pt x="55529" y="20970"/>
                    <a:pt x="20969" y="55529"/>
                    <a:pt x="20969" y="98008"/>
                  </a:cubicBezTo>
                  <a:cubicBezTo>
                    <a:pt x="20969" y="140486"/>
                    <a:pt x="55529" y="175048"/>
                    <a:pt x="98010" y="175048"/>
                  </a:cubicBezTo>
                  <a:cubicBezTo>
                    <a:pt x="140495" y="175048"/>
                    <a:pt x="175055" y="140486"/>
                    <a:pt x="175055" y="98008"/>
                  </a:cubicBezTo>
                  <a:cubicBezTo>
                    <a:pt x="175055" y="55529"/>
                    <a:pt x="140495" y="20970"/>
                    <a:pt x="98010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0279E700-5F34-4ED2-BCA4-8C6727178899}"/>
                </a:ext>
              </a:extLst>
            </p:cNvPr>
            <p:cNvSpPr/>
            <p:nvPr/>
          </p:nvSpPr>
          <p:spPr>
            <a:xfrm>
              <a:off x="4614872" y="5031152"/>
              <a:ext cx="331470" cy="121158"/>
            </a:xfrm>
            <a:custGeom>
              <a:avLst/>
              <a:gdLst>
                <a:gd name="connsiteX0" fmla="*/ 0 w 331470"/>
                <a:gd name="connsiteY0" fmla="*/ 0 h 121158"/>
                <a:gd name="connsiteX1" fmla="*/ 333692 w 331470"/>
                <a:gd name="connsiteY1" fmla="*/ 0 h 121158"/>
                <a:gd name="connsiteX2" fmla="*/ 333692 w 331470"/>
                <a:gd name="connsiteY2" fmla="*/ 123083 h 121158"/>
                <a:gd name="connsiteX3" fmla="*/ 0 w 331470"/>
                <a:gd name="connsiteY3" fmla="*/ 123083 h 121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1470" h="121158">
                  <a:moveTo>
                    <a:pt x="0" y="0"/>
                  </a:moveTo>
                  <a:lnTo>
                    <a:pt x="333692" y="0"/>
                  </a:lnTo>
                  <a:lnTo>
                    <a:pt x="333692" y="123083"/>
                  </a:lnTo>
                  <a:lnTo>
                    <a:pt x="0" y="123083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F464EC17-B7D2-487B-99B0-152D30F1CF99}"/>
                </a:ext>
              </a:extLst>
            </p:cNvPr>
            <p:cNvSpPr/>
            <p:nvPr/>
          </p:nvSpPr>
          <p:spPr>
            <a:xfrm>
              <a:off x="4281246" y="5097750"/>
              <a:ext cx="998982" cy="1296162"/>
            </a:xfrm>
            <a:custGeom>
              <a:avLst/>
              <a:gdLst>
                <a:gd name="connsiteX0" fmla="*/ 936019 w 998982"/>
                <a:gd name="connsiteY0" fmla="*/ 1298254 h 1296162"/>
                <a:gd name="connsiteX1" fmla="*/ 64925 w 998982"/>
                <a:gd name="connsiteY1" fmla="*/ 1298254 h 1296162"/>
                <a:gd name="connsiteX2" fmla="*/ 0 w 998982"/>
                <a:gd name="connsiteY2" fmla="*/ 1233331 h 1296162"/>
                <a:gd name="connsiteX3" fmla="*/ 0 w 998982"/>
                <a:gd name="connsiteY3" fmla="*/ 64920 h 1296162"/>
                <a:gd name="connsiteX4" fmla="*/ 64925 w 998982"/>
                <a:gd name="connsiteY4" fmla="*/ 0 h 1296162"/>
                <a:gd name="connsiteX5" fmla="*/ 936019 w 998982"/>
                <a:gd name="connsiteY5" fmla="*/ 0 h 1296162"/>
                <a:gd name="connsiteX6" fmla="*/ 1000941 w 998982"/>
                <a:gd name="connsiteY6" fmla="*/ 64920 h 1296162"/>
                <a:gd name="connsiteX7" fmla="*/ 1000941 w 998982"/>
                <a:gd name="connsiteY7" fmla="*/ 1233331 h 1296162"/>
                <a:gd name="connsiteX8" fmla="*/ 936019 w 998982"/>
                <a:gd name="connsiteY8" fmla="*/ 1298254 h 129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8982" h="1296162">
                  <a:moveTo>
                    <a:pt x="936019" y="1298254"/>
                  </a:moveTo>
                  <a:lnTo>
                    <a:pt x="64925" y="1298254"/>
                  </a:lnTo>
                  <a:cubicBezTo>
                    <a:pt x="29071" y="1298254"/>
                    <a:pt x="0" y="1269187"/>
                    <a:pt x="0" y="1233331"/>
                  </a:cubicBezTo>
                  <a:lnTo>
                    <a:pt x="0" y="64920"/>
                  </a:lnTo>
                  <a:cubicBezTo>
                    <a:pt x="0" y="29064"/>
                    <a:pt x="29071" y="0"/>
                    <a:pt x="64925" y="0"/>
                  </a:cubicBezTo>
                  <a:lnTo>
                    <a:pt x="936019" y="0"/>
                  </a:lnTo>
                  <a:cubicBezTo>
                    <a:pt x="971877" y="0"/>
                    <a:pt x="1000941" y="29066"/>
                    <a:pt x="1000941" y="64920"/>
                  </a:cubicBezTo>
                  <a:lnTo>
                    <a:pt x="1000941" y="1233331"/>
                  </a:lnTo>
                  <a:cubicBezTo>
                    <a:pt x="1000941" y="1269189"/>
                    <a:pt x="971877" y="1298254"/>
                    <a:pt x="936019" y="129825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96BDA1EB-1874-4F54-BF57-A287682AB156}"/>
                </a:ext>
              </a:extLst>
            </p:cNvPr>
            <p:cNvSpPr/>
            <p:nvPr/>
          </p:nvSpPr>
          <p:spPr>
            <a:xfrm>
              <a:off x="4281283" y="5097762"/>
              <a:ext cx="998982" cy="1296162"/>
            </a:xfrm>
            <a:custGeom>
              <a:avLst/>
              <a:gdLst>
                <a:gd name="connsiteX0" fmla="*/ 936012 w 998982"/>
                <a:gd name="connsiteY0" fmla="*/ 0 h 1296162"/>
                <a:gd name="connsiteX1" fmla="*/ 923853 w 998982"/>
                <a:gd name="connsiteY1" fmla="*/ 0 h 1296162"/>
                <a:gd name="connsiteX2" fmla="*/ 923853 w 998982"/>
                <a:gd name="connsiteY2" fmla="*/ 1157454 h 1296162"/>
                <a:gd name="connsiteX3" fmla="*/ 858917 w 998982"/>
                <a:gd name="connsiteY3" fmla="*/ 1222388 h 1296162"/>
                <a:gd name="connsiteX4" fmla="*/ 0 w 998982"/>
                <a:gd name="connsiteY4" fmla="*/ 1222388 h 1296162"/>
                <a:gd name="connsiteX5" fmla="*/ 0 w 998982"/>
                <a:gd name="connsiteY5" fmla="*/ 1233293 h 1296162"/>
                <a:gd name="connsiteX6" fmla="*/ 64865 w 998982"/>
                <a:gd name="connsiteY6" fmla="*/ 1298226 h 1296162"/>
                <a:gd name="connsiteX7" fmla="*/ 936012 w 998982"/>
                <a:gd name="connsiteY7" fmla="*/ 1298226 h 1296162"/>
                <a:gd name="connsiteX8" fmla="*/ 1000882 w 998982"/>
                <a:gd name="connsiteY8" fmla="*/ 1233293 h 1296162"/>
                <a:gd name="connsiteX9" fmla="*/ 1000882 w 998982"/>
                <a:gd name="connsiteY9" fmla="*/ 64936 h 1296162"/>
                <a:gd name="connsiteX10" fmla="*/ 936012 w 998982"/>
                <a:gd name="connsiteY10" fmla="*/ 0 h 129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8982" h="1296162">
                  <a:moveTo>
                    <a:pt x="936012" y="0"/>
                  </a:moveTo>
                  <a:lnTo>
                    <a:pt x="923853" y="0"/>
                  </a:lnTo>
                  <a:lnTo>
                    <a:pt x="923853" y="1157454"/>
                  </a:lnTo>
                  <a:cubicBezTo>
                    <a:pt x="923853" y="1193310"/>
                    <a:pt x="894772" y="1222388"/>
                    <a:pt x="858917" y="1222388"/>
                  </a:cubicBezTo>
                  <a:lnTo>
                    <a:pt x="0" y="1222388"/>
                  </a:lnTo>
                  <a:lnTo>
                    <a:pt x="0" y="1233293"/>
                  </a:lnTo>
                  <a:cubicBezTo>
                    <a:pt x="0" y="1269158"/>
                    <a:pt x="29007" y="1298226"/>
                    <a:pt x="64865" y="1298226"/>
                  </a:cubicBezTo>
                  <a:lnTo>
                    <a:pt x="936012" y="1298226"/>
                  </a:lnTo>
                  <a:cubicBezTo>
                    <a:pt x="971870" y="1298226"/>
                    <a:pt x="1000882" y="1269158"/>
                    <a:pt x="1000882" y="1233293"/>
                  </a:cubicBezTo>
                  <a:lnTo>
                    <a:pt x="1000882" y="64936"/>
                  </a:lnTo>
                  <a:cubicBezTo>
                    <a:pt x="1000882" y="29080"/>
                    <a:pt x="971870" y="0"/>
                    <a:pt x="936012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0630463E-1A74-4A8F-A6B8-5AD25B60A4C7}"/>
                </a:ext>
              </a:extLst>
            </p:cNvPr>
            <p:cNvSpPr/>
            <p:nvPr/>
          </p:nvSpPr>
          <p:spPr>
            <a:xfrm>
              <a:off x="4270762" y="5087264"/>
              <a:ext cx="1021842" cy="1319022"/>
            </a:xfrm>
            <a:custGeom>
              <a:avLst/>
              <a:gdLst>
                <a:gd name="connsiteX0" fmla="*/ 946502 w 1021842"/>
                <a:gd name="connsiteY0" fmla="*/ 1319224 h 1319022"/>
                <a:gd name="connsiteX1" fmla="*/ 75408 w 1021842"/>
                <a:gd name="connsiteY1" fmla="*/ 1319224 h 1319022"/>
                <a:gd name="connsiteX2" fmla="*/ 0 w 1021842"/>
                <a:gd name="connsiteY2" fmla="*/ 1243817 h 1319022"/>
                <a:gd name="connsiteX3" fmla="*/ 0 w 1021842"/>
                <a:gd name="connsiteY3" fmla="*/ 75408 h 1319022"/>
                <a:gd name="connsiteX4" fmla="*/ 75408 w 1021842"/>
                <a:gd name="connsiteY4" fmla="*/ 0 h 1319022"/>
                <a:gd name="connsiteX5" fmla="*/ 946502 w 1021842"/>
                <a:gd name="connsiteY5" fmla="*/ 0 h 1319022"/>
                <a:gd name="connsiteX6" fmla="*/ 1021908 w 1021842"/>
                <a:gd name="connsiteY6" fmla="*/ 75408 h 1319022"/>
                <a:gd name="connsiteX7" fmla="*/ 1021908 w 1021842"/>
                <a:gd name="connsiteY7" fmla="*/ 1243817 h 1319022"/>
                <a:gd name="connsiteX8" fmla="*/ 946502 w 1021842"/>
                <a:gd name="connsiteY8" fmla="*/ 1319224 h 1319022"/>
                <a:gd name="connsiteX9" fmla="*/ 75408 w 1021842"/>
                <a:gd name="connsiteY9" fmla="*/ 20970 h 1319022"/>
                <a:gd name="connsiteX10" fmla="*/ 20972 w 1021842"/>
                <a:gd name="connsiteY10" fmla="*/ 75406 h 1319022"/>
                <a:gd name="connsiteX11" fmla="*/ 20972 w 1021842"/>
                <a:gd name="connsiteY11" fmla="*/ 1243815 h 1319022"/>
                <a:gd name="connsiteX12" fmla="*/ 75408 w 1021842"/>
                <a:gd name="connsiteY12" fmla="*/ 1298252 h 1319022"/>
                <a:gd name="connsiteX13" fmla="*/ 946502 w 1021842"/>
                <a:gd name="connsiteY13" fmla="*/ 1298252 h 1319022"/>
                <a:gd name="connsiteX14" fmla="*/ 1000941 w 1021842"/>
                <a:gd name="connsiteY14" fmla="*/ 1243815 h 1319022"/>
                <a:gd name="connsiteX15" fmla="*/ 1000941 w 1021842"/>
                <a:gd name="connsiteY15" fmla="*/ 75406 h 1319022"/>
                <a:gd name="connsiteX16" fmla="*/ 946502 w 1021842"/>
                <a:gd name="connsiteY16" fmla="*/ 20970 h 1319022"/>
                <a:gd name="connsiteX17" fmla="*/ 75408 w 1021842"/>
                <a:gd name="connsiteY17" fmla="*/ 20970 h 131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21842" h="1319022">
                  <a:moveTo>
                    <a:pt x="946502" y="1319224"/>
                  </a:moveTo>
                  <a:lnTo>
                    <a:pt x="75408" y="1319224"/>
                  </a:lnTo>
                  <a:cubicBezTo>
                    <a:pt x="33833" y="1319224"/>
                    <a:pt x="0" y="1285393"/>
                    <a:pt x="0" y="1243817"/>
                  </a:cubicBezTo>
                  <a:lnTo>
                    <a:pt x="0" y="75408"/>
                  </a:lnTo>
                  <a:cubicBezTo>
                    <a:pt x="0" y="33831"/>
                    <a:pt x="33833" y="0"/>
                    <a:pt x="75408" y="0"/>
                  </a:cubicBezTo>
                  <a:lnTo>
                    <a:pt x="946502" y="0"/>
                  </a:lnTo>
                  <a:cubicBezTo>
                    <a:pt x="988080" y="0"/>
                    <a:pt x="1021908" y="33831"/>
                    <a:pt x="1021908" y="75408"/>
                  </a:cubicBezTo>
                  <a:lnTo>
                    <a:pt x="1021908" y="1243817"/>
                  </a:lnTo>
                  <a:cubicBezTo>
                    <a:pt x="1021908" y="1285393"/>
                    <a:pt x="988080" y="1319224"/>
                    <a:pt x="946502" y="1319224"/>
                  </a:cubicBezTo>
                  <a:moveTo>
                    <a:pt x="75408" y="20970"/>
                  </a:moveTo>
                  <a:cubicBezTo>
                    <a:pt x="45395" y="20970"/>
                    <a:pt x="20972" y="45394"/>
                    <a:pt x="20972" y="75406"/>
                  </a:cubicBezTo>
                  <a:lnTo>
                    <a:pt x="20972" y="1243815"/>
                  </a:lnTo>
                  <a:cubicBezTo>
                    <a:pt x="20972" y="1273828"/>
                    <a:pt x="45395" y="1298252"/>
                    <a:pt x="75408" y="1298252"/>
                  </a:cubicBezTo>
                  <a:lnTo>
                    <a:pt x="946502" y="1298252"/>
                  </a:lnTo>
                  <a:cubicBezTo>
                    <a:pt x="976517" y="1298252"/>
                    <a:pt x="1000941" y="1273826"/>
                    <a:pt x="1000941" y="1243815"/>
                  </a:cubicBezTo>
                  <a:lnTo>
                    <a:pt x="1000941" y="75406"/>
                  </a:lnTo>
                  <a:cubicBezTo>
                    <a:pt x="1000941" y="45391"/>
                    <a:pt x="976517" y="20970"/>
                    <a:pt x="946502" y="20970"/>
                  </a:cubicBezTo>
                  <a:lnTo>
                    <a:pt x="75408" y="2097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7F73A293-D15D-42C2-8F84-B2D0D122EF29}"/>
                </a:ext>
              </a:extLst>
            </p:cNvPr>
            <p:cNvSpPr/>
            <p:nvPr/>
          </p:nvSpPr>
          <p:spPr>
            <a:xfrm>
              <a:off x="4385250" y="5740018"/>
              <a:ext cx="729234" cy="20574"/>
            </a:xfrm>
            <a:custGeom>
              <a:avLst/>
              <a:gdLst>
                <a:gd name="connsiteX0" fmla="*/ 720273 w 729234"/>
                <a:gd name="connsiteY0" fmla="*/ 20971 h 20574"/>
                <a:gd name="connsiteX1" fmla="*/ 10486 w 729234"/>
                <a:gd name="connsiteY1" fmla="*/ 20971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71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1"/>
                  </a:moveTo>
                  <a:lnTo>
                    <a:pt x="10486" y="20971"/>
                  </a:lnTo>
                  <a:cubicBezTo>
                    <a:pt x="4698" y="20971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71"/>
                    <a:pt x="720273" y="2097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ED4C89AC-5F07-41B1-A32C-A470AD833C74}"/>
                </a:ext>
              </a:extLst>
            </p:cNvPr>
            <p:cNvSpPr/>
            <p:nvPr/>
          </p:nvSpPr>
          <p:spPr>
            <a:xfrm>
              <a:off x="4385250" y="5815998"/>
              <a:ext cx="379476" cy="20574"/>
            </a:xfrm>
            <a:custGeom>
              <a:avLst/>
              <a:gdLst>
                <a:gd name="connsiteX0" fmla="*/ 370778 w 379476"/>
                <a:gd name="connsiteY0" fmla="*/ 20972 h 20574"/>
                <a:gd name="connsiteX1" fmla="*/ 10486 w 379476"/>
                <a:gd name="connsiteY1" fmla="*/ 20972 h 20574"/>
                <a:gd name="connsiteX2" fmla="*/ 0 w 379476"/>
                <a:gd name="connsiteY2" fmla="*/ 10486 h 20574"/>
                <a:gd name="connsiteX3" fmla="*/ 10486 w 379476"/>
                <a:gd name="connsiteY3" fmla="*/ 0 h 20574"/>
                <a:gd name="connsiteX4" fmla="*/ 370778 w 379476"/>
                <a:gd name="connsiteY4" fmla="*/ 0 h 20574"/>
                <a:gd name="connsiteX5" fmla="*/ 381264 w 379476"/>
                <a:gd name="connsiteY5" fmla="*/ 10486 h 20574"/>
                <a:gd name="connsiteX6" fmla="*/ 370778 w 379476"/>
                <a:gd name="connsiteY6" fmla="*/ 20972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9476" h="20574">
                  <a:moveTo>
                    <a:pt x="370778" y="20972"/>
                  </a:moveTo>
                  <a:lnTo>
                    <a:pt x="10486" y="20972"/>
                  </a:lnTo>
                  <a:cubicBezTo>
                    <a:pt x="4695" y="20972"/>
                    <a:pt x="0" y="16274"/>
                    <a:pt x="0" y="10486"/>
                  </a:cubicBezTo>
                  <a:cubicBezTo>
                    <a:pt x="0" y="4698"/>
                    <a:pt x="4695" y="0"/>
                    <a:pt x="10486" y="0"/>
                  </a:cubicBezTo>
                  <a:lnTo>
                    <a:pt x="370778" y="0"/>
                  </a:lnTo>
                  <a:cubicBezTo>
                    <a:pt x="376566" y="0"/>
                    <a:pt x="381264" y="4698"/>
                    <a:pt x="381264" y="10486"/>
                  </a:cubicBezTo>
                  <a:cubicBezTo>
                    <a:pt x="381264" y="16274"/>
                    <a:pt x="376566" y="20972"/>
                    <a:pt x="370778" y="20972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A1A42716-6C0C-479C-BD41-079D53661F05}"/>
                </a:ext>
              </a:extLst>
            </p:cNvPr>
            <p:cNvSpPr/>
            <p:nvPr/>
          </p:nvSpPr>
          <p:spPr>
            <a:xfrm>
              <a:off x="4385250" y="5905040"/>
              <a:ext cx="518922" cy="20574"/>
            </a:xfrm>
            <a:custGeom>
              <a:avLst/>
              <a:gdLst>
                <a:gd name="connsiteX0" fmla="*/ 510576 w 518922"/>
                <a:gd name="connsiteY0" fmla="*/ 20969 h 20574"/>
                <a:gd name="connsiteX1" fmla="*/ 10486 w 518922"/>
                <a:gd name="connsiteY1" fmla="*/ 20969 h 20574"/>
                <a:gd name="connsiteX2" fmla="*/ 0 w 518922"/>
                <a:gd name="connsiteY2" fmla="*/ 10486 h 20574"/>
                <a:gd name="connsiteX3" fmla="*/ 10486 w 518922"/>
                <a:gd name="connsiteY3" fmla="*/ 0 h 20574"/>
                <a:gd name="connsiteX4" fmla="*/ 510576 w 518922"/>
                <a:gd name="connsiteY4" fmla="*/ 0 h 20574"/>
                <a:gd name="connsiteX5" fmla="*/ 521062 w 518922"/>
                <a:gd name="connsiteY5" fmla="*/ 10486 h 20574"/>
                <a:gd name="connsiteX6" fmla="*/ 510576 w 518922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922" h="20574">
                  <a:moveTo>
                    <a:pt x="510576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510576" y="0"/>
                  </a:lnTo>
                  <a:cubicBezTo>
                    <a:pt x="516364" y="0"/>
                    <a:pt x="521062" y="4698"/>
                    <a:pt x="521062" y="10486"/>
                  </a:cubicBezTo>
                  <a:cubicBezTo>
                    <a:pt x="521062" y="16274"/>
                    <a:pt x="516364" y="20969"/>
                    <a:pt x="510576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9EA74867-9372-4226-8354-7E7BCF6F7054}"/>
                </a:ext>
              </a:extLst>
            </p:cNvPr>
            <p:cNvSpPr/>
            <p:nvPr/>
          </p:nvSpPr>
          <p:spPr>
            <a:xfrm>
              <a:off x="4385250" y="5967040"/>
              <a:ext cx="729234" cy="20574"/>
            </a:xfrm>
            <a:custGeom>
              <a:avLst/>
              <a:gdLst>
                <a:gd name="connsiteX0" fmla="*/ 720273 w 729234"/>
                <a:gd name="connsiteY0" fmla="*/ 20970 h 20574"/>
                <a:gd name="connsiteX1" fmla="*/ 10486 w 729234"/>
                <a:gd name="connsiteY1" fmla="*/ 20970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0"/>
                  </a:moveTo>
                  <a:lnTo>
                    <a:pt x="10486" y="20970"/>
                  </a:lnTo>
                  <a:cubicBezTo>
                    <a:pt x="4698" y="20970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70"/>
                    <a:pt x="72027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621C65CE-CC53-491A-B664-7F214BC8CDE4}"/>
                </a:ext>
              </a:extLst>
            </p:cNvPr>
            <p:cNvSpPr/>
            <p:nvPr/>
          </p:nvSpPr>
          <p:spPr>
            <a:xfrm>
              <a:off x="4385248" y="6067330"/>
              <a:ext cx="240030" cy="20574"/>
            </a:xfrm>
            <a:custGeom>
              <a:avLst/>
              <a:gdLst>
                <a:gd name="connsiteX0" fmla="*/ 230982 w 240030"/>
                <a:gd name="connsiteY0" fmla="*/ 20970 h 20574"/>
                <a:gd name="connsiteX1" fmla="*/ 10486 w 240030"/>
                <a:gd name="connsiteY1" fmla="*/ 20970 h 20574"/>
                <a:gd name="connsiteX2" fmla="*/ 0 w 240030"/>
                <a:gd name="connsiteY2" fmla="*/ 10483 h 20574"/>
                <a:gd name="connsiteX3" fmla="*/ 10486 w 240030"/>
                <a:gd name="connsiteY3" fmla="*/ 0 h 20574"/>
                <a:gd name="connsiteX4" fmla="*/ 230982 w 240030"/>
                <a:gd name="connsiteY4" fmla="*/ 0 h 20574"/>
                <a:gd name="connsiteX5" fmla="*/ 241468 w 240030"/>
                <a:gd name="connsiteY5" fmla="*/ 10483 h 20574"/>
                <a:gd name="connsiteX6" fmla="*/ 230982 w 24003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030" h="20574">
                  <a:moveTo>
                    <a:pt x="230982" y="20970"/>
                  </a:moveTo>
                  <a:lnTo>
                    <a:pt x="10486" y="20970"/>
                  </a:lnTo>
                  <a:cubicBezTo>
                    <a:pt x="4698" y="20970"/>
                    <a:pt x="0" y="16272"/>
                    <a:pt x="0" y="10483"/>
                  </a:cubicBezTo>
                  <a:cubicBezTo>
                    <a:pt x="0" y="4695"/>
                    <a:pt x="4698" y="0"/>
                    <a:pt x="10486" y="0"/>
                  </a:cubicBezTo>
                  <a:lnTo>
                    <a:pt x="230982" y="0"/>
                  </a:lnTo>
                  <a:cubicBezTo>
                    <a:pt x="236770" y="0"/>
                    <a:pt x="241468" y="4695"/>
                    <a:pt x="241468" y="10483"/>
                  </a:cubicBezTo>
                  <a:cubicBezTo>
                    <a:pt x="241468" y="16272"/>
                    <a:pt x="236772" y="20970"/>
                    <a:pt x="230982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DD6C5821-2C32-4D29-800F-8E1F506DD488}"/>
                </a:ext>
              </a:extLst>
            </p:cNvPr>
            <p:cNvSpPr/>
            <p:nvPr/>
          </p:nvSpPr>
          <p:spPr>
            <a:xfrm>
              <a:off x="5014339" y="6167617"/>
              <a:ext cx="100584" cy="20574"/>
            </a:xfrm>
            <a:custGeom>
              <a:avLst/>
              <a:gdLst>
                <a:gd name="connsiteX0" fmla="*/ 91184 w 100584"/>
                <a:gd name="connsiteY0" fmla="*/ 20969 h 20574"/>
                <a:gd name="connsiteX1" fmla="*/ 10486 w 100584"/>
                <a:gd name="connsiteY1" fmla="*/ 20969 h 20574"/>
                <a:gd name="connsiteX2" fmla="*/ 0 w 100584"/>
                <a:gd name="connsiteY2" fmla="*/ 10486 h 20574"/>
                <a:gd name="connsiteX3" fmla="*/ 10486 w 100584"/>
                <a:gd name="connsiteY3" fmla="*/ 0 h 20574"/>
                <a:gd name="connsiteX4" fmla="*/ 91184 w 100584"/>
                <a:gd name="connsiteY4" fmla="*/ 0 h 20574"/>
                <a:gd name="connsiteX5" fmla="*/ 101668 w 100584"/>
                <a:gd name="connsiteY5" fmla="*/ 10486 h 20574"/>
                <a:gd name="connsiteX6" fmla="*/ 91184 w 100584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584" h="20574">
                  <a:moveTo>
                    <a:pt x="91184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91184" y="0"/>
                  </a:lnTo>
                  <a:cubicBezTo>
                    <a:pt x="96972" y="0"/>
                    <a:pt x="101668" y="4698"/>
                    <a:pt x="101668" y="10486"/>
                  </a:cubicBezTo>
                  <a:cubicBezTo>
                    <a:pt x="101668" y="16274"/>
                    <a:pt x="96972" y="20969"/>
                    <a:pt x="91184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25D35D98-ABE9-45FB-9BE5-AA84DD645E8B}"/>
                </a:ext>
              </a:extLst>
            </p:cNvPr>
            <p:cNvSpPr/>
            <p:nvPr/>
          </p:nvSpPr>
          <p:spPr>
            <a:xfrm>
              <a:off x="4417428" y="5223258"/>
              <a:ext cx="29718" cy="148590"/>
            </a:xfrm>
            <a:custGeom>
              <a:avLst/>
              <a:gdLst>
                <a:gd name="connsiteX0" fmla="*/ 15236 w 29718"/>
                <a:gd name="connsiteY0" fmla="*/ 149109 h 148590"/>
                <a:gd name="connsiteX1" fmla="*/ 0 w 29718"/>
                <a:gd name="connsiteY1" fmla="*/ 133866 h 148590"/>
                <a:gd name="connsiteX2" fmla="*/ 0 w 29718"/>
                <a:gd name="connsiteY2" fmla="*/ 15236 h 148590"/>
                <a:gd name="connsiteX3" fmla="*/ 15236 w 29718"/>
                <a:gd name="connsiteY3" fmla="*/ 0 h 148590"/>
                <a:gd name="connsiteX4" fmla="*/ 30477 w 29718"/>
                <a:gd name="connsiteY4" fmla="*/ 15236 h 148590"/>
                <a:gd name="connsiteX5" fmla="*/ 30477 w 29718"/>
                <a:gd name="connsiteY5" fmla="*/ 133866 h 148590"/>
                <a:gd name="connsiteX6" fmla="*/ 15236 w 29718"/>
                <a:gd name="connsiteY6" fmla="*/ 149109 h 14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" h="148590">
                  <a:moveTo>
                    <a:pt x="15236" y="149109"/>
                  </a:moveTo>
                  <a:cubicBezTo>
                    <a:pt x="6824" y="149109"/>
                    <a:pt x="0" y="142283"/>
                    <a:pt x="0" y="133866"/>
                  </a:cubicBezTo>
                  <a:lnTo>
                    <a:pt x="0" y="15236"/>
                  </a:lnTo>
                  <a:cubicBezTo>
                    <a:pt x="0" y="6819"/>
                    <a:pt x="6824" y="0"/>
                    <a:pt x="15236" y="0"/>
                  </a:cubicBezTo>
                  <a:cubicBezTo>
                    <a:pt x="23649" y="0"/>
                    <a:pt x="30477" y="6819"/>
                    <a:pt x="30477" y="15236"/>
                  </a:cubicBezTo>
                  <a:lnTo>
                    <a:pt x="30477" y="133866"/>
                  </a:lnTo>
                  <a:cubicBezTo>
                    <a:pt x="30477" y="142283"/>
                    <a:pt x="23649" y="149109"/>
                    <a:pt x="15236" y="149109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32AB32B3-3186-4FC8-AE14-E9E8C330AECA}"/>
                </a:ext>
              </a:extLst>
            </p:cNvPr>
            <p:cNvSpPr/>
            <p:nvPr/>
          </p:nvSpPr>
          <p:spPr>
            <a:xfrm>
              <a:off x="4358108" y="5282578"/>
              <a:ext cx="148590" cy="29718"/>
            </a:xfrm>
            <a:custGeom>
              <a:avLst/>
              <a:gdLst>
                <a:gd name="connsiteX0" fmla="*/ 133870 w 148590"/>
                <a:gd name="connsiteY0" fmla="*/ 30472 h 29718"/>
                <a:gd name="connsiteX1" fmla="*/ 15236 w 148590"/>
                <a:gd name="connsiteY1" fmla="*/ 30472 h 29718"/>
                <a:gd name="connsiteX2" fmla="*/ 0 w 148590"/>
                <a:gd name="connsiteY2" fmla="*/ 15236 h 29718"/>
                <a:gd name="connsiteX3" fmla="*/ 15236 w 148590"/>
                <a:gd name="connsiteY3" fmla="*/ 0 h 29718"/>
                <a:gd name="connsiteX4" fmla="*/ 133870 w 148590"/>
                <a:gd name="connsiteY4" fmla="*/ 0 h 29718"/>
                <a:gd name="connsiteX5" fmla="*/ 149107 w 148590"/>
                <a:gd name="connsiteY5" fmla="*/ 15236 h 29718"/>
                <a:gd name="connsiteX6" fmla="*/ 133870 w 148590"/>
                <a:gd name="connsiteY6" fmla="*/ 30472 h 2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590" h="29718">
                  <a:moveTo>
                    <a:pt x="133870" y="30472"/>
                  </a:moveTo>
                  <a:lnTo>
                    <a:pt x="15236" y="30472"/>
                  </a:lnTo>
                  <a:cubicBezTo>
                    <a:pt x="6824" y="30472"/>
                    <a:pt x="0" y="23653"/>
                    <a:pt x="0" y="15236"/>
                  </a:cubicBezTo>
                  <a:cubicBezTo>
                    <a:pt x="0" y="6819"/>
                    <a:pt x="6824" y="0"/>
                    <a:pt x="15236" y="0"/>
                  </a:cubicBezTo>
                  <a:lnTo>
                    <a:pt x="133870" y="0"/>
                  </a:lnTo>
                  <a:cubicBezTo>
                    <a:pt x="142283" y="0"/>
                    <a:pt x="149107" y="6819"/>
                    <a:pt x="149107" y="15236"/>
                  </a:cubicBezTo>
                  <a:cubicBezTo>
                    <a:pt x="149107" y="23653"/>
                    <a:pt x="142283" y="30472"/>
                    <a:pt x="133870" y="30472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633C1EA2-38DE-4A22-9117-76193D060039}"/>
                </a:ext>
              </a:extLst>
            </p:cNvPr>
            <p:cNvSpPr/>
            <p:nvPr/>
          </p:nvSpPr>
          <p:spPr>
            <a:xfrm>
              <a:off x="4604388" y="5020667"/>
              <a:ext cx="354330" cy="144018"/>
            </a:xfrm>
            <a:custGeom>
              <a:avLst/>
              <a:gdLst>
                <a:gd name="connsiteX0" fmla="*/ 354662 w 354330"/>
                <a:gd name="connsiteY0" fmla="*/ 144052 h 144018"/>
                <a:gd name="connsiteX1" fmla="*/ 0 w 354330"/>
                <a:gd name="connsiteY1" fmla="*/ 144052 h 144018"/>
                <a:gd name="connsiteX2" fmla="*/ 0 w 354330"/>
                <a:gd name="connsiteY2" fmla="*/ 0 h 144018"/>
                <a:gd name="connsiteX3" fmla="*/ 354662 w 354330"/>
                <a:gd name="connsiteY3" fmla="*/ 0 h 144018"/>
                <a:gd name="connsiteX4" fmla="*/ 354662 w 354330"/>
                <a:gd name="connsiteY4" fmla="*/ 144052 h 144018"/>
                <a:gd name="connsiteX5" fmla="*/ 20967 w 354330"/>
                <a:gd name="connsiteY5" fmla="*/ 123082 h 144018"/>
                <a:gd name="connsiteX6" fmla="*/ 333690 w 354330"/>
                <a:gd name="connsiteY6" fmla="*/ 123082 h 144018"/>
                <a:gd name="connsiteX7" fmla="*/ 333690 w 354330"/>
                <a:gd name="connsiteY7" fmla="*/ 20971 h 144018"/>
                <a:gd name="connsiteX8" fmla="*/ 20967 w 354330"/>
                <a:gd name="connsiteY8" fmla="*/ 20971 h 144018"/>
                <a:gd name="connsiteX9" fmla="*/ 20967 w 354330"/>
                <a:gd name="connsiteY9" fmla="*/ 123082 h 14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4330" h="144018">
                  <a:moveTo>
                    <a:pt x="354662" y="144052"/>
                  </a:moveTo>
                  <a:lnTo>
                    <a:pt x="0" y="144052"/>
                  </a:lnTo>
                  <a:lnTo>
                    <a:pt x="0" y="0"/>
                  </a:lnTo>
                  <a:lnTo>
                    <a:pt x="354662" y="0"/>
                  </a:lnTo>
                  <a:lnTo>
                    <a:pt x="354662" y="144052"/>
                  </a:lnTo>
                  <a:close/>
                  <a:moveTo>
                    <a:pt x="20967" y="123082"/>
                  </a:moveTo>
                  <a:lnTo>
                    <a:pt x="333690" y="123082"/>
                  </a:lnTo>
                  <a:lnTo>
                    <a:pt x="333690" y="20971"/>
                  </a:lnTo>
                  <a:lnTo>
                    <a:pt x="20967" y="20971"/>
                  </a:lnTo>
                  <a:lnTo>
                    <a:pt x="20967" y="123082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9C4B6CA5-D9C0-43E6-9491-8E6C8384F22C}"/>
                </a:ext>
              </a:extLst>
            </p:cNvPr>
            <p:cNvSpPr/>
            <p:nvPr/>
          </p:nvSpPr>
          <p:spPr>
            <a:xfrm>
              <a:off x="4385250" y="5450089"/>
              <a:ext cx="729234" cy="20574"/>
            </a:xfrm>
            <a:custGeom>
              <a:avLst/>
              <a:gdLst>
                <a:gd name="connsiteX0" fmla="*/ 720273 w 729234"/>
                <a:gd name="connsiteY0" fmla="*/ 20970 h 20574"/>
                <a:gd name="connsiteX1" fmla="*/ 10486 w 729234"/>
                <a:gd name="connsiteY1" fmla="*/ 20970 h 20574"/>
                <a:gd name="connsiteX2" fmla="*/ 0 w 729234"/>
                <a:gd name="connsiteY2" fmla="*/ 10483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3 h 20574"/>
                <a:gd name="connsiteX6" fmla="*/ 720273 w 729234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70"/>
                  </a:moveTo>
                  <a:lnTo>
                    <a:pt x="10486" y="20970"/>
                  </a:lnTo>
                  <a:cubicBezTo>
                    <a:pt x="4698" y="20970"/>
                    <a:pt x="0" y="16272"/>
                    <a:pt x="0" y="10483"/>
                  </a:cubicBezTo>
                  <a:cubicBezTo>
                    <a:pt x="0" y="4695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5"/>
                    <a:pt x="730756" y="10483"/>
                  </a:cubicBezTo>
                  <a:cubicBezTo>
                    <a:pt x="730756" y="16272"/>
                    <a:pt x="726061" y="20970"/>
                    <a:pt x="72027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40E28B4E-B827-4D9B-B55B-30D042D55F38}"/>
                </a:ext>
              </a:extLst>
            </p:cNvPr>
            <p:cNvSpPr/>
            <p:nvPr/>
          </p:nvSpPr>
          <p:spPr>
            <a:xfrm>
              <a:off x="4385250" y="5526069"/>
              <a:ext cx="729234" cy="20574"/>
            </a:xfrm>
            <a:custGeom>
              <a:avLst/>
              <a:gdLst>
                <a:gd name="connsiteX0" fmla="*/ 720273 w 729234"/>
                <a:gd name="connsiteY0" fmla="*/ 20969 h 20574"/>
                <a:gd name="connsiteX1" fmla="*/ 10486 w 729234"/>
                <a:gd name="connsiteY1" fmla="*/ 20969 h 20574"/>
                <a:gd name="connsiteX2" fmla="*/ 0 w 729234"/>
                <a:gd name="connsiteY2" fmla="*/ 10486 h 20574"/>
                <a:gd name="connsiteX3" fmla="*/ 10486 w 729234"/>
                <a:gd name="connsiteY3" fmla="*/ 0 h 20574"/>
                <a:gd name="connsiteX4" fmla="*/ 720273 w 729234"/>
                <a:gd name="connsiteY4" fmla="*/ 0 h 20574"/>
                <a:gd name="connsiteX5" fmla="*/ 730756 w 729234"/>
                <a:gd name="connsiteY5" fmla="*/ 10486 h 20574"/>
                <a:gd name="connsiteX6" fmla="*/ 720273 w 729234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34" h="20574">
                  <a:moveTo>
                    <a:pt x="720273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720273" y="0"/>
                  </a:lnTo>
                  <a:cubicBezTo>
                    <a:pt x="726061" y="0"/>
                    <a:pt x="730756" y="4698"/>
                    <a:pt x="730756" y="10486"/>
                  </a:cubicBezTo>
                  <a:cubicBezTo>
                    <a:pt x="730756" y="16274"/>
                    <a:pt x="726061" y="20969"/>
                    <a:pt x="72027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1FAC896D-E121-4A12-B457-8B39D21D4C4F}"/>
                </a:ext>
              </a:extLst>
            </p:cNvPr>
            <p:cNvSpPr/>
            <p:nvPr/>
          </p:nvSpPr>
          <p:spPr>
            <a:xfrm>
              <a:off x="4385248" y="5602044"/>
              <a:ext cx="240030" cy="20574"/>
            </a:xfrm>
            <a:custGeom>
              <a:avLst/>
              <a:gdLst>
                <a:gd name="connsiteX0" fmla="*/ 230982 w 240030"/>
                <a:gd name="connsiteY0" fmla="*/ 20970 h 20574"/>
                <a:gd name="connsiteX1" fmla="*/ 10486 w 240030"/>
                <a:gd name="connsiteY1" fmla="*/ 20970 h 20574"/>
                <a:gd name="connsiteX2" fmla="*/ 0 w 240030"/>
                <a:gd name="connsiteY2" fmla="*/ 10486 h 20574"/>
                <a:gd name="connsiteX3" fmla="*/ 10486 w 240030"/>
                <a:gd name="connsiteY3" fmla="*/ 0 h 20574"/>
                <a:gd name="connsiteX4" fmla="*/ 230982 w 240030"/>
                <a:gd name="connsiteY4" fmla="*/ 0 h 20574"/>
                <a:gd name="connsiteX5" fmla="*/ 241468 w 240030"/>
                <a:gd name="connsiteY5" fmla="*/ 10486 h 20574"/>
                <a:gd name="connsiteX6" fmla="*/ 230982 w 24003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030" h="20574">
                  <a:moveTo>
                    <a:pt x="230982" y="20970"/>
                  </a:moveTo>
                  <a:lnTo>
                    <a:pt x="10486" y="20970"/>
                  </a:lnTo>
                  <a:cubicBezTo>
                    <a:pt x="4698" y="20970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230982" y="0"/>
                  </a:lnTo>
                  <a:cubicBezTo>
                    <a:pt x="236770" y="0"/>
                    <a:pt x="241468" y="4698"/>
                    <a:pt x="241468" y="10486"/>
                  </a:cubicBezTo>
                  <a:cubicBezTo>
                    <a:pt x="241468" y="16274"/>
                    <a:pt x="236772" y="20970"/>
                    <a:pt x="230982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7370BC99-13B7-40E9-B22E-2ABBBE5F7225}"/>
                </a:ext>
              </a:extLst>
            </p:cNvPr>
            <p:cNvSpPr/>
            <p:nvPr/>
          </p:nvSpPr>
          <p:spPr>
            <a:xfrm>
              <a:off x="4385250" y="5671034"/>
              <a:ext cx="518922" cy="20574"/>
            </a:xfrm>
            <a:custGeom>
              <a:avLst/>
              <a:gdLst>
                <a:gd name="connsiteX0" fmla="*/ 510576 w 518922"/>
                <a:gd name="connsiteY0" fmla="*/ 20969 h 20574"/>
                <a:gd name="connsiteX1" fmla="*/ 10486 w 518922"/>
                <a:gd name="connsiteY1" fmla="*/ 20969 h 20574"/>
                <a:gd name="connsiteX2" fmla="*/ 0 w 518922"/>
                <a:gd name="connsiteY2" fmla="*/ 10486 h 20574"/>
                <a:gd name="connsiteX3" fmla="*/ 10486 w 518922"/>
                <a:gd name="connsiteY3" fmla="*/ 0 h 20574"/>
                <a:gd name="connsiteX4" fmla="*/ 510576 w 518922"/>
                <a:gd name="connsiteY4" fmla="*/ 0 h 20574"/>
                <a:gd name="connsiteX5" fmla="*/ 521062 w 518922"/>
                <a:gd name="connsiteY5" fmla="*/ 10486 h 20574"/>
                <a:gd name="connsiteX6" fmla="*/ 510576 w 518922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922" h="20574">
                  <a:moveTo>
                    <a:pt x="510576" y="20969"/>
                  </a:moveTo>
                  <a:lnTo>
                    <a:pt x="10486" y="20969"/>
                  </a:lnTo>
                  <a:cubicBezTo>
                    <a:pt x="4698" y="20969"/>
                    <a:pt x="0" y="16274"/>
                    <a:pt x="0" y="10486"/>
                  </a:cubicBezTo>
                  <a:cubicBezTo>
                    <a:pt x="0" y="4698"/>
                    <a:pt x="4698" y="0"/>
                    <a:pt x="10486" y="0"/>
                  </a:cubicBezTo>
                  <a:lnTo>
                    <a:pt x="510576" y="0"/>
                  </a:lnTo>
                  <a:cubicBezTo>
                    <a:pt x="516364" y="0"/>
                    <a:pt x="521062" y="4698"/>
                    <a:pt x="521062" y="10486"/>
                  </a:cubicBezTo>
                  <a:cubicBezTo>
                    <a:pt x="521062" y="16274"/>
                    <a:pt x="516364" y="20969"/>
                    <a:pt x="510576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51" name="Group 550">
            <a:extLst>
              <a:ext uri="{FF2B5EF4-FFF2-40B4-BE49-F238E27FC236}">
                <a16:creationId xmlns:a16="http://schemas.microsoft.com/office/drawing/2014/main" id="{75C34710-0274-41E6-BCF5-9B80097A02ED}"/>
              </a:ext>
            </a:extLst>
          </p:cNvPr>
          <p:cNvGrpSpPr/>
          <p:nvPr/>
        </p:nvGrpSpPr>
        <p:grpSpPr>
          <a:xfrm>
            <a:off x="3360364" y="3786267"/>
            <a:ext cx="790424" cy="725874"/>
            <a:chOff x="6175855" y="5024601"/>
            <a:chExt cx="1298940" cy="1192862"/>
          </a:xfrm>
        </p:grpSpPr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0494C1AD-E9FB-492B-B3BE-5292056A55DC}"/>
                </a:ext>
              </a:extLst>
            </p:cNvPr>
            <p:cNvSpPr/>
            <p:nvPr/>
          </p:nvSpPr>
          <p:spPr>
            <a:xfrm>
              <a:off x="6175855" y="5057645"/>
              <a:ext cx="681228" cy="724662"/>
            </a:xfrm>
            <a:custGeom>
              <a:avLst/>
              <a:gdLst>
                <a:gd name="connsiteX0" fmla="*/ 603301 w 681228"/>
                <a:gd name="connsiteY0" fmla="*/ 20969 h 724662"/>
                <a:gd name="connsiteX1" fmla="*/ 644590 w 681228"/>
                <a:gd name="connsiteY1" fmla="*/ 38274 h 724662"/>
                <a:gd name="connsiteX2" fmla="*/ 661228 w 681228"/>
                <a:gd name="connsiteY2" fmla="*/ 78732 h 724662"/>
                <a:gd name="connsiteX3" fmla="*/ 658782 w 681228"/>
                <a:gd name="connsiteY3" fmla="*/ 95358 h 724662"/>
                <a:gd name="connsiteX4" fmla="*/ 515918 w 681228"/>
                <a:gd name="connsiteY4" fmla="*/ 575516 h 724662"/>
                <a:gd name="connsiteX5" fmla="*/ 342573 w 681228"/>
                <a:gd name="connsiteY5" fmla="*/ 704804 h 724662"/>
                <a:gd name="connsiteX6" fmla="*/ 169219 w 681228"/>
                <a:gd name="connsiteY6" fmla="*/ 575516 h 724662"/>
                <a:gd name="connsiteX7" fmla="*/ 23052 w 681228"/>
                <a:gd name="connsiteY7" fmla="*/ 84253 h 724662"/>
                <a:gd name="connsiteX8" fmla="*/ 20969 w 681228"/>
                <a:gd name="connsiteY8" fmla="*/ 70102 h 724662"/>
                <a:gd name="connsiteX9" fmla="*/ 35129 w 681228"/>
                <a:gd name="connsiteY9" fmla="*/ 35686 h 724662"/>
                <a:gd name="connsiteX10" fmla="*/ 70247 w 681228"/>
                <a:gd name="connsiteY10" fmla="*/ 20969 h 724662"/>
                <a:gd name="connsiteX11" fmla="*/ 70247 w 681228"/>
                <a:gd name="connsiteY11" fmla="*/ 0 h 724662"/>
                <a:gd name="connsiteX12" fmla="*/ 20144 w 681228"/>
                <a:gd name="connsiteY12" fmla="*/ 21017 h 724662"/>
                <a:gd name="connsiteX13" fmla="*/ 0 w 681228"/>
                <a:gd name="connsiteY13" fmla="*/ 70102 h 724662"/>
                <a:gd name="connsiteX14" fmla="*/ 2953 w 681228"/>
                <a:gd name="connsiteY14" fmla="*/ 90235 h 724662"/>
                <a:gd name="connsiteX15" fmla="*/ 149120 w 681228"/>
                <a:gd name="connsiteY15" fmla="*/ 581499 h 724662"/>
                <a:gd name="connsiteX16" fmla="*/ 342573 w 681228"/>
                <a:gd name="connsiteY16" fmla="*/ 725773 h 724662"/>
                <a:gd name="connsiteX17" fmla="*/ 536017 w 681228"/>
                <a:gd name="connsiteY17" fmla="*/ 581499 h 724662"/>
                <a:gd name="connsiteX18" fmla="*/ 678880 w 681228"/>
                <a:gd name="connsiteY18" fmla="*/ 101338 h 724662"/>
                <a:gd name="connsiteX19" fmla="*/ 682197 w 681228"/>
                <a:gd name="connsiteY19" fmla="*/ 78732 h 724662"/>
                <a:gd name="connsiteX20" fmla="*/ 659573 w 681228"/>
                <a:gd name="connsiteY20" fmla="*/ 23605 h 724662"/>
                <a:gd name="connsiteX21" fmla="*/ 603301 w 681228"/>
                <a:gd name="connsiteY21" fmla="*/ 0 h 724662"/>
                <a:gd name="connsiteX22" fmla="*/ 603301 w 681228"/>
                <a:gd name="connsiteY22" fmla="*/ 20969 h 7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1228" h="724662">
                  <a:moveTo>
                    <a:pt x="603301" y="20969"/>
                  </a:moveTo>
                  <a:cubicBezTo>
                    <a:pt x="619835" y="20983"/>
                    <a:pt x="634173" y="27670"/>
                    <a:pt x="644590" y="38274"/>
                  </a:cubicBezTo>
                  <a:cubicBezTo>
                    <a:pt x="654985" y="48893"/>
                    <a:pt x="661232" y="63363"/>
                    <a:pt x="661228" y="78732"/>
                  </a:cubicBezTo>
                  <a:cubicBezTo>
                    <a:pt x="661228" y="84172"/>
                    <a:pt x="660451" y="89741"/>
                    <a:pt x="658782" y="95358"/>
                  </a:cubicBezTo>
                  <a:lnTo>
                    <a:pt x="515918" y="575516"/>
                  </a:lnTo>
                  <a:cubicBezTo>
                    <a:pt x="493099" y="652218"/>
                    <a:pt x="422590" y="704804"/>
                    <a:pt x="342573" y="704804"/>
                  </a:cubicBezTo>
                  <a:cubicBezTo>
                    <a:pt x="262549" y="704804"/>
                    <a:pt x="192040" y="652218"/>
                    <a:pt x="169219" y="575516"/>
                  </a:cubicBezTo>
                  <a:lnTo>
                    <a:pt x="23052" y="84253"/>
                  </a:lnTo>
                  <a:cubicBezTo>
                    <a:pt x="21630" y="79468"/>
                    <a:pt x="20972" y="74731"/>
                    <a:pt x="20969" y="70102"/>
                  </a:cubicBezTo>
                  <a:cubicBezTo>
                    <a:pt x="20962" y="57038"/>
                    <a:pt x="26280" y="44723"/>
                    <a:pt x="35129" y="35686"/>
                  </a:cubicBezTo>
                  <a:cubicBezTo>
                    <a:pt x="43996" y="26661"/>
                    <a:pt x="56172" y="20981"/>
                    <a:pt x="70247" y="20969"/>
                  </a:cubicBezTo>
                  <a:lnTo>
                    <a:pt x="70247" y="0"/>
                  </a:lnTo>
                  <a:cubicBezTo>
                    <a:pt x="50377" y="-14"/>
                    <a:pt x="32669" y="8195"/>
                    <a:pt x="20144" y="21017"/>
                  </a:cubicBezTo>
                  <a:cubicBezTo>
                    <a:pt x="7599" y="33828"/>
                    <a:pt x="7" y="51325"/>
                    <a:pt x="0" y="70102"/>
                  </a:cubicBezTo>
                  <a:cubicBezTo>
                    <a:pt x="0" y="76736"/>
                    <a:pt x="953" y="83510"/>
                    <a:pt x="2953" y="90235"/>
                  </a:cubicBezTo>
                  <a:lnTo>
                    <a:pt x="149120" y="581499"/>
                  </a:lnTo>
                  <a:cubicBezTo>
                    <a:pt x="174589" y="667091"/>
                    <a:pt x="253268" y="725768"/>
                    <a:pt x="342573" y="725773"/>
                  </a:cubicBezTo>
                  <a:cubicBezTo>
                    <a:pt x="431869" y="725768"/>
                    <a:pt x="510548" y="667091"/>
                    <a:pt x="536017" y="581499"/>
                  </a:cubicBezTo>
                  <a:lnTo>
                    <a:pt x="678880" y="101338"/>
                  </a:lnTo>
                  <a:cubicBezTo>
                    <a:pt x="681127" y="93783"/>
                    <a:pt x="682199" y="86178"/>
                    <a:pt x="682197" y="78732"/>
                  </a:cubicBezTo>
                  <a:cubicBezTo>
                    <a:pt x="682193" y="57651"/>
                    <a:pt x="673666" y="38000"/>
                    <a:pt x="659573" y="23605"/>
                  </a:cubicBezTo>
                  <a:cubicBezTo>
                    <a:pt x="645498" y="9201"/>
                    <a:pt x="625630" y="-16"/>
                    <a:pt x="603301" y="0"/>
                  </a:cubicBezTo>
                  <a:lnTo>
                    <a:pt x="603301" y="20969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3827E69E-DFD7-4F10-8B90-171935808ED3}"/>
                </a:ext>
              </a:extLst>
            </p:cNvPr>
            <p:cNvSpPr/>
            <p:nvPr/>
          </p:nvSpPr>
          <p:spPr>
            <a:xfrm>
              <a:off x="6490032" y="5783017"/>
              <a:ext cx="52578" cy="52578"/>
            </a:xfrm>
            <a:custGeom>
              <a:avLst/>
              <a:gdLst>
                <a:gd name="connsiteX0" fmla="*/ 26922 w 52578"/>
                <a:gd name="connsiteY0" fmla="*/ 53852 h 52578"/>
                <a:gd name="connsiteX1" fmla="*/ 0 w 52578"/>
                <a:gd name="connsiteY1" fmla="*/ 26929 h 52578"/>
                <a:gd name="connsiteX2" fmla="*/ 0 w 52578"/>
                <a:gd name="connsiteY2" fmla="*/ 0 h 52578"/>
                <a:gd name="connsiteX3" fmla="*/ 53851 w 52578"/>
                <a:gd name="connsiteY3" fmla="*/ 0 h 52578"/>
                <a:gd name="connsiteX4" fmla="*/ 53851 w 52578"/>
                <a:gd name="connsiteY4" fmla="*/ 26929 h 52578"/>
                <a:gd name="connsiteX5" fmla="*/ 26922 w 52578"/>
                <a:gd name="connsiteY5" fmla="*/ 53852 h 5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78" h="52578">
                  <a:moveTo>
                    <a:pt x="26922" y="53852"/>
                  </a:moveTo>
                  <a:cubicBezTo>
                    <a:pt x="12056" y="53852"/>
                    <a:pt x="0" y="41798"/>
                    <a:pt x="0" y="26929"/>
                  </a:cubicBezTo>
                  <a:lnTo>
                    <a:pt x="0" y="0"/>
                  </a:lnTo>
                  <a:lnTo>
                    <a:pt x="53851" y="0"/>
                  </a:lnTo>
                  <a:lnTo>
                    <a:pt x="53851" y="26929"/>
                  </a:lnTo>
                  <a:cubicBezTo>
                    <a:pt x="53849" y="41795"/>
                    <a:pt x="41797" y="53852"/>
                    <a:pt x="26922" y="53852"/>
                  </a:cubicBezTo>
                </a:path>
              </a:pathLst>
            </a:custGeom>
            <a:solidFill>
              <a:srgbClr val="EE2D79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00F08F52-A432-4FD3-B65F-551E7CE4B8A7}"/>
                </a:ext>
              </a:extLst>
            </p:cNvPr>
            <p:cNvSpPr/>
            <p:nvPr/>
          </p:nvSpPr>
          <p:spPr>
            <a:xfrm>
              <a:off x="6479548" y="5772532"/>
              <a:ext cx="73152" cy="73152"/>
            </a:xfrm>
            <a:custGeom>
              <a:avLst/>
              <a:gdLst>
                <a:gd name="connsiteX0" fmla="*/ 37406 w 73152"/>
                <a:gd name="connsiteY0" fmla="*/ 64337 h 73152"/>
                <a:gd name="connsiteX1" fmla="*/ 37406 w 73152"/>
                <a:gd name="connsiteY1" fmla="*/ 53852 h 73152"/>
                <a:gd name="connsiteX2" fmla="*/ 20969 w 73152"/>
                <a:gd name="connsiteY2" fmla="*/ 37415 h 73152"/>
                <a:gd name="connsiteX3" fmla="*/ 20969 w 73152"/>
                <a:gd name="connsiteY3" fmla="*/ 20972 h 73152"/>
                <a:gd name="connsiteX4" fmla="*/ 53851 w 73152"/>
                <a:gd name="connsiteY4" fmla="*/ 20972 h 73152"/>
                <a:gd name="connsiteX5" fmla="*/ 53851 w 73152"/>
                <a:gd name="connsiteY5" fmla="*/ 37415 h 73152"/>
                <a:gd name="connsiteX6" fmla="*/ 37406 w 73152"/>
                <a:gd name="connsiteY6" fmla="*/ 53852 h 73152"/>
                <a:gd name="connsiteX7" fmla="*/ 37406 w 73152"/>
                <a:gd name="connsiteY7" fmla="*/ 64337 h 73152"/>
                <a:gd name="connsiteX8" fmla="*/ 37406 w 73152"/>
                <a:gd name="connsiteY8" fmla="*/ 74821 h 73152"/>
                <a:gd name="connsiteX9" fmla="*/ 74819 w 73152"/>
                <a:gd name="connsiteY9" fmla="*/ 37415 h 73152"/>
                <a:gd name="connsiteX10" fmla="*/ 74819 w 73152"/>
                <a:gd name="connsiteY10" fmla="*/ 0 h 73152"/>
                <a:gd name="connsiteX11" fmla="*/ 0 w 73152"/>
                <a:gd name="connsiteY11" fmla="*/ 0 h 73152"/>
                <a:gd name="connsiteX12" fmla="*/ 0 w 73152"/>
                <a:gd name="connsiteY12" fmla="*/ 37415 h 73152"/>
                <a:gd name="connsiteX13" fmla="*/ 37406 w 73152"/>
                <a:gd name="connsiteY13" fmla="*/ 74821 h 73152"/>
                <a:gd name="connsiteX14" fmla="*/ 37406 w 73152"/>
                <a:gd name="connsiteY14" fmla="*/ 64337 h 7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152" h="73152">
                  <a:moveTo>
                    <a:pt x="37406" y="64337"/>
                  </a:moveTo>
                  <a:lnTo>
                    <a:pt x="37406" y="53852"/>
                  </a:lnTo>
                  <a:cubicBezTo>
                    <a:pt x="28335" y="53835"/>
                    <a:pt x="20985" y="46486"/>
                    <a:pt x="20969" y="37415"/>
                  </a:cubicBezTo>
                  <a:lnTo>
                    <a:pt x="20969" y="20972"/>
                  </a:lnTo>
                  <a:lnTo>
                    <a:pt x="53851" y="20972"/>
                  </a:lnTo>
                  <a:lnTo>
                    <a:pt x="53851" y="37415"/>
                  </a:lnTo>
                  <a:cubicBezTo>
                    <a:pt x="53835" y="46483"/>
                    <a:pt x="46488" y="53838"/>
                    <a:pt x="37406" y="53852"/>
                  </a:cubicBezTo>
                  <a:lnTo>
                    <a:pt x="37406" y="64337"/>
                  </a:lnTo>
                  <a:lnTo>
                    <a:pt x="37406" y="74821"/>
                  </a:lnTo>
                  <a:cubicBezTo>
                    <a:pt x="58073" y="74814"/>
                    <a:pt x="74812" y="58078"/>
                    <a:pt x="74819" y="37415"/>
                  </a:cubicBezTo>
                  <a:lnTo>
                    <a:pt x="74819" y="0"/>
                  </a:lnTo>
                  <a:lnTo>
                    <a:pt x="0" y="0"/>
                  </a:lnTo>
                  <a:lnTo>
                    <a:pt x="0" y="37415"/>
                  </a:lnTo>
                  <a:cubicBezTo>
                    <a:pt x="7" y="58078"/>
                    <a:pt x="16743" y="74814"/>
                    <a:pt x="37406" y="74821"/>
                  </a:cubicBezTo>
                  <a:lnTo>
                    <a:pt x="37406" y="64337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825C4DBC-193C-475D-9D12-41704953815E}"/>
                </a:ext>
              </a:extLst>
            </p:cNvPr>
            <p:cNvSpPr/>
            <p:nvPr/>
          </p:nvSpPr>
          <p:spPr>
            <a:xfrm>
              <a:off x="6503471" y="5712518"/>
              <a:ext cx="914400" cy="422910"/>
            </a:xfrm>
            <a:custGeom>
              <a:avLst/>
              <a:gdLst>
                <a:gd name="connsiteX0" fmla="*/ 3141 w 914400"/>
                <a:gd name="connsiteY0" fmla="*/ 122625 h 422910"/>
                <a:gd name="connsiteX1" fmla="*/ 0 w 914400"/>
                <a:gd name="connsiteY1" fmla="*/ 165488 h 422910"/>
                <a:gd name="connsiteX2" fmla="*/ 12552 w 914400"/>
                <a:gd name="connsiteY2" fmla="*/ 249645 h 422910"/>
                <a:gd name="connsiteX3" fmla="*/ 69837 w 914400"/>
                <a:gd name="connsiteY3" fmla="*/ 337889 h 422910"/>
                <a:gd name="connsiteX4" fmla="*/ 106866 w 914400"/>
                <a:gd name="connsiteY4" fmla="*/ 364390 h 422910"/>
                <a:gd name="connsiteX5" fmla="*/ 174102 w 914400"/>
                <a:gd name="connsiteY5" fmla="*/ 383483 h 422910"/>
                <a:gd name="connsiteX6" fmla="*/ 181922 w 914400"/>
                <a:gd name="connsiteY6" fmla="*/ 383211 h 422910"/>
                <a:gd name="connsiteX7" fmla="*/ 225470 w 914400"/>
                <a:gd name="connsiteY7" fmla="*/ 369936 h 422910"/>
                <a:gd name="connsiteX8" fmla="*/ 280131 w 914400"/>
                <a:gd name="connsiteY8" fmla="*/ 311511 h 422910"/>
                <a:gd name="connsiteX9" fmla="*/ 349525 w 914400"/>
                <a:gd name="connsiteY9" fmla="*/ 185365 h 422910"/>
                <a:gd name="connsiteX10" fmla="*/ 459550 w 914400"/>
                <a:gd name="connsiteY10" fmla="*/ 69508 h 422910"/>
                <a:gd name="connsiteX11" fmla="*/ 640412 w 914400"/>
                <a:gd name="connsiteY11" fmla="*/ 20969 h 422910"/>
                <a:gd name="connsiteX12" fmla="*/ 739544 w 914400"/>
                <a:gd name="connsiteY12" fmla="*/ 37148 h 422910"/>
                <a:gd name="connsiteX13" fmla="*/ 824172 w 914400"/>
                <a:gd name="connsiteY13" fmla="*/ 89824 h 422910"/>
                <a:gd name="connsiteX14" fmla="*/ 895394 w 914400"/>
                <a:gd name="connsiteY14" fmla="*/ 278476 h 422910"/>
                <a:gd name="connsiteX15" fmla="*/ 868337 w 914400"/>
                <a:gd name="connsiteY15" fmla="*/ 415881 h 422910"/>
                <a:gd name="connsiteX16" fmla="*/ 887830 w 914400"/>
                <a:gd name="connsiteY16" fmla="*/ 423612 h 422910"/>
                <a:gd name="connsiteX17" fmla="*/ 916359 w 914400"/>
                <a:gd name="connsiteY17" fmla="*/ 278476 h 422910"/>
                <a:gd name="connsiteX18" fmla="*/ 838996 w 914400"/>
                <a:gd name="connsiteY18" fmla="*/ 74994 h 422910"/>
                <a:gd name="connsiteX19" fmla="*/ 746555 w 914400"/>
                <a:gd name="connsiteY19" fmla="*/ 17383 h 422910"/>
                <a:gd name="connsiteX20" fmla="*/ 640407 w 914400"/>
                <a:gd name="connsiteY20" fmla="*/ 0 h 422910"/>
                <a:gd name="connsiteX21" fmla="*/ 448708 w 914400"/>
                <a:gd name="connsiteY21" fmla="*/ 51558 h 422910"/>
                <a:gd name="connsiteX22" fmla="*/ 352853 w 914400"/>
                <a:gd name="connsiteY22" fmla="*/ 142273 h 422910"/>
                <a:gd name="connsiteX23" fmla="*/ 268513 w 914400"/>
                <a:gd name="connsiteY23" fmla="*/ 290185 h 422910"/>
                <a:gd name="connsiteX24" fmla="*/ 229583 w 914400"/>
                <a:gd name="connsiteY24" fmla="*/ 341163 h 422910"/>
                <a:gd name="connsiteX25" fmla="*/ 180452 w 914400"/>
                <a:gd name="connsiteY25" fmla="*/ 362292 h 422910"/>
                <a:gd name="connsiteX26" fmla="*/ 174097 w 914400"/>
                <a:gd name="connsiteY26" fmla="*/ 362516 h 422910"/>
                <a:gd name="connsiteX27" fmla="*/ 117110 w 914400"/>
                <a:gd name="connsiteY27" fmla="*/ 346096 h 422910"/>
                <a:gd name="connsiteX28" fmla="*/ 83514 w 914400"/>
                <a:gd name="connsiteY28" fmla="*/ 321997 h 422910"/>
                <a:gd name="connsiteX29" fmla="*/ 32500 w 914400"/>
                <a:gd name="connsiteY29" fmla="*/ 243192 h 422910"/>
                <a:gd name="connsiteX30" fmla="*/ 20965 w 914400"/>
                <a:gd name="connsiteY30" fmla="*/ 165488 h 422910"/>
                <a:gd name="connsiteX31" fmla="*/ 23820 w 914400"/>
                <a:gd name="connsiteY31" fmla="*/ 126075 h 422910"/>
                <a:gd name="connsiteX32" fmla="*/ 3141 w 914400"/>
                <a:gd name="connsiteY32" fmla="*/ 122625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14400" h="422910">
                  <a:moveTo>
                    <a:pt x="3141" y="122625"/>
                  </a:moveTo>
                  <a:cubicBezTo>
                    <a:pt x="2478" y="126610"/>
                    <a:pt x="0" y="142795"/>
                    <a:pt x="0" y="165488"/>
                  </a:cubicBezTo>
                  <a:cubicBezTo>
                    <a:pt x="7" y="188702"/>
                    <a:pt x="2576" y="218772"/>
                    <a:pt x="12552" y="249645"/>
                  </a:cubicBezTo>
                  <a:cubicBezTo>
                    <a:pt x="22517" y="280488"/>
                    <a:pt x="40039" y="312244"/>
                    <a:pt x="69837" y="337889"/>
                  </a:cubicBezTo>
                  <a:cubicBezTo>
                    <a:pt x="75772" y="342992"/>
                    <a:pt x="88907" y="354328"/>
                    <a:pt x="106866" y="364390"/>
                  </a:cubicBezTo>
                  <a:cubicBezTo>
                    <a:pt x="124841" y="374447"/>
                    <a:pt x="147920" y="383465"/>
                    <a:pt x="174102" y="383483"/>
                  </a:cubicBezTo>
                  <a:cubicBezTo>
                    <a:pt x="176687" y="383483"/>
                    <a:pt x="179293" y="383394"/>
                    <a:pt x="181922" y="383211"/>
                  </a:cubicBezTo>
                  <a:cubicBezTo>
                    <a:pt x="198169" y="382086"/>
                    <a:pt x="212696" y="377384"/>
                    <a:pt x="225470" y="369936"/>
                  </a:cubicBezTo>
                  <a:cubicBezTo>
                    <a:pt x="247880" y="356860"/>
                    <a:pt x="264799" y="335980"/>
                    <a:pt x="280131" y="311511"/>
                  </a:cubicBezTo>
                  <a:cubicBezTo>
                    <a:pt x="303085" y="274731"/>
                    <a:pt x="322790" y="229185"/>
                    <a:pt x="349525" y="185365"/>
                  </a:cubicBezTo>
                  <a:cubicBezTo>
                    <a:pt x="376248" y="141526"/>
                    <a:pt x="409672" y="99631"/>
                    <a:pt x="459550" y="69508"/>
                  </a:cubicBezTo>
                  <a:cubicBezTo>
                    <a:pt x="508086" y="40151"/>
                    <a:pt x="574451" y="20928"/>
                    <a:pt x="640412" y="20969"/>
                  </a:cubicBezTo>
                  <a:cubicBezTo>
                    <a:pt x="674361" y="20967"/>
                    <a:pt x="708192" y="26017"/>
                    <a:pt x="739544" y="37148"/>
                  </a:cubicBezTo>
                  <a:cubicBezTo>
                    <a:pt x="770906" y="48282"/>
                    <a:pt x="799787" y="65450"/>
                    <a:pt x="824172" y="89824"/>
                  </a:cubicBezTo>
                  <a:cubicBezTo>
                    <a:pt x="870911" y="136536"/>
                    <a:pt x="895385" y="204265"/>
                    <a:pt x="895394" y="278476"/>
                  </a:cubicBezTo>
                  <a:cubicBezTo>
                    <a:pt x="895394" y="323163"/>
                    <a:pt x="886497" y="370101"/>
                    <a:pt x="868337" y="415881"/>
                  </a:cubicBezTo>
                  <a:lnTo>
                    <a:pt x="887830" y="423612"/>
                  </a:lnTo>
                  <a:cubicBezTo>
                    <a:pt x="906930" y="375450"/>
                    <a:pt x="916357" y="325938"/>
                    <a:pt x="916359" y="278476"/>
                  </a:cubicBezTo>
                  <a:cubicBezTo>
                    <a:pt x="916366" y="199750"/>
                    <a:pt x="890372" y="126390"/>
                    <a:pt x="838996" y="74994"/>
                  </a:cubicBezTo>
                  <a:cubicBezTo>
                    <a:pt x="812223" y="48219"/>
                    <a:pt x="780498" y="29421"/>
                    <a:pt x="746555" y="17383"/>
                  </a:cubicBezTo>
                  <a:cubicBezTo>
                    <a:pt x="712599" y="5338"/>
                    <a:pt x="676425" y="0"/>
                    <a:pt x="640407" y="0"/>
                  </a:cubicBezTo>
                  <a:cubicBezTo>
                    <a:pt x="570398" y="44"/>
                    <a:pt x="500961" y="20053"/>
                    <a:pt x="448708" y="51558"/>
                  </a:cubicBezTo>
                  <a:cubicBezTo>
                    <a:pt x="407733" y="76288"/>
                    <a:pt x="377231" y="108372"/>
                    <a:pt x="352853" y="142273"/>
                  </a:cubicBezTo>
                  <a:cubicBezTo>
                    <a:pt x="316309" y="193137"/>
                    <a:pt x="293127" y="248200"/>
                    <a:pt x="268513" y="290185"/>
                  </a:cubicBezTo>
                  <a:cubicBezTo>
                    <a:pt x="256249" y="311188"/>
                    <a:pt x="243676" y="328811"/>
                    <a:pt x="229583" y="341163"/>
                  </a:cubicBezTo>
                  <a:cubicBezTo>
                    <a:pt x="215421" y="353514"/>
                    <a:pt x="200144" y="360845"/>
                    <a:pt x="180452" y="362292"/>
                  </a:cubicBezTo>
                  <a:cubicBezTo>
                    <a:pt x="178317" y="362440"/>
                    <a:pt x="176198" y="362516"/>
                    <a:pt x="174097" y="362516"/>
                  </a:cubicBezTo>
                  <a:cubicBezTo>
                    <a:pt x="152863" y="362536"/>
                    <a:pt x="133073" y="355050"/>
                    <a:pt x="117110" y="346096"/>
                  </a:cubicBezTo>
                  <a:cubicBezTo>
                    <a:pt x="101133" y="337141"/>
                    <a:pt x="89264" y="326953"/>
                    <a:pt x="83514" y="321997"/>
                  </a:cubicBezTo>
                  <a:cubicBezTo>
                    <a:pt x="57173" y="299313"/>
                    <a:pt x="41598" y="271275"/>
                    <a:pt x="32500" y="243192"/>
                  </a:cubicBezTo>
                  <a:cubicBezTo>
                    <a:pt x="23416" y="215140"/>
                    <a:pt x="20958" y="187143"/>
                    <a:pt x="20965" y="165488"/>
                  </a:cubicBezTo>
                  <a:cubicBezTo>
                    <a:pt x="20963" y="144315"/>
                    <a:pt x="23290" y="129241"/>
                    <a:pt x="23820" y="126075"/>
                  </a:cubicBezTo>
                  <a:lnTo>
                    <a:pt x="3141" y="122625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ABFB7B1B-4A80-4787-9192-142FBCEE1C38}"/>
                </a:ext>
              </a:extLst>
            </p:cNvPr>
            <p:cNvSpPr/>
            <p:nvPr/>
          </p:nvSpPr>
          <p:spPr>
            <a:xfrm>
              <a:off x="7297829" y="6040497"/>
              <a:ext cx="166878" cy="166878"/>
            </a:xfrm>
            <a:custGeom>
              <a:avLst/>
              <a:gdLst>
                <a:gd name="connsiteX0" fmla="*/ 167447 w 166878"/>
                <a:gd name="connsiteY0" fmla="*/ 83720 h 166878"/>
                <a:gd name="connsiteX1" fmla="*/ 83727 w 166878"/>
                <a:gd name="connsiteY1" fmla="*/ 167443 h 166878"/>
                <a:gd name="connsiteX2" fmla="*/ 0 w 166878"/>
                <a:gd name="connsiteY2" fmla="*/ 83720 h 166878"/>
                <a:gd name="connsiteX3" fmla="*/ 83727 w 166878"/>
                <a:gd name="connsiteY3" fmla="*/ 0 h 166878"/>
                <a:gd name="connsiteX4" fmla="*/ 167447 w 166878"/>
                <a:gd name="connsiteY4" fmla="*/ 83720 h 16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" h="166878">
                  <a:moveTo>
                    <a:pt x="167447" y="83720"/>
                  </a:moveTo>
                  <a:cubicBezTo>
                    <a:pt x="167447" y="129964"/>
                    <a:pt x="129966" y="167443"/>
                    <a:pt x="83727" y="167443"/>
                  </a:cubicBezTo>
                  <a:cubicBezTo>
                    <a:pt x="37483" y="167443"/>
                    <a:pt x="0" y="129962"/>
                    <a:pt x="0" y="83720"/>
                  </a:cubicBezTo>
                  <a:cubicBezTo>
                    <a:pt x="0" y="37481"/>
                    <a:pt x="37483" y="0"/>
                    <a:pt x="83727" y="0"/>
                  </a:cubicBezTo>
                  <a:cubicBezTo>
                    <a:pt x="129966" y="0"/>
                    <a:pt x="167447" y="37481"/>
                    <a:pt x="167447" y="83720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4B1292B6-1E80-4837-BFA9-129F46433AEC}"/>
                </a:ext>
              </a:extLst>
            </p:cNvPr>
            <p:cNvSpPr/>
            <p:nvPr/>
          </p:nvSpPr>
          <p:spPr>
            <a:xfrm>
              <a:off x="7287343" y="6030011"/>
              <a:ext cx="187452" cy="187452"/>
            </a:xfrm>
            <a:custGeom>
              <a:avLst/>
              <a:gdLst>
                <a:gd name="connsiteX0" fmla="*/ 177933 w 187452"/>
                <a:gd name="connsiteY0" fmla="*/ 94206 h 187452"/>
                <a:gd name="connsiteX1" fmla="*/ 167450 w 187452"/>
                <a:gd name="connsiteY1" fmla="*/ 94206 h 187452"/>
                <a:gd name="connsiteX2" fmla="*/ 145998 w 187452"/>
                <a:gd name="connsiteY2" fmla="*/ 145993 h 187452"/>
                <a:gd name="connsiteX3" fmla="*/ 94213 w 187452"/>
                <a:gd name="connsiteY3" fmla="*/ 167443 h 187452"/>
                <a:gd name="connsiteX4" fmla="*/ 42424 w 187452"/>
                <a:gd name="connsiteY4" fmla="*/ 145993 h 187452"/>
                <a:gd name="connsiteX5" fmla="*/ 20969 w 187452"/>
                <a:gd name="connsiteY5" fmla="*/ 94206 h 187452"/>
                <a:gd name="connsiteX6" fmla="*/ 42424 w 187452"/>
                <a:gd name="connsiteY6" fmla="*/ 42421 h 187452"/>
                <a:gd name="connsiteX7" fmla="*/ 94213 w 187452"/>
                <a:gd name="connsiteY7" fmla="*/ 20969 h 187452"/>
                <a:gd name="connsiteX8" fmla="*/ 145998 w 187452"/>
                <a:gd name="connsiteY8" fmla="*/ 42419 h 187452"/>
                <a:gd name="connsiteX9" fmla="*/ 167450 w 187452"/>
                <a:gd name="connsiteY9" fmla="*/ 94206 h 187452"/>
                <a:gd name="connsiteX10" fmla="*/ 177933 w 187452"/>
                <a:gd name="connsiteY10" fmla="*/ 94206 h 187452"/>
                <a:gd name="connsiteX11" fmla="*/ 188419 w 187452"/>
                <a:gd name="connsiteY11" fmla="*/ 94206 h 187452"/>
                <a:gd name="connsiteX12" fmla="*/ 94213 w 187452"/>
                <a:gd name="connsiteY12" fmla="*/ 0 h 187452"/>
                <a:gd name="connsiteX13" fmla="*/ 0 w 187452"/>
                <a:gd name="connsiteY13" fmla="*/ 94206 h 187452"/>
                <a:gd name="connsiteX14" fmla="*/ 94213 w 187452"/>
                <a:gd name="connsiteY14" fmla="*/ 188412 h 187452"/>
                <a:gd name="connsiteX15" fmla="*/ 188419 w 187452"/>
                <a:gd name="connsiteY15" fmla="*/ 94206 h 187452"/>
                <a:gd name="connsiteX16" fmla="*/ 177933 w 187452"/>
                <a:gd name="connsiteY16" fmla="*/ 94206 h 18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" h="187452">
                  <a:moveTo>
                    <a:pt x="177933" y="94206"/>
                  </a:moveTo>
                  <a:lnTo>
                    <a:pt x="167450" y="94206"/>
                  </a:lnTo>
                  <a:cubicBezTo>
                    <a:pt x="167443" y="114465"/>
                    <a:pt x="159268" y="132709"/>
                    <a:pt x="145998" y="145993"/>
                  </a:cubicBezTo>
                  <a:cubicBezTo>
                    <a:pt x="132711" y="159261"/>
                    <a:pt x="114469" y="167438"/>
                    <a:pt x="94213" y="167443"/>
                  </a:cubicBezTo>
                  <a:cubicBezTo>
                    <a:pt x="73957" y="167438"/>
                    <a:pt x="55710" y="159261"/>
                    <a:pt x="42424" y="145993"/>
                  </a:cubicBezTo>
                  <a:cubicBezTo>
                    <a:pt x="29151" y="132705"/>
                    <a:pt x="20974" y="114465"/>
                    <a:pt x="20969" y="94206"/>
                  </a:cubicBezTo>
                  <a:cubicBezTo>
                    <a:pt x="20974" y="73950"/>
                    <a:pt x="29151" y="55705"/>
                    <a:pt x="42424" y="42421"/>
                  </a:cubicBezTo>
                  <a:cubicBezTo>
                    <a:pt x="55712" y="29151"/>
                    <a:pt x="73954" y="20976"/>
                    <a:pt x="94213" y="20969"/>
                  </a:cubicBezTo>
                  <a:cubicBezTo>
                    <a:pt x="114469" y="20976"/>
                    <a:pt x="132714" y="29151"/>
                    <a:pt x="145998" y="42419"/>
                  </a:cubicBezTo>
                  <a:cubicBezTo>
                    <a:pt x="159268" y="55707"/>
                    <a:pt x="167443" y="73950"/>
                    <a:pt x="167450" y="94206"/>
                  </a:cubicBezTo>
                  <a:lnTo>
                    <a:pt x="177933" y="94206"/>
                  </a:lnTo>
                  <a:lnTo>
                    <a:pt x="188419" y="94206"/>
                  </a:lnTo>
                  <a:cubicBezTo>
                    <a:pt x="188412" y="42172"/>
                    <a:pt x="146247" y="7"/>
                    <a:pt x="94213" y="0"/>
                  </a:cubicBezTo>
                  <a:cubicBezTo>
                    <a:pt x="42179" y="7"/>
                    <a:pt x="7" y="42170"/>
                    <a:pt x="0" y="94206"/>
                  </a:cubicBezTo>
                  <a:cubicBezTo>
                    <a:pt x="7" y="146242"/>
                    <a:pt x="42179" y="188407"/>
                    <a:pt x="94213" y="188412"/>
                  </a:cubicBezTo>
                  <a:cubicBezTo>
                    <a:pt x="146247" y="188407"/>
                    <a:pt x="188412" y="146242"/>
                    <a:pt x="188419" y="94206"/>
                  </a:cubicBezTo>
                  <a:lnTo>
                    <a:pt x="177933" y="9420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87E1B701-6E0E-4F08-B765-7405C002F2B9}"/>
                </a:ext>
              </a:extLst>
            </p:cNvPr>
            <p:cNvSpPr/>
            <p:nvPr/>
          </p:nvSpPr>
          <p:spPr>
            <a:xfrm>
              <a:off x="7337411" y="6080072"/>
              <a:ext cx="86868" cy="86868"/>
            </a:xfrm>
            <a:custGeom>
              <a:avLst/>
              <a:gdLst>
                <a:gd name="connsiteX0" fmla="*/ 88283 w 86868"/>
                <a:gd name="connsiteY0" fmla="*/ 44145 h 86868"/>
                <a:gd name="connsiteX1" fmla="*/ 44145 w 86868"/>
                <a:gd name="connsiteY1" fmla="*/ 88283 h 86868"/>
                <a:gd name="connsiteX2" fmla="*/ 0 w 86868"/>
                <a:gd name="connsiteY2" fmla="*/ 44145 h 86868"/>
                <a:gd name="connsiteX3" fmla="*/ 44145 w 86868"/>
                <a:gd name="connsiteY3" fmla="*/ 0 h 86868"/>
                <a:gd name="connsiteX4" fmla="*/ 88283 w 86868"/>
                <a:gd name="connsiteY4" fmla="*/ 44145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868" h="86868">
                  <a:moveTo>
                    <a:pt x="88283" y="44145"/>
                  </a:moveTo>
                  <a:cubicBezTo>
                    <a:pt x="88283" y="68521"/>
                    <a:pt x="68518" y="88283"/>
                    <a:pt x="44145" y="88283"/>
                  </a:cubicBezTo>
                  <a:cubicBezTo>
                    <a:pt x="19763" y="88283"/>
                    <a:pt x="0" y="68521"/>
                    <a:pt x="0" y="44145"/>
                  </a:cubicBezTo>
                  <a:cubicBezTo>
                    <a:pt x="0" y="19763"/>
                    <a:pt x="19763" y="0"/>
                    <a:pt x="44145" y="0"/>
                  </a:cubicBezTo>
                  <a:cubicBezTo>
                    <a:pt x="68518" y="0"/>
                    <a:pt x="88283" y="19763"/>
                    <a:pt x="88283" y="44145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01C4C413-CCB2-4F81-8C10-6868150EEC59}"/>
                </a:ext>
              </a:extLst>
            </p:cNvPr>
            <p:cNvSpPr/>
            <p:nvPr/>
          </p:nvSpPr>
          <p:spPr>
            <a:xfrm>
              <a:off x="7326927" y="6069591"/>
              <a:ext cx="107442" cy="107442"/>
            </a:xfrm>
            <a:custGeom>
              <a:avLst/>
              <a:gdLst>
                <a:gd name="connsiteX0" fmla="*/ 98767 w 107442"/>
                <a:gd name="connsiteY0" fmla="*/ 54626 h 107442"/>
                <a:gd name="connsiteX1" fmla="*/ 88281 w 107442"/>
                <a:gd name="connsiteY1" fmla="*/ 54626 h 107442"/>
                <a:gd name="connsiteX2" fmla="*/ 78424 w 107442"/>
                <a:gd name="connsiteY2" fmla="*/ 78421 h 107442"/>
                <a:gd name="connsiteX3" fmla="*/ 54628 w 107442"/>
                <a:gd name="connsiteY3" fmla="*/ 88281 h 107442"/>
                <a:gd name="connsiteX4" fmla="*/ 30827 w 107442"/>
                <a:gd name="connsiteY4" fmla="*/ 78421 h 107442"/>
                <a:gd name="connsiteX5" fmla="*/ 20967 w 107442"/>
                <a:gd name="connsiteY5" fmla="*/ 54626 h 107442"/>
                <a:gd name="connsiteX6" fmla="*/ 30827 w 107442"/>
                <a:gd name="connsiteY6" fmla="*/ 30824 h 107442"/>
                <a:gd name="connsiteX7" fmla="*/ 54628 w 107442"/>
                <a:gd name="connsiteY7" fmla="*/ 20967 h 107442"/>
                <a:gd name="connsiteX8" fmla="*/ 78424 w 107442"/>
                <a:gd name="connsiteY8" fmla="*/ 30824 h 107442"/>
                <a:gd name="connsiteX9" fmla="*/ 88281 w 107442"/>
                <a:gd name="connsiteY9" fmla="*/ 54626 h 107442"/>
                <a:gd name="connsiteX10" fmla="*/ 98767 w 107442"/>
                <a:gd name="connsiteY10" fmla="*/ 54626 h 107442"/>
                <a:gd name="connsiteX11" fmla="*/ 109250 w 107442"/>
                <a:gd name="connsiteY11" fmla="*/ 54626 h 107442"/>
                <a:gd name="connsiteX12" fmla="*/ 54628 w 107442"/>
                <a:gd name="connsiteY12" fmla="*/ 0 h 107442"/>
                <a:gd name="connsiteX13" fmla="*/ 0 w 107442"/>
                <a:gd name="connsiteY13" fmla="*/ 54626 h 107442"/>
                <a:gd name="connsiteX14" fmla="*/ 54628 w 107442"/>
                <a:gd name="connsiteY14" fmla="*/ 109252 h 107442"/>
                <a:gd name="connsiteX15" fmla="*/ 109250 w 107442"/>
                <a:gd name="connsiteY15" fmla="*/ 54626 h 107442"/>
                <a:gd name="connsiteX16" fmla="*/ 98767 w 107442"/>
                <a:gd name="connsiteY16" fmla="*/ 54626 h 10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442" h="107442">
                  <a:moveTo>
                    <a:pt x="98767" y="54626"/>
                  </a:moveTo>
                  <a:lnTo>
                    <a:pt x="88281" y="54626"/>
                  </a:lnTo>
                  <a:cubicBezTo>
                    <a:pt x="88276" y="63953"/>
                    <a:pt x="84529" y="72299"/>
                    <a:pt x="78424" y="78421"/>
                  </a:cubicBezTo>
                  <a:cubicBezTo>
                    <a:pt x="72299" y="84530"/>
                    <a:pt x="63955" y="88274"/>
                    <a:pt x="54628" y="88281"/>
                  </a:cubicBezTo>
                  <a:cubicBezTo>
                    <a:pt x="45297" y="88274"/>
                    <a:pt x="36951" y="84527"/>
                    <a:pt x="30827" y="78421"/>
                  </a:cubicBezTo>
                  <a:cubicBezTo>
                    <a:pt x="24718" y="72297"/>
                    <a:pt x="20974" y="63953"/>
                    <a:pt x="20967" y="54626"/>
                  </a:cubicBezTo>
                  <a:cubicBezTo>
                    <a:pt x="20974" y="45297"/>
                    <a:pt x="24718" y="36951"/>
                    <a:pt x="30827" y="30824"/>
                  </a:cubicBezTo>
                  <a:cubicBezTo>
                    <a:pt x="36951" y="24718"/>
                    <a:pt x="45297" y="20972"/>
                    <a:pt x="54628" y="20967"/>
                  </a:cubicBezTo>
                  <a:cubicBezTo>
                    <a:pt x="63955" y="20972"/>
                    <a:pt x="72299" y="24718"/>
                    <a:pt x="78424" y="30824"/>
                  </a:cubicBezTo>
                  <a:cubicBezTo>
                    <a:pt x="84529" y="36949"/>
                    <a:pt x="88276" y="45297"/>
                    <a:pt x="88281" y="54626"/>
                  </a:cubicBezTo>
                  <a:lnTo>
                    <a:pt x="98767" y="54626"/>
                  </a:lnTo>
                  <a:lnTo>
                    <a:pt x="109250" y="54626"/>
                  </a:lnTo>
                  <a:cubicBezTo>
                    <a:pt x="109246" y="24451"/>
                    <a:pt x="84801" y="2"/>
                    <a:pt x="54628" y="0"/>
                  </a:cubicBezTo>
                  <a:cubicBezTo>
                    <a:pt x="24451" y="2"/>
                    <a:pt x="4" y="24449"/>
                    <a:pt x="0" y="54626"/>
                  </a:cubicBezTo>
                  <a:cubicBezTo>
                    <a:pt x="7" y="84797"/>
                    <a:pt x="24451" y="109244"/>
                    <a:pt x="54628" y="109252"/>
                  </a:cubicBezTo>
                  <a:cubicBezTo>
                    <a:pt x="84799" y="109244"/>
                    <a:pt x="109243" y="84799"/>
                    <a:pt x="109250" y="54626"/>
                  </a:cubicBezTo>
                  <a:lnTo>
                    <a:pt x="98767" y="54626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A7BA99F6-4D59-483A-B342-8C089542B7FD}"/>
                </a:ext>
              </a:extLst>
            </p:cNvPr>
            <p:cNvSpPr/>
            <p:nvPr/>
          </p:nvSpPr>
          <p:spPr>
            <a:xfrm>
              <a:off x="6247597" y="5035084"/>
              <a:ext cx="64008" cy="64008"/>
            </a:xfrm>
            <a:custGeom>
              <a:avLst/>
              <a:gdLst>
                <a:gd name="connsiteX0" fmla="*/ 44355 w 64008"/>
                <a:gd name="connsiteY0" fmla="*/ 65942 h 64008"/>
                <a:gd name="connsiteX1" fmla="*/ 39980 w 64008"/>
                <a:gd name="connsiteY1" fmla="*/ 65499 h 64008"/>
                <a:gd name="connsiteX2" fmla="*/ 17399 w 64008"/>
                <a:gd name="connsiteY2" fmla="*/ 60883 h 64008"/>
                <a:gd name="connsiteX3" fmla="*/ 0 w 64008"/>
                <a:gd name="connsiteY3" fmla="*/ 39559 h 64008"/>
                <a:gd name="connsiteX4" fmla="*/ 0 w 64008"/>
                <a:gd name="connsiteY4" fmla="*/ 26376 h 64008"/>
                <a:gd name="connsiteX5" fmla="*/ 17406 w 64008"/>
                <a:gd name="connsiteY5" fmla="*/ 5059 h 64008"/>
                <a:gd name="connsiteX6" fmla="*/ 39973 w 64008"/>
                <a:gd name="connsiteY6" fmla="*/ 444 h 64008"/>
                <a:gd name="connsiteX7" fmla="*/ 44362 w 64008"/>
                <a:gd name="connsiteY7" fmla="*/ 0 h 64008"/>
                <a:gd name="connsiteX8" fmla="*/ 66095 w 64008"/>
                <a:gd name="connsiteY8" fmla="*/ 21763 h 64008"/>
                <a:gd name="connsiteX9" fmla="*/ 66095 w 64008"/>
                <a:gd name="connsiteY9" fmla="*/ 44177 h 64008"/>
                <a:gd name="connsiteX10" fmla="*/ 44355 w 64008"/>
                <a:gd name="connsiteY10" fmla="*/ 65942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8" h="64008">
                  <a:moveTo>
                    <a:pt x="44355" y="65942"/>
                  </a:moveTo>
                  <a:cubicBezTo>
                    <a:pt x="42922" y="65942"/>
                    <a:pt x="41454" y="65800"/>
                    <a:pt x="39980" y="65499"/>
                  </a:cubicBezTo>
                  <a:lnTo>
                    <a:pt x="17399" y="60883"/>
                  </a:lnTo>
                  <a:cubicBezTo>
                    <a:pt x="7315" y="58821"/>
                    <a:pt x="0" y="49860"/>
                    <a:pt x="0" y="39559"/>
                  </a:cubicBezTo>
                  <a:lnTo>
                    <a:pt x="0" y="26376"/>
                  </a:lnTo>
                  <a:cubicBezTo>
                    <a:pt x="0" y="16085"/>
                    <a:pt x="7315" y="7121"/>
                    <a:pt x="17406" y="5059"/>
                  </a:cubicBezTo>
                  <a:lnTo>
                    <a:pt x="39973" y="444"/>
                  </a:lnTo>
                  <a:cubicBezTo>
                    <a:pt x="41420" y="151"/>
                    <a:pt x="42895" y="0"/>
                    <a:pt x="44362" y="0"/>
                  </a:cubicBezTo>
                  <a:cubicBezTo>
                    <a:pt x="56350" y="0"/>
                    <a:pt x="66095" y="9763"/>
                    <a:pt x="66095" y="21763"/>
                  </a:cubicBezTo>
                  <a:lnTo>
                    <a:pt x="66095" y="44177"/>
                  </a:lnTo>
                  <a:cubicBezTo>
                    <a:pt x="66095" y="56172"/>
                    <a:pt x="56343" y="65942"/>
                    <a:pt x="44355" y="65942"/>
                  </a:cubicBezTo>
                </a:path>
              </a:pathLst>
            </a:custGeom>
            <a:solidFill>
              <a:srgbClr val="F2AE28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C17E0D55-12C5-41AB-9BAC-3234A56DACAF}"/>
                </a:ext>
              </a:extLst>
            </p:cNvPr>
            <p:cNvSpPr/>
            <p:nvPr/>
          </p:nvSpPr>
          <p:spPr>
            <a:xfrm>
              <a:off x="6237111" y="5024601"/>
              <a:ext cx="86868" cy="86868"/>
            </a:xfrm>
            <a:custGeom>
              <a:avLst/>
              <a:gdLst>
                <a:gd name="connsiteX0" fmla="*/ 54848 w 86868"/>
                <a:gd name="connsiteY0" fmla="*/ 20969 h 86868"/>
                <a:gd name="connsiteX1" fmla="*/ 66097 w 86868"/>
                <a:gd name="connsiteY1" fmla="*/ 32253 h 86868"/>
                <a:gd name="connsiteX2" fmla="*/ 66097 w 86868"/>
                <a:gd name="connsiteY2" fmla="*/ 54665 h 86868"/>
                <a:gd name="connsiteX3" fmla="*/ 54848 w 86868"/>
                <a:gd name="connsiteY3" fmla="*/ 65949 h 86868"/>
                <a:gd name="connsiteX4" fmla="*/ 52562 w 86868"/>
                <a:gd name="connsiteY4" fmla="*/ 65711 h 86868"/>
                <a:gd name="connsiteX5" fmla="*/ 29988 w 86868"/>
                <a:gd name="connsiteY5" fmla="*/ 61096 h 86868"/>
                <a:gd name="connsiteX6" fmla="*/ 20972 w 86868"/>
                <a:gd name="connsiteY6" fmla="*/ 50054 h 86868"/>
                <a:gd name="connsiteX7" fmla="*/ 20972 w 86868"/>
                <a:gd name="connsiteY7" fmla="*/ 36868 h 86868"/>
                <a:gd name="connsiteX8" fmla="*/ 29988 w 86868"/>
                <a:gd name="connsiteY8" fmla="*/ 25818 h 86868"/>
                <a:gd name="connsiteX9" fmla="*/ 52562 w 86868"/>
                <a:gd name="connsiteY9" fmla="*/ 21202 h 86868"/>
                <a:gd name="connsiteX10" fmla="*/ 54848 w 86868"/>
                <a:gd name="connsiteY10" fmla="*/ 20969 h 86868"/>
                <a:gd name="connsiteX11" fmla="*/ 54848 w 86868"/>
                <a:gd name="connsiteY11" fmla="*/ 0 h 86868"/>
                <a:gd name="connsiteX12" fmla="*/ 54841 w 86868"/>
                <a:gd name="connsiteY12" fmla="*/ 0 h 86868"/>
                <a:gd name="connsiteX13" fmla="*/ 48365 w 86868"/>
                <a:gd name="connsiteY13" fmla="*/ 654 h 86868"/>
                <a:gd name="connsiteX14" fmla="*/ 25791 w 86868"/>
                <a:gd name="connsiteY14" fmla="*/ 5269 h 86868"/>
                <a:gd name="connsiteX15" fmla="*/ 0 w 86868"/>
                <a:gd name="connsiteY15" fmla="*/ 36866 h 86868"/>
                <a:gd name="connsiteX16" fmla="*/ 0 w 86868"/>
                <a:gd name="connsiteY16" fmla="*/ 50052 h 86868"/>
                <a:gd name="connsiteX17" fmla="*/ 25791 w 86868"/>
                <a:gd name="connsiteY17" fmla="*/ 81640 h 86868"/>
                <a:gd name="connsiteX18" fmla="*/ 48365 w 86868"/>
                <a:gd name="connsiteY18" fmla="*/ 86255 h 86868"/>
                <a:gd name="connsiteX19" fmla="*/ 54848 w 86868"/>
                <a:gd name="connsiteY19" fmla="*/ 86918 h 86868"/>
                <a:gd name="connsiteX20" fmla="*/ 87067 w 86868"/>
                <a:gd name="connsiteY20" fmla="*/ 54665 h 86868"/>
                <a:gd name="connsiteX21" fmla="*/ 87067 w 86868"/>
                <a:gd name="connsiteY21" fmla="*/ 32253 h 86868"/>
                <a:gd name="connsiteX22" fmla="*/ 54848 w 86868"/>
                <a:gd name="connsiteY22" fmla="*/ 0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6868" h="86868">
                  <a:moveTo>
                    <a:pt x="54848" y="20969"/>
                  </a:moveTo>
                  <a:cubicBezTo>
                    <a:pt x="60917" y="20969"/>
                    <a:pt x="66097" y="25898"/>
                    <a:pt x="66097" y="32253"/>
                  </a:cubicBezTo>
                  <a:lnTo>
                    <a:pt x="66097" y="54665"/>
                  </a:lnTo>
                  <a:cubicBezTo>
                    <a:pt x="66097" y="61011"/>
                    <a:pt x="60917" y="65949"/>
                    <a:pt x="54848" y="65949"/>
                  </a:cubicBezTo>
                  <a:cubicBezTo>
                    <a:pt x="54096" y="65949"/>
                    <a:pt x="53332" y="65869"/>
                    <a:pt x="52562" y="65711"/>
                  </a:cubicBezTo>
                  <a:lnTo>
                    <a:pt x="29988" y="61096"/>
                  </a:lnTo>
                  <a:cubicBezTo>
                    <a:pt x="24739" y="60024"/>
                    <a:pt x="20972" y="55410"/>
                    <a:pt x="20972" y="50054"/>
                  </a:cubicBezTo>
                  <a:lnTo>
                    <a:pt x="20972" y="36868"/>
                  </a:lnTo>
                  <a:cubicBezTo>
                    <a:pt x="20972" y="31510"/>
                    <a:pt x="24739" y="26890"/>
                    <a:pt x="29988" y="25818"/>
                  </a:cubicBezTo>
                  <a:lnTo>
                    <a:pt x="52562" y="21202"/>
                  </a:lnTo>
                  <a:cubicBezTo>
                    <a:pt x="53332" y="21043"/>
                    <a:pt x="54096" y="20969"/>
                    <a:pt x="54848" y="20969"/>
                  </a:cubicBezTo>
                  <a:moveTo>
                    <a:pt x="54848" y="0"/>
                  </a:moveTo>
                  <a:lnTo>
                    <a:pt x="54841" y="0"/>
                  </a:lnTo>
                  <a:cubicBezTo>
                    <a:pt x="52678" y="0"/>
                    <a:pt x="50493" y="217"/>
                    <a:pt x="48365" y="654"/>
                  </a:cubicBezTo>
                  <a:lnTo>
                    <a:pt x="25791" y="5269"/>
                  </a:lnTo>
                  <a:cubicBezTo>
                    <a:pt x="10847" y="8328"/>
                    <a:pt x="0" y="21617"/>
                    <a:pt x="0" y="36866"/>
                  </a:cubicBezTo>
                  <a:lnTo>
                    <a:pt x="0" y="50052"/>
                  </a:lnTo>
                  <a:cubicBezTo>
                    <a:pt x="0" y="65299"/>
                    <a:pt x="10847" y="78581"/>
                    <a:pt x="25791" y="81640"/>
                  </a:cubicBezTo>
                  <a:lnTo>
                    <a:pt x="48365" y="86255"/>
                  </a:lnTo>
                  <a:cubicBezTo>
                    <a:pt x="50500" y="86689"/>
                    <a:pt x="52678" y="86918"/>
                    <a:pt x="54848" y="86918"/>
                  </a:cubicBezTo>
                  <a:cubicBezTo>
                    <a:pt x="72615" y="86918"/>
                    <a:pt x="87067" y="72445"/>
                    <a:pt x="87067" y="54665"/>
                  </a:cubicBezTo>
                  <a:lnTo>
                    <a:pt x="87067" y="32253"/>
                  </a:lnTo>
                  <a:cubicBezTo>
                    <a:pt x="87067" y="14463"/>
                    <a:pt x="72615" y="0"/>
                    <a:pt x="54848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81079F4-2B93-40D3-AAB1-90EB1636BB37}"/>
                </a:ext>
              </a:extLst>
            </p:cNvPr>
            <p:cNvSpPr/>
            <p:nvPr/>
          </p:nvSpPr>
          <p:spPr>
            <a:xfrm>
              <a:off x="6723517" y="5035084"/>
              <a:ext cx="64008" cy="64008"/>
            </a:xfrm>
            <a:custGeom>
              <a:avLst/>
              <a:gdLst>
                <a:gd name="connsiteX0" fmla="*/ 21740 w 64008"/>
                <a:gd name="connsiteY0" fmla="*/ 65942 h 64008"/>
                <a:gd name="connsiteX1" fmla="*/ 0 w 64008"/>
                <a:gd name="connsiteY1" fmla="*/ 44177 h 64008"/>
                <a:gd name="connsiteX2" fmla="*/ 0 w 64008"/>
                <a:gd name="connsiteY2" fmla="*/ 21763 h 64008"/>
                <a:gd name="connsiteX3" fmla="*/ 21733 w 64008"/>
                <a:gd name="connsiteY3" fmla="*/ 0 h 64008"/>
                <a:gd name="connsiteX4" fmla="*/ 26129 w 64008"/>
                <a:gd name="connsiteY4" fmla="*/ 444 h 64008"/>
                <a:gd name="connsiteX5" fmla="*/ 48696 w 64008"/>
                <a:gd name="connsiteY5" fmla="*/ 5059 h 64008"/>
                <a:gd name="connsiteX6" fmla="*/ 66095 w 64008"/>
                <a:gd name="connsiteY6" fmla="*/ 26376 h 64008"/>
                <a:gd name="connsiteX7" fmla="*/ 66095 w 64008"/>
                <a:gd name="connsiteY7" fmla="*/ 39559 h 64008"/>
                <a:gd name="connsiteX8" fmla="*/ 48689 w 64008"/>
                <a:gd name="connsiteY8" fmla="*/ 60883 h 64008"/>
                <a:gd name="connsiteX9" fmla="*/ 26122 w 64008"/>
                <a:gd name="connsiteY9" fmla="*/ 65499 h 64008"/>
                <a:gd name="connsiteX10" fmla="*/ 21740 w 64008"/>
                <a:gd name="connsiteY10" fmla="*/ 65942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008" h="64008">
                  <a:moveTo>
                    <a:pt x="21740" y="65942"/>
                  </a:moveTo>
                  <a:cubicBezTo>
                    <a:pt x="9754" y="65942"/>
                    <a:pt x="0" y="56174"/>
                    <a:pt x="0" y="44177"/>
                  </a:cubicBezTo>
                  <a:lnTo>
                    <a:pt x="0" y="21763"/>
                  </a:lnTo>
                  <a:cubicBezTo>
                    <a:pt x="0" y="9763"/>
                    <a:pt x="9747" y="0"/>
                    <a:pt x="21733" y="0"/>
                  </a:cubicBezTo>
                  <a:cubicBezTo>
                    <a:pt x="23200" y="0"/>
                    <a:pt x="24682" y="151"/>
                    <a:pt x="26129" y="444"/>
                  </a:cubicBezTo>
                  <a:lnTo>
                    <a:pt x="48696" y="5059"/>
                  </a:lnTo>
                  <a:cubicBezTo>
                    <a:pt x="58780" y="7121"/>
                    <a:pt x="66095" y="16085"/>
                    <a:pt x="66095" y="26376"/>
                  </a:cubicBezTo>
                  <a:lnTo>
                    <a:pt x="66095" y="39559"/>
                  </a:lnTo>
                  <a:cubicBezTo>
                    <a:pt x="66095" y="49860"/>
                    <a:pt x="58780" y="58821"/>
                    <a:pt x="48689" y="60883"/>
                  </a:cubicBezTo>
                  <a:lnTo>
                    <a:pt x="26122" y="65499"/>
                  </a:lnTo>
                  <a:cubicBezTo>
                    <a:pt x="24675" y="65791"/>
                    <a:pt x="23200" y="65942"/>
                    <a:pt x="21740" y="65942"/>
                  </a:cubicBezTo>
                </a:path>
              </a:pathLst>
            </a:custGeom>
            <a:solidFill>
              <a:srgbClr val="F2AE28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FCA36E4A-649A-46FD-B86C-E356F304DDE5}"/>
                </a:ext>
              </a:extLst>
            </p:cNvPr>
            <p:cNvSpPr/>
            <p:nvPr/>
          </p:nvSpPr>
          <p:spPr>
            <a:xfrm>
              <a:off x="6713031" y="5024601"/>
              <a:ext cx="86868" cy="86868"/>
            </a:xfrm>
            <a:custGeom>
              <a:avLst/>
              <a:gdLst>
                <a:gd name="connsiteX0" fmla="*/ 32226 w 86868"/>
                <a:gd name="connsiteY0" fmla="*/ 20969 h 86868"/>
                <a:gd name="connsiteX1" fmla="*/ 34507 w 86868"/>
                <a:gd name="connsiteY1" fmla="*/ 21202 h 86868"/>
                <a:gd name="connsiteX2" fmla="*/ 57079 w 86868"/>
                <a:gd name="connsiteY2" fmla="*/ 25818 h 86868"/>
                <a:gd name="connsiteX3" fmla="*/ 66097 w 86868"/>
                <a:gd name="connsiteY3" fmla="*/ 36868 h 86868"/>
                <a:gd name="connsiteX4" fmla="*/ 66097 w 86868"/>
                <a:gd name="connsiteY4" fmla="*/ 50054 h 86868"/>
                <a:gd name="connsiteX5" fmla="*/ 57079 w 86868"/>
                <a:gd name="connsiteY5" fmla="*/ 61096 h 86868"/>
                <a:gd name="connsiteX6" fmla="*/ 34507 w 86868"/>
                <a:gd name="connsiteY6" fmla="*/ 65711 h 86868"/>
                <a:gd name="connsiteX7" fmla="*/ 32226 w 86868"/>
                <a:gd name="connsiteY7" fmla="*/ 65949 h 86868"/>
                <a:gd name="connsiteX8" fmla="*/ 20969 w 86868"/>
                <a:gd name="connsiteY8" fmla="*/ 54665 h 86868"/>
                <a:gd name="connsiteX9" fmla="*/ 20969 w 86868"/>
                <a:gd name="connsiteY9" fmla="*/ 32253 h 86868"/>
                <a:gd name="connsiteX10" fmla="*/ 32226 w 86868"/>
                <a:gd name="connsiteY10" fmla="*/ 20969 h 86868"/>
                <a:gd name="connsiteX11" fmla="*/ 32226 w 86868"/>
                <a:gd name="connsiteY11" fmla="*/ 0 h 86868"/>
                <a:gd name="connsiteX12" fmla="*/ 0 w 86868"/>
                <a:gd name="connsiteY12" fmla="*/ 32251 h 86868"/>
                <a:gd name="connsiteX13" fmla="*/ 0 w 86868"/>
                <a:gd name="connsiteY13" fmla="*/ 54663 h 86868"/>
                <a:gd name="connsiteX14" fmla="*/ 32226 w 86868"/>
                <a:gd name="connsiteY14" fmla="*/ 86916 h 86868"/>
                <a:gd name="connsiteX15" fmla="*/ 38704 w 86868"/>
                <a:gd name="connsiteY15" fmla="*/ 86253 h 86868"/>
                <a:gd name="connsiteX16" fmla="*/ 61279 w 86868"/>
                <a:gd name="connsiteY16" fmla="*/ 81637 h 86868"/>
                <a:gd name="connsiteX17" fmla="*/ 87067 w 86868"/>
                <a:gd name="connsiteY17" fmla="*/ 50050 h 86868"/>
                <a:gd name="connsiteX18" fmla="*/ 87067 w 86868"/>
                <a:gd name="connsiteY18" fmla="*/ 36864 h 86868"/>
                <a:gd name="connsiteX19" fmla="*/ 61285 w 86868"/>
                <a:gd name="connsiteY19" fmla="*/ 5267 h 86868"/>
                <a:gd name="connsiteX20" fmla="*/ 38704 w 86868"/>
                <a:gd name="connsiteY20" fmla="*/ 651 h 86868"/>
                <a:gd name="connsiteX21" fmla="*/ 32226 w 86868"/>
                <a:gd name="connsiteY21" fmla="*/ 0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6868" h="86868">
                  <a:moveTo>
                    <a:pt x="32226" y="20969"/>
                  </a:moveTo>
                  <a:cubicBezTo>
                    <a:pt x="32971" y="20969"/>
                    <a:pt x="33734" y="21043"/>
                    <a:pt x="34507" y="21202"/>
                  </a:cubicBezTo>
                  <a:lnTo>
                    <a:pt x="57079" y="25818"/>
                  </a:lnTo>
                  <a:cubicBezTo>
                    <a:pt x="62330" y="26890"/>
                    <a:pt x="66097" y="31510"/>
                    <a:pt x="66097" y="36868"/>
                  </a:cubicBezTo>
                  <a:lnTo>
                    <a:pt x="66097" y="50054"/>
                  </a:lnTo>
                  <a:cubicBezTo>
                    <a:pt x="66097" y="55410"/>
                    <a:pt x="62330" y="60024"/>
                    <a:pt x="57079" y="61096"/>
                  </a:cubicBezTo>
                  <a:lnTo>
                    <a:pt x="34507" y="65711"/>
                  </a:lnTo>
                  <a:cubicBezTo>
                    <a:pt x="33734" y="65869"/>
                    <a:pt x="32978" y="65949"/>
                    <a:pt x="32226" y="65949"/>
                  </a:cubicBezTo>
                  <a:cubicBezTo>
                    <a:pt x="26152" y="65949"/>
                    <a:pt x="20969" y="61013"/>
                    <a:pt x="20969" y="54665"/>
                  </a:cubicBezTo>
                  <a:lnTo>
                    <a:pt x="20969" y="32253"/>
                  </a:lnTo>
                  <a:cubicBezTo>
                    <a:pt x="20969" y="25898"/>
                    <a:pt x="26152" y="20969"/>
                    <a:pt x="32226" y="20969"/>
                  </a:cubicBezTo>
                  <a:moveTo>
                    <a:pt x="32226" y="0"/>
                  </a:moveTo>
                  <a:cubicBezTo>
                    <a:pt x="14459" y="0"/>
                    <a:pt x="0" y="14463"/>
                    <a:pt x="0" y="32251"/>
                  </a:cubicBezTo>
                  <a:lnTo>
                    <a:pt x="0" y="54663"/>
                  </a:lnTo>
                  <a:cubicBezTo>
                    <a:pt x="0" y="72443"/>
                    <a:pt x="14459" y="86916"/>
                    <a:pt x="32226" y="86916"/>
                  </a:cubicBezTo>
                  <a:cubicBezTo>
                    <a:pt x="34390" y="86916"/>
                    <a:pt x="36574" y="86687"/>
                    <a:pt x="38704" y="86253"/>
                  </a:cubicBezTo>
                  <a:lnTo>
                    <a:pt x="61279" y="81637"/>
                  </a:lnTo>
                  <a:cubicBezTo>
                    <a:pt x="76227" y="78579"/>
                    <a:pt x="87067" y="65297"/>
                    <a:pt x="87067" y="50050"/>
                  </a:cubicBezTo>
                  <a:lnTo>
                    <a:pt x="87067" y="36864"/>
                  </a:lnTo>
                  <a:cubicBezTo>
                    <a:pt x="87067" y="21609"/>
                    <a:pt x="76227" y="8325"/>
                    <a:pt x="61285" y="5267"/>
                  </a:cubicBezTo>
                  <a:lnTo>
                    <a:pt x="38704" y="651"/>
                  </a:lnTo>
                  <a:cubicBezTo>
                    <a:pt x="36574" y="217"/>
                    <a:pt x="34390" y="0"/>
                    <a:pt x="32226" y="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:a16="http://schemas.microsoft.com/office/drawing/2014/main" id="{C24725FB-3EF8-41DD-8BE9-0E8D42BCD5BE}"/>
              </a:ext>
            </a:extLst>
          </p:cNvPr>
          <p:cNvGrpSpPr/>
          <p:nvPr/>
        </p:nvGrpSpPr>
        <p:grpSpPr>
          <a:xfrm>
            <a:off x="4407068" y="3875891"/>
            <a:ext cx="855805" cy="628161"/>
            <a:chOff x="8319415" y="5028309"/>
            <a:chExt cx="1406384" cy="1032286"/>
          </a:xfrm>
        </p:grpSpPr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5F2B2752-86E7-47A3-B7DD-2F19AA2F63BF}"/>
                </a:ext>
              </a:extLst>
            </p:cNvPr>
            <p:cNvSpPr/>
            <p:nvPr/>
          </p:nvSpPr>
          <p:spPr>
            <a:xfrm>
              <a:off x="8329914" y="5097240"/>
              <a:ext cx="884682" cy="953262"/>
            </a:xfrm>
            <a:custGeom>
              <a:avLst/>
              <a:gdLst>
                <a:gd name="connsiteX0" fmla="*/ 792556 w 884682"/>
                <a:gd name="connsiteY0" fmla="*/ 953262 h 953262"/>
                <a:gd name="connsiteX1" fmla="*/ 93191 w 884682"/>
                <a:gd name="connsiteY1" fmla="*/ 953262 h 953262"/>
                <a:gd name="connsiteX2" fmla="*/ 12056 w 884682"/>
                <a:gd name="connsiteY2" fmla="*/ 814633 h 953262"/>
                <a:gd name="connsiteX3" fmla="*/ 277603 w 884682"/>
                <a:gd name="connsiteY3" fmla="*/ 341901 h 953262"/>
                <a:gd name="connsiteX4" fmla="*/ 277603 w 884682"/>
                <a:gd name="connsiteY4" fmla="*/ 0 h 953262"/>
                <a:gd name="connsiteX5" fmla="*/ 608143 w 884682"/>
                <a:gd name="connsiteY5" fmla="*/ 0 h 953262"/>
                <a:gd name="connsiteX6" fmla="*/ 608143 w 884682"/>
                <a:gd name="connsiteY6" fmla="*/ 341901 h 953262"/>
                <a:gd name="connsiteX7" fmla="*/ 873691 w 884682"/>
                <a:gd name="connsiteY7" fmla="*/ 814633 h 953262"/>
                <a:gd name="connsiteX8" fmla="*/ 792556 w 884682"/>
                <a:gd name="connsiteY8" fmla="*/ 953262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4682" h="953262">
                  <a:moveTo>
                    <a:pt x="792556" y="953262"/>
                  </a:moveTo>
                  <a:lnTo>
                    <a:pt x="93191" y="953262"/>
                  </a:lnTo>
                  <a:cubicBezTo>
                    <a:pt x="22044" y="953262"/>
                    <a:pt x="-22782" y="876668"/>
                    <a:pt x="12056" y="814633"/>
                  </a:cubicBezTo>
                  <a:lnTo>
                    <a:pt x="277603" y="341901"/>
                  </a:lnTo>
                  <a:lnTo>
                    <a:pt x="277603" y="0"/>
                  </a:lnTo>
                  <a:lnTo>
                    <a:pt x="608143" y="0"/>
                  </a:lnTo>
                  <a:lnTo>
                    <a:pt x="608143" y="341901"/>
                  </a:lnTo>
                  <a:lnTo>
                    <a:pt x="873691" y="814633"/>
                  </a:lnTo>
                  <a:cubicBezTo>
                    <a:pt x="908530" y="876668"/>
                    <a:pt x="863704" y="953262"/>
                    <a:pt x="792556" y="953262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3A9D4309-C875-42ED-9A05-BC0138BCA06F}"/>
                </a:ext>
              </a:extLst>
            </p:cNvPr>
            <p:cNvSpPr/>
            <p:nvPr/>
          </p:nvSpPr>
          <p:spPr>
            <a:xfrm>
              <a:off x="8329914" y="5615321"/>
              <a:ext cx="884682" cy="434340"/>
            </a:xfrm>
            <a:custGeom>
              <a:avLst/>
              <a:gdLst>
                <a:gd name="connsiteX0" fmla="*/ 792577 w 884682"/>
                <a:gd name="connsiteY0" fmla="*/ 435190 h 434340"/>
                <a:gd name="connsiteX1" fmla="*/ 93164 w 884682"/>
                <a:gd name="connsiteY1" fmla="*/ 435190 h 434340"/>
                <a:gd name="connsiteX2" fmla="*/ 12082 w 884682"/>
                <a:gd name="connsiteY2" fmla="*/ 296579 h 434340"/>
                <a:gd name="connsiteX3" fmla="*/ 170754 w 884682"/>
                <a:gd name="connsiteY3" fmla="*/ 14047 h 434340"/>
                <a:gd name="connsiteX4" fmla="*/ 343477 w 884682"/>
                <a:gd name="connsiteY4" fmla="*/ 58364 h 434340"/>
                <a:gd name="connsiteX5" fmla="*/ 458316 w 884682"/>
                <a:gd name="connsiteY5" fmla="*/ 99393 h 434340"/>
                <a:gd name="connsiteX6" fmla="*/ 597833 w 884682"/>
                <a:gd name="connsiteY6" fmla="*/ 20055 h 434340"/>
                <a:gd name="connsiteX7" fmla="*/ 707365 w 884682"/>
                <a:gd name="connsiteY7" fmla="*/ 555 h 434340"/>
                <a:gd name="connsiteX8" fmla="*/ 873653 w 884682"/>
                <a:gd name="connsiteY8" fmla="*/ 296579 h 434340"/>
                <a:gd name="connsiteX9" fmla="*/ 792577 w 884682"/>
                <a:gd name="connsiteY9" fmla="*/ 43519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682" h="434340">
                  <a:moveTo>
                    <a:pt x="792577" y="435190"/>
                  </a:moveTo>
                  <a:lnTo>
                    <a:pt x="93164" y="435190"/>
                  </a:lnTo>
                  <a:cubicBezTo>
                    <a:pt x="22008" y="435190"/>
                    <a:pt x="-22797" y="358579"/>
                    <a:pt x="12082" y="296579"/>
                  </a:cubicBezTo>
                  <a:lnTo>
                    <a:pt x="170754" y="14047"/>
                  </a:lnTo>
                  <a:cubicBezTo>
                    <a:pt x="251275" y="15515"/>
                    <a:pt x="305659" y="35433"/>
                    <a:pt x="343477" y="58364"/>
                  </a:cubicBezTo>
                  <a:cubicBezTo>
                    <a:pt x="369757" y="74302"/>
                    <a:pt x="407224" y="103373"/>
                    <a:pt x="458316" y="99393"/>
                  </a:cubicBezTo>
                  <a:cubicBezTo>
                    <a:pt x="518993" y="94636"/>
                    <a:pt x="541499" y="47812"/>
                    <a:pt x="597833" y="20055"/>
                  </a:cubicBezTo>
                  <a:cubicBezTo>
                    <a:pt x="623071" y="7619"/>
                    <a:pt x="658229" y="-2519"/>
                    <a:pt x="707365" y="555"/>
                  </a:cubicBezTo>
                  <a:lnTo>
                    <a:pt x="873653" y="296579"/>
                  </a:lnTo>
                  <a:cubicBezTo>
                    <a:pt x="908537" y="358579"/>
                    <a:pt x="863731" y="435190"/>
                    <a:pt x="792577" y="435190"/>
                  </a:cubicBezTo>
                </a:path>
              </a:pathLst>
            </a:custGeom>
            <a:solidFill>
              <a:srgbClr val="F2C8BC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90409ABA-445C-4D8A-BE7C-1E9FD1BD58E1}"/>
                </a:ext>
              </a:extLst>
            </p:cNvPr>
            <p:cNvSpPr/>
            <p:nvPr/>
          </p:nvSpPr>
          <p:spPr>
            <a:xfrm>
              <a:off x="8583552" y="5532616"/>
              <a:ext cx="57150" cy="86868"/>
            </a:xfrm>
            <a:custGeom>
              <a:avLst/>
              <a:gdLst>
                <a:gd name="connsiteX0" fmla="*/ 19628 w 57150"/>
                <a:gd name="connsiteY0" fmla="*/ 82651 h 86868"/>
                <a:gd name="connsiteX1" fmla="*/ 57281 w 57150"/>
                <a:gd name="connsiteY1" fmla="*/ 15620 h 86868"/>
                <a:gd name="connsiteX2" fmla="*/ 53274 w 57150"/>
                <a:gd name="connsiteY2" fmla="*/ 1344 h 86868"/>
                <a:gd name="connsiteX3" fmla="*/ 38997 w 57150"/>
                <a:gd name="connsiteY3" fmla="*/ 5354 h 86868"/>
                <a:gd name="connsiteX4" fmla="*/ 1345 w 57150"/>
                <a:gd name="connsiteY4" fmla="*/ 72381 h 86868"/>
                <a:gd name="connsiteX5" fmla="*/ 5352 w 57150"/>
                <a:gd name="connsiteY5" fmla="*/ 86658 h 86868"/>
                <a:gd name="connsiteX6" fmla="*/ 19628 w 57150"/>
                <a:gd name="connsiteY6" fmla="*/ 82651 h 8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86868">
                  <a:moveTo>
                    <a:pt x="19628" y="82651"/>
                  </a:moveTo>
                  <a:lnTo>
                    <a:pt x="57281" y="15620"/>
                  </a:lnTo>
                  <a:cubicBezTo>
                    <a:pt x="60116" y="10571"/>
                    <a:pt x="58321" y="4179"/>
                    <a:pt x="53274" y="1344"/>
                  </a:cubicBezTo>
                  <a:cubicBezTo>
                    <a:pt x="48226" y="-1490"/>
                    <a:pt x="41834" y="304"/>
                    <a:pt x="38997" y="5354"/>
                  </a:cubicBezTo>
                  <a:lnTo>
                    <a:pt x="1345" y="72381"/>
                  </a:lnTo>
                  <a:cubicBezTo>
                    <a:pt x="-1490" y="77432"/>
                    <a:pt x="302" y="83823"/>
                    <a:pt x="5352" y="86658"/>
                  </a:cubicBezTo>
                  <a:cubicBezTo>
                    <a:pt x="10397" y="89495"/>
                    <a:pt x="16789" y="87700"/>
                    <a:pt x="19628" y="82651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B621C1FA-B61D-419D-BEB4-1F7E2179F1D2}"/>
                </a:ext>
              </a:extLst>
            </p:cNvPr>
            <p:cNvSpPr/>
            <p:nvPr/>
          </p:nvSpPr>
          <p:spPr>
            <a:xfrm>
              <a:off x="8402367" y="5665894"/>
              <a:ext cx="164592" cy="276606"/>
            </a:xfrm>
            <a:custGeom>
              <a:avLst/>
              <a:gdLst>
                <a:gd name="connsiteX0" fmla="*/ 19627 w 164592"/>
                <a:gd name="connsiteY0" fmla="*/ 271934 h 276606"/>
                <a:gd name="connsiteX1" fmla="*/ 163599 w 164592"/>
                <a:gd name="connsiteY1" fmla="*/ 15623 h 276606"/>
                <a:gd name="connsiteX2" fmla="*/ 159594 w 164592"/>
                <a:gd name="connsiteY2" fmla="*/ 1344 h 276606"/>
                <a:gd name="connsiteX3" fmla="*/ 145316 w 164592"/>
                <a:gd name="connsiteY3" fmla="*/ 5352 h 276606"/>
                <a:gd name="connsiteX4" fmla="*/ 1346 w 164592"/>
                <a:gd name="connsiteY4" fmla="*/ 261662 h 276606"/>
                <a:gd name="connsiteX5" fmla="*/ 5351 w 164592"/>
                <a:gd name="connsiteY5" fmla="*/ 275939 h 276606"/>
                <a:gd name="connsiteX6" fmla="*/ 19627 w 164592"/>
                <a:gd name="connsiteY6" fmla="*/ 271934 h 27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592" h="276606">
                  <a:moveTo>
                    <a:pt x="19627" y="271934"/>
                  </a:moveTo>
                  <a:lnTo>
                    <a:pt x="163599" y="15623"/>
                  </a:lnTo>
                  <a:cubicBezTo>
                    <a:pt x="166436" y="10573"/>
                    <a:pt x="164644" y="4181"/>
                    <a:pt x="159594" y="1344"/>
                  </a:cubicBezTo>
                  <a:cubicBezTo>
                    <a:pt x="154549" y="-1490"/>
                    <a:pt x="148155" y="304"/>
                    <a:pt x="145316" y="5352"/>
                  </a:cubicBezTo>
                  <a:lnTo>
                    <a:pt x="1346" y="261662"/>
                  </a:lnTo>
                  <a:cubicBezTo>
                    <a:pt x="-1491" y="266712"/>
                    <a:pt x="303" y="273104"/>
                    <a:pt x="5351" y="275939"/>
                  </a:cubicBezTo>
                  <a:cubicBezTo>
                    <a:pt x="10401" y="278776"/>
                    <a:pt x="16793" y="276981"/>
                    <a:pt x="19627" y="27193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D4A436DC-0B7E-47B8-99B4-F4E5980A8EE3}"/>
                </a:ext>
              </a:extLst>
            </p:cNvPr>
            <p:cNvSpPr/>
            <p:nvPr/>
          </p:nvSpPr>
          <p:spPr>
            <a:xfrm>
              <a:off x="8336825" y="5097231"/>
              <a:ext cx="598932" cy="953262"/>
            </a:xfrm>
            <a:custGeom>
              <a:avLst/>
              <a:gdLst>
                <a:gd name="connsiteX0" fmla="*/ 85952 w 598932"/>
                <a:gd name="connsiteY0" fmla="*/ 953280 h 953262"/>
                <a:gd name="connsiteX1" fmla="*/ 86036 w 598932"/>
                <a:gd name="connsiteY1" fmla="*/ 953280 h 953262"/>
                <a:gd name="connsiteX2" fmla="*/ 85952 w 598932"/>
                <a:gd name="connsiteY2" fmla="*/ 953280 h 953262"/>
                <a:gd name="connsiteX3" fmla="*/ 85714 w 598932"/>
                <a:gd name="connsiteY3" fmla="*/ 953278 h 953262"/>
                <a:gd name="connsiteX4" fmla="*/ 85805 w 598932"/>
                <a:gd name="connsiteY4" fmla="*/ 953280 h 953262"/>
                <a:gd name="connsiteX5" fmla="*/ 85714 w 598932"/>
                <a:gd name="connsiteY5" fmla="*/ 953278 h 953262"/>
                <a:gd name="connsiteX6" fmla="*/ 85481 w 598932"/>
                <a:gd name="connsiteY6" fmla="*/ 953276 h 953262"/>
                <a:gd name="connsiteX7" fmla="*/ 85583 w 598932"/>
                <a:gd name="connsiteY7" fmla="*/ 953278 h 953262"/>
                <a:gd name="connsiteX8" fmla="*/ 85481 w 598932"/>
                <a:gd name="connsiteY8" fmla="*/ 953276 h 953262"/>
                <a:gd name="connsiteX9" fmla="*/ 85252 w 598932"/>
                <a:gd name="connsiteY9" fmla="*/ 953273 h 953262"/>
                <a:gd name="connsiteX10" fmla="*/ 85364 w 598932"/>
                <a:gd name="connsiteY10" fmla="*/ 953276 h 953262"/>
                <a:gd name="connsiteX11" fmla="*/ 85252 w 598932"/>
                <a:gd name="connsiteY11" fmla="*/ 953273 h 953262"/>
                <a:gd name="connsiteX12" fmla="*/ 85035 w 598932"/>
                <a:gd name="connsiteY12" fmla="*/ 953271 h 953262"/>
                <a:gd name="connsiteX13" fmla="*/ 85140 w 598932"/>
                <a:gd name="connsiteY13" fmla="*/ 953273 h 953262"/>
                <a:gd name="connsiteX14" fmla="*/ 85035 w 598932"/>
                <a:gd name="connsiteY14" fmla="*/ 953271 h 953262"/>
                <a:gd name="connsiteX15" fmla="*/ 84813 w 598932"/>
                <a:gd name="connsiteY15" fmla="*/ 953269 h 953262"/>
                <a:gd name="connsiteX16" fmla="*/ 84907 w 598932"/>
                <a:gd name="connsiteY16" fmla="*/ 953271 h 953262"/>
                <a:gd name="connsiteX17" fmla="*/ 84813 w 598932"/>
                <a:gd name="connsiteY17" fmla="*/ 953269 h 953262"/>
                <a:gd name="connsiteX18" fmla="*/ 84504 w 598932"/>
                <a:gd name="connsiteY18" fmla="*/ 953264 h 953262"/>
                <a:gd name="connsiteX19" fmla="*/ 84630 w 598932"/>
                <a:gd name="connsiteY19" fmla="*/ 953266 h 953262"/>
                <a:gd name="connsiteX20" fmla="*/ 84504 w 598932"/>
                <a:gd name="connsiteY20" fmla="*/ 953264 h 953262"/>
                <a:gd name="connsiteX21" fmla="*/ 84253 w 598932"/>
                <a:gd name="connsiteY21" fmla="*/ 953260 h 953262"/>
                <a:gd name="connsiteX22" fmla="*/ 84379 w 598932"/>
                <a:gd name="connsiteY22" fmla="*/ 953262 h 953262"/>
                <a:gd name="connsiteX23" fmla="*/ 84253 w 598932"/>
                <a:gd name="connsiteY23" fmla="*/ 953260 h 953262"/>
                <a:gd name="connsiteX24" fmla="*/ 84031 w 598932"/>
                <a:gd name="connsiteY24" fmla="*/ 953255 h 953262"/>
                <a:gd name="connsiteX25" fmla="*/ 84152 w 598932"/>
                <a:gd name="connsiteY25" fmla="*/ 953258 h 953262"/>
                <a:gd name="connsiteX26" fmla="*/ 84031 w 598932"/>
                <a:gd name="connsiteY26" fmla="*/ 953255 h 953262"/>
                <a:gd name="connsiteX27" fmla="*/ 83812 w 598932"/>
                <a:gd name="connsiteY27" fmla="*/ 953248 h 953262"/>
                <a:gd name="connsiteX28" fmla="*/ 83940 w 598932"/>
                <a:gd name="connsiteY28" fmla="*/ 953250 h 953262"/>
                <a:gd name="connsiteX29" fmla="*/ 83812 w 598932"/>
                <a:gd name="connsiteY29" fmla="*/ 953248 h 953262"/>
                <a:gd name="connsiteX30" fmla="*/ 83588 w 598932"/>
                <a:gd name="connsiteY30" fmla="*/ 953241 h 953262"/>
                <a:gd name="connsiteX31" fmla="*/ 83714 w 598932"/>
                <a:gd name="connsiteY31" fmla="*/ 953246 h 953262"/>
                <a:gd name="connsiteX32" fmla="*/ 83588 w 598932"/>
                <a:gd name="connsiteY32" fmla="*/ 953241 h 953262"/>
                <a:gd name="connsiteX33" fmla="*/ 83370 w 598932"/>
                <a:gd name="connsiteY33" fmla="*/ 953237 h 953262"/>
                <a:gd name="connsiteX34" fmla="*/ 83503 w 598932"/>
                <a:gd name="connsiteY34" fmla="*/ 953239 h 953262"/>
                <a:gd name="connsiteX35" fmla="*/ 83370 w 598932"/>
                <a:gd name="connsiteY35" fmla="*/ 953237 h 953262"/>
                <a:gd name="connsiteX36" fmla="*/ 83147 w 598932"/>
                <a:gd name="connsiteY36" fmla="*/ 953230 h 953262"/>
                <a:gd name="connsiteX37" fmla="*/ 83282 w 598932"/>
                <a:gd name="connsiteY37" fmla="*/ 953235 h 953262"/>
                <a:gd name="connsiteX38" fmla="*/ 83147 w 598932"/>
                <a:gd name="connsiteY38" fmla="*/ 953230 h 953262"/>
                <a:gd name="connsiteX39" fmla="*/ 82561 w 598932"/>
                <a:gd name="connsiteY39" fmla="*/ 953210 h 953262"/>
                <a:gd name="connsiteX40" fmla="*/ 83117 w 598932"/>
                <a:gd name="connsiteY40" fmla="*/ 953228 h 953262"/>
                <a:gd name="connsiteX41" fmla="*/ 82561 w 598932"/>
                <a:gd name="connsiteY41" fmla="*/ 953210 h 953262"/>
                <a:gd name="connsiteX42" fmla="*/ 82353 w 598932"/>
                <a:gd name="connsiteY42" fmla="*/ 953200 h 953262"/>
                <a:gd name="connsiteX43" fmla="*/ 82516 w 598932"/>
                <a:gd name="connsiteY43" fmla="*/ 953207 h 953262"/>
                <a:gd name="connsiteX44" fmla="*/ 82353 w 598932"/>
                <a:gd name="connsiteY44" fmla="*/ 953200 h 953262"/>
                <a:gd name="connsiteX45" fmla="*/ 82148 w 598932"/>
                <a:gd name="connsiteY45" fmla="*/ 953193 h 953262"/>
                <a:gd name="connsiteX46" fmla="*/ 82303 w 598932"/>
                <a:gd name="connsiteY46" fmla="*/ 953198 h 953262"/>
                <a:gd name="connsiteX47" fmla="*/ 82148 w 598932"/>
                <a:gd name="connsiteY47" fmla="*/ 953193 h 953262"/>
                <a:gd name="connsiteX48" fmla="*/ 81926 w 598932"/>
                <a:gd name="connsiteY48" fmla="*/ 953184 h 953262"/>
                <a:gd name="connsiteX49" fmla="*/ 82083 w 598932"/>
                <a:gd name="connsiteY49" fmla="*/ 953191 h 953262"/>
                <a:gd name="connsiteX50" fmla="*/ 81926 w 598932"/>
                <a:gd name="connsiteY50" fmla="*/ 953184 h 953262"/>
                <a:gd name="connsiteX51" fmla="*/ 0 w 598932"/>
                <a:gd name="connsiteY51" fmla="*/ 895188 h 953262"/>
                <a:gd name="connsiteX52" fmla="*/ 81885 w 598932"/>
                <a:gd name="connsiteY52" fmla="*/ 953180 h 953262"/>
                <a:gd name="connsiteX53" fmla="*/ 12 w 598932"/>
                <a:gd name="connsiteY53" fmla="*/ 895188 h 953262"/>
                <a:gd name="connsiteX54" fmla="*/ 0 w 598932"/>
                <a:gd name="connsiteY54" fmla="*/ 895188 h 953262"/>
                <a:gd name="connsiteX55" fmla="*/ 601207 w 598932"/>
                <a:gd name="connsiteY55" fmla="*/ 0 h 953262"/>
                <a:gd name="connsiteX56" fmla="*/ 524667 w 598932"/>
                <a:gd name="connsiteY56" fmla="*/ 0 h 953262"/>
                <a:gd name="connsiteX57" fmla="*/ 524667 w 598932"/>
                <a:gd name="connsiteY57" fmla="*/ 11 h 953262"/>
                <a:gd name="connsiteX58" fmla="*/ 601207 w 598932"/>
                <a:gd name="connsiteY58" fmla="*/ 11 h 953262"/>
                <a:gd name="connsiteX59" fmla="*/ 601207 w 598932"/>
                <a:gd name="connsiteY59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98932" h="953262">
                  <a:moveTo>
                    <a:pt x="85952" y="953280"/>
                  </a:moveTo>
                  <a:lnTo>
                    <a:pt x="86036" y="953280"/>
                  </a:lnTo>
                  <a:lnTo>
                    <a:pt x="85952" y="953280"/>
                  </a:lnTo>
                  <a:moveTo>
                    <a:pt x="85714" y="953278"/>
                  </a:moveTo>
                  <a:cubicBezTo>
                    <a:pt x="85748" y="953278"/>
                    <a:pt x="85771" y="953280"/>
                    <a:pt x="85805" y="953280"/>
                  </a:cubicBezTo>
                  <a:cubicBezTo>
                    <a:pt x="85771" y="953280"/>
                    <a:pt x="85748" y="953278"/>
                    <a:pt x="85714" y="953278"/>
                  </a:cubicBezTo>
                  <a:moveTo>
                    <a:pt x="85481" y="953276"/>
                  </a:moveTo>
                  <a:cubicBezTo>
                    <a:pt x="85517" y="953276"/>
                    <a:pt x="85549" y="953278"/>
                    <a:pt x="85583" y="953278"/>
                  </a:cubicBezTo>
                  <a:cubicBezTo>
                    <a:pt x="85554" y="953278"/>
                    <a:pt x="85515" y="953276"/>
                    <a:pt x="85481" y="953276"/>
                  </a:cubicBezTo>
                  <a:moveTo>
                    <a:pt x="85252" y="953273"/>
                  </a:moveTo>
                  <a:cubicBezTo>
                    <a:pt x="85291" y="953276"/>
                    <a:pt x="85325" y="953276"/>
                    <a:pt x="85364" y="953276"/>
                  </a:cubicBezTo>
                  <a:cubicBezTo>
                    <a:pt x="85328" y="953276"/>
                    <a:pt x="85291" y="953273"/>
                    <a:pt x="85252" y="953273"/>
                  </a:cubicBezTo>
                  <a:moveTo>
                    <a:pt x="85035" y="953271"/>
                  </a:moveTo>
                  <a:cubicBezTo>
                    <a:pt x="85069" y="953273"/>
                    <a:pt x="85106" y="953273"/>
                    <a:pt x="85140" y="953273"/>
                  </a:cubicBezTo>
                  <a:cubicBezTo>
                    <a:pt x="85106" y="953273"/>
                    <a:pt x="85069" y="953273"/>
                    <a:pt x="85035" y="953271"/>
                  </a:cubicBezTo>
                  <a:moveTo>
                    <a:pt x="84813" y="953269"/>
                  </a:moveTo>
                  <a:cubicBezTo>
                    <a:pt x="84843" y="953269"/>
                    <a:pt x="84875" y="953269"/>
                    <a:pt x="84907" y="953271"/>
                  </a:cubicBezTo>
                  <a:cubicBezTo>
                    <a:pt x="84872" y="953269"/>
                    <a:pt x="84840" y="953269"/>
                    <a:pt x="84813" y="953269"/>
                  </a:cubicBezTo>
                  <a:moveTo>
                    <a:pt x="84504" y="953264"/>
                  </a:moveTo>
                  <a:cubicBezTo>
                    <a:pt x="84548" y="953264"/>
                    <a:pt x="84586" y="953264"/>
                    <a:pt x="84630" y="953266"/>
                  </a:cubicBezTo>
                  <a:cubicBezTo>
                    <a:pt x="84586" y="953264"/>
                    <a:pt x="84546" y="953264"/>
                    <a:pt x="84504" y="953264"/>
                  </a:cubicBezTo>
                  <a:moveTo>
                    <a:pt x="84253" y="953260"/>
                  </a:moveTo>
                  <a:cubicBezTo>
                    <a:pt x="84294" y="953260"/>
                    <a:pt x="84338" y="953260"/>
                    <a:pt x="84379" y="953262"/>
                  </a:cubicBezTo>
                  <a:cubicBezTo>
                    <a:pt x="84338" y="953260"/>
                    <a:pt x="84298" y="953260"/>
                    <a:pt x="84253" y="953260"/>
                  </a:cubicBezTo>
                  <a:moveTo>
                    <a:pt x="84031" y="953255"/>
                  </a:moveTo>
                  <a:cubicBezTo>
                    <a:pt x="84075" y="953255"/>
                    <a:pt x="84114" y="953255"/>
                    <a:pt x="84152" y="953258"/>
                  </a:cubicBezTo>
                  <a:cubicBezTo>
                    <a:pt x="84116" y="953255"/>
                    <a:pt x="84070" y="953255"/>
                    <a:pt x="84031" y="953255"/>
                  </a:cubicBezTo>
                  <a:moveTo>
                    <a:pt x="83812" y="953248"/>
                  </a:moveTo>
                  <a:cubicBezTo>
                    <a:pt x="83858" y="953250"/>
                    <a:pt x="83896" y="953250"/>
                    <a:pt x="83940" y="953250"/>
                  </a:cubicBezTo>
                  <a:cubicBezTo>
                    <a:pt x="83899" y="953250"/>
                    <a:pt x="83853" y="953250"/>
                    <a:pt x="83812" y="953248"/>
                  </a:cubicBezTo>
                  <a:moveTo>
                    <a:pt x="83588" y="953241"/>
                  </a:moveTo>
                  <a:cubicBezTo>
                    <a:pt x="83631" y="953244"/>
                    <a:pt x="83668" y="953246"/>
                    <a:pt x="83714" y="953246"/>
                  </a:cubicBezTo>
                  <a:cubicBezTo>
                    <a:pt x="83670" y="953246"/>
                    <a:pt x="83631" y="953244"/>
                    <a:pt x="83588" y="953241"/>
                  </a:cubicBezTo>
                  <a:moveTo>
                    <a:pt x="83370" y="953237"/>
                  </a:moveTo>
                  <a:cubicBezTo>
                    <a:pt x="83414" y="953237"/>
                    <a:pt x="83460" y="953239"/>
                    <a:pt x="83503" y="953239"/>
                  </a:cubicBezTo>
                  <a:cubicBezTo>
                    <a:pt x="83453" y="953239"/>
                    <a:pt x="83416" y="953237"/>
                    <a:pt x="83370" y="953237"/>
                  </a:cubicBezTo>
                  <a:moveTo>
                    <a:pt x="83147" y="953230"/>
                  </a:moveTo>
                  <a:cubicBezTo>
                    <a:pt x="83195" y="953230"/>
                    <a:pt x="83236" y="953232"/>
                    <a:pt x="83282" y="953235"/>
                  </a:cubicBezTo>
                  <a:cubicBezTo>
                    <a:pt x="83234" y="953232"/>
                    <a:pt x="83195" y="953230"/>
                    <a:pt x="83147" y="953230"/>
                  </a:cubicBezTo>
                  <a:moveTo>
                    <a:pt x="82561" y="953210"/>
                  </a:moveTo>
                  <a:cubicBezTo>
                    <a:pt x="82746" y="953216"/>
                    <a:pt x="82932" y="953223"/>
                    <a:pt x="83117" y="953228"/>
                  </a:cubicBezTo>
                  <a:cubicBezTo>
                    <a:pt x="82932" y="953223"/>
                    <a:pt x="82746" y="953216"/>
                    <a:pt x="82561" y="953210"/>
                  </a:cubicBezTo>
                  <a:moveTo>
                    <a:pt x="82353" y="953200"/>
                  </a:moveTo>
                  <a:cubicBezTo>
                    <a:pt x="82406" y="953202"/>
                    <a:pt x="82463" y="953205"/>
                    <a:pt x="82516" y="953207"/>
                  </a:cubicBezTo>
                  <a:cubicBezTo>
                    <a:pt x="82465" y="953205"/>
                    <a:pt x="82406" y="953202"/>
                    <a:pt x="82353" y="953200"/>
                  </a:cubicBezTo>
                  <a:moveTo>
                    <a:pt x="82148" y="953193"/>
                  </a:moveTo>
                  <a:cubicBezTo>
                    <a:pt x="82200" y="953193"/>
                    <a:pt x="82250" y="953196"/>
                    <a:pt x="82303" y="953198"/>
                  </a:cubicBezTo>
                  <a:cubicBezTo>
                    <a:pt x="82248" y="953196"/>
                    <a:pt x="82198" y="953193"/>
                    <a:pt x="82148" y="953193"/>
                  </a:cubicBezTo>
                  <a:moveTo>
                    <a:pt x="81926" y="953184"/>
                  </a:moveTo>
                  <a:cubicBezTo>
                    <a:pt x="81978" y="953187"/>
                    <a:pt x="82031" y="953189"/>
                    <a:pt x="82083" y="953191"/>
                  </a:cubicBezTo>
                  <a:cubicBezTo>
                    <a:pt x="82029" y="953189"/>
                    <a:pt x="81981" y="953187"/>
                    <a:pt x="81926" y="953184"/>
                  </a:cubicBezTo>
                  <a:moveTo>
                    <a:pt x="0" y="895188"/>
                  </a:moveTo>
                  <a:cubicBezTo>
                    <a:pt x="13008" y="927060"/>
                    <a:pt x="43286" y="951460"/>
                    <a:pt x="81885" y="953180"/>
                  </a:cubicBezTo>
                  <a:cubicBezTo>
                    <a:pt x="43279" y="951460"/>
                    <a:pt x="13010" y="927035"/>
                    <a:pt x="12" y="895188"/>
                  </a:cubicBezTo>
                  <a:lnTo>
                    <a:pt x="0" y="895188"/>
                  </a:lnTo>
                  <a:moveTo>
                    <a:pt x="601207" y="0"/>
                  </a:moveTo>
                  <a:lnTo>
                    <a:pt x="524667" y="0"/>
                  </a:lnTo>
                  <a:lnTo>
                    <a:pt x="524667" y="11"/>
                  </a:lnTo>
                  <a:lnTo>
                    <a:pt x="601207" y="11"/>
                  </a:lnTo>
                  <a:lnTo>
                    <a:pt x="601207" y="0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85CA675B-9AF5-4976-8E91-18E0DF965926}"/>
                </a:ext>
              </a:extLst>
            </p:cNvPr>
            <p:cNvSpPr/>
            <p:nvPr/>
          </p:nvSpPr>
          <p:spPr>
            <a:xfrm>
              <a:off x="8861489" y="5097243"/>
              <a:ext cx="352044" cy="859536"/>
            </a:xfrm>
            <a:custGeom>
              <a:avLst/>
              <a:gdLst>
                <a:gd name="connsiteX0" fmla="*/ 76542 w 352044"/>
                <a:gd name="connsiteY0" fmla="*/ 0 h 859536"/>
                <a:gd name="connsiteX1" fmla="*/ 0 w 352044"/>
                <a:gd name="connsiteY1" fmla="*/ 0 h 859536"/>
                <a:gd name="connsiteX2" fmla="*/ 0 w 352044"/>
                <a:gd name="connsiteY2" fmla="*/ 327563 h 859536"/>
                <a:gd name="connsiteX3" fmla="*/ 108738 w 352044"/>
                <a:gd name="connsiteY3" fmla="*/ 523277 h 859536"/>
                <a:gd name="connsiteX4" fmla="*/ 158356 w 352044"/>
                <a:gd name="connsiteY4" fmla="*/ 518079 h 859536"/>
                <a:gd name="connsiteX5" fmla="*/ 175792 w 352044"/>
                <a:gd name="connsiteY5" fmla="*/ 518634 h 859536"/>
                <a:gd name="connsiteX6" fmla="*/ 342080 w 352044"/>
                <a:gd name="connsiteY6" fmla="*/ 814658 h 859536"/>
                <a:gd name="connsiteX7" fmla="*/ 354161 w 352044"/>
                <a:gd name="connsiteY7" fmla="*/ 860234 h 859536"/>
                <a:gd name="connsiteX8" fmla="*/ 342080 w 352044"/>
                <a:gd name="connsiteY8" fmla="*/ 814658 h 859536"/>
                <a:gd name="connsiteX9" fmla="*/ 76542 w 352044"/>
                <a:gd name="connsiteY9" fmla="*/ 341931 h 859536"/>
                <a:gd name="connsiteX10" fmla="*/ 76542 w 352044"/>
                <a:gd name="connsiteY10" fmla="*/ 0 h 8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044" h="859536">
                  <a:moveTo>
                    <a:pt x="76542" y="0"/>
                  </a:moveTo>
                  <a:lnTo>
                    <a:pt x="0" y="0"/>
                  </a:lnTo>
                  <a:lnTo>
                    <a:pt x="0" y="327563"/>
                  </a:lnTo>
                  <a:lnTo>
                    <a:pt x="108738" y="523277"/>
                  </a:lnTo>
                  <a:cubicBezTo>
                    <a:pt x="123211" y="520058"/>
                    <a:pt x="139661" y="518079"/>
                    <a:pt x="158356" y="518079"/>
                  </a:cubicBezTo>
                  <a:cubicBezTo>
                    <a:pt x="163964" y="518079"/>
                    <a:pt x="169768" y="518257"/>
                    <a:pt x="175792" y="518634"/>
                  </a:cubicBezTo>
                  <a:lnTo>
                    <a:pt x="342080" y="814658"/>
                  </a:lnTo>
                  <a:cubicBezTo>
                    <a:pt x="350394" y="829432"/>
                    <a:pt x="354179" y="845034"/>
                    <a:pt x="354161" y="860234"/>
                  </a:cubicBezTo>
                  <a:cubicBezTo>
                    <a:pt x="354179" y="845036"/>
                    <a:pt x="350394" y="829432"/>
                    <a:pt x="342080" y="814658"/>
                  </a:cubicBezTo>
                  <a:lnTo>
                    <a:pt x="76542" y="341931"/>
                  </a:lnTo>
                  <a:lnTo>
                    <a:pt x="76542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0E7343BA-9912-4030-A50F-781CBE44899C}"/>
                </a:ext>
              </a:extLst>
            </p:cNvPr>
            <p:cNvSpPr/>
            <p:nvPr/>
          </p:nvSpPr>
          <p:spPr>
            <a:xfrm>
              <a:off x="8336836" y="5615321"/>
              <a:ext cx="877824" cy="434340"/>
            </a:xfrm>
            <a:custGeom>
              <a:avLst/>
              <a:gdLst>
                <a:gd name="connsiteX0" fmla="*/ 683009 w 877824"/>
                <a:gd name="connsiteY0" fmla="*/ 0 h 434340"/>
                <a:gd name="connsiteX1" fmla="*/ 633391 w 877824"/>
                <a:gd name="connsiteY1" fmla="*/ 5198 h 434340"/>
                <a:gd name="connsiteX2" fmla="*/ 763238 w 877824"/>
                <a:gd name="connsiteY2" fmla="*/ 238905 h 434340"/>
                <a:gd name="connsiteX3" fmla="*/ 709046 w 877824"/>
                <a:gd name="connsiteY3" fmla="*/ 377590 h 434340"/>
                <a:gd name="connsiteX4" fmla="*/ 9708 w 877824"/>
                <a:gd name="connsiteY4" fmla="*/ 377590 h 434340"/>
                <a:gd name="connsiteX5" fmla="*/ 0 w 877824"/>
                <a:gd name="connsiteY5" fmla="*/ 377098 h 434340"/>
                <a:gd name="connsiteX6" fmla="*/ 81873 w 877824"/>
                <a:gd name="connsiteY6" fmla="*/ 435090 h 434340"/>
                <a:gd name="connsiteX7" fmla="*/ 81914 w 877824"/>
                <a:gd name="connsiteY7" fmla="*/ 435092 h 434340"/>
                <a:gd name="connsiteX8" fmla="*/ 82072 w 877824"/>
                <a:gd name="connsiteY8" fmla="*/ 435099 h 434340"/>
                <a:gd name="connsiteX9" fmla="*/ 82134 w 877824"/>
                <a:gd name="connsiteY9" fmla="*/ 435104 h 434340"/>
                <a:gd name="connsiteX10" fmla="*/ 82289 w 877824"/>
                <a:gd name="connsiteY10" fmla="*/ 435108 h 434340"/>
                <a:gd name="connsiteX11" fmla="*/ 82340 w 877824"/>
                <a:gd name="connsiteY11" fmla="*/ 435110 h 434340"/>
                <a:gd name="connsiteX12" fmla="*/ 82501 w 877824"/>
                <a:gd name="connsiteY12" fmla="*/ 435117 h 434340"/>
                <a:gd name="connsiteX13" fmla="*/ 82547 w 877824"/>
                <a:gd name="connsiteY13" fmla="*/ 435120 h 434340"/>
                <a:gd name="connsiteX14" fmla="*/ 83103 w 877824"/>
                <a:gd name="connsiteY14" fmla="*/ 435138 h 434340"/>
                <a:gd name="connsiteX15" fmla="*/ 83133 w 877824"/>
                <a:gd name="connsiteY15" fmla="*/ 435140 h 434340"/>
                <a:gd name="connsiteX16" fmla="*/ 83268 w 877824"/>
                <a:gd name="connsiteY16" fmla="*/ 435145 h 434340"/>
                <a:gd name="connsiteX17" fmla="*/ 83356 w 877824"/>
                <a:gd name="connsiteY17" fmla="*/ 435149 h 434340"/>
                <a:gd name="connsiteX18" fmla="*/ 83489 w 877824"/>
                <a:gd name="connsiteY18" fmla="*/ 435149 h 434340"/>
                <a:gd name="connsiteX19" fmla="*/ 83576 w 877824"/>
                <a:gd name="connsiteY19" fmla="*/ 435152 h 434340"/>
                <a:gd name="connsiteX20" fmla="*/ 83702 w 877824"/>
                <a:gd name="connsiteY20" fmla="*/ 435156 h 434340"/>
                <a:gd name="connsiteX21" fmla="*/ 83800 w 877824"/>
                <a:gd name="connsiteY21" fmla="*/ 435158 h 434340"/>
                <a:gd name="connsiteX22" fmla="*/ 83928 w 877824"/>
                <a:gd name="connsiteY22" fmla="*/ 435160 h 434340"/>
                <a:gd name="connsiteX23" fmla="*/ 84019 w 877824"/>
                <a:gd name="connsiteY23" fmla="*/ 435165 h 434340"/>
                <a:gd name="connsiteX24" fmla="*/ 84141 w 877824"/>
                <a:gd name="connsiteY24" fmla="*/ 435168 h 434340"/>
                <a:gd name="connsiteX25" fmla="*/ 84244 w 877824"/>
                <a:gd name="connsiteY25" fmla="*/ 435170 h 434340"/>
                <a:gd name="connsiteX26" fmla="*/ 84369 w 877824"/>
                <a:gd name="connsiteY26" fmla="*/ 435172 h 434340"/>
                <a:gd name="connsiteX27" fmla="*/ 84495 w 877824"/>
                <a:gd name="connsiteY27" fmla="*/ 435174 h 434340"/>
                <a:gd name="connsiteX28" fmla="*/ 84621 w 877824"/>
                <a:gd name="connsiteY28" fmla="*/ 435177 h 434340"/>
                <a:gd name="connsiteX29" fmla="*/ 84799 w 877824"/>
                <a:gd name="connsiteY29" fmla="*/ 435179 h 434340"/>
                <a:gd name="connsiteX30" fmla="*/ 84893 w 877824"/>
                <a:gd name="connsiteY30" fmla="*/ 435181 h 434340"/>
                <a:gd name="connsiteX31" fmla="*/ 85027 w 877824"/>
                <a:gd name="connsiteY31" fmla="*/ 435181 h 434340"/>
                <a:gd name="connsiteX32" fmla="*/ 85133 w 877824"/>
                <a:gd name="connsiteY32" fmla="*/ 435183 h 434340"/>
                <a:gd name="connsiteX33" fmla="*/ 85245 w 877824"/>
                <a:gd name="connsiteY33" fmla="*/ 435183 h 434340"/>
                <a:gd name="connsiteX34" fmla="*/ 85357 w 877824"/>
                <a:gd name="connsiteY34" fmla="*/ 435186 h 434340"/>
                <a:gd name="connsiteX35" fmla="*/ 85476 w 877824"/>
                <a:gd name="connsiteY35" fmla="*/ 435186 h 434340"/>
                <a:gd name="connsiteX36" fmla="*/ 85579 w 877824"/>
                <a:gd name="connsiteY36" fmla="*/ 435188 h 434340"/>
                <a:gd name="connsiteX37" fmla="*/ 85709 w 877824"/>
                <a:gd name="connsiteY37" fmla="*/ 435188 h 434340"/>
                <a:gd name="connsiteX38" fmla="*/ 85800 w 877824"/>
                <a:gd name="connsiteY38" fmla="*/ 435191 h 434340"/>
                <a:gd name="connsiteX39" fmla="*/ 85942 w 877824"/>
                <a:gd name="connsiteY39" fmla="*/ 435191 h 434340"/>
                <a:gd name="connsiteX40" fmla="*/ 86031 w 877824"/>
                <a:gd name="connsiteY40" fmla="*/ 435191 h 434340"/>
                <a:gd name="connsiteX41" fmla="*/ 86251 w 877824"/>
                <a:gd name="connsiteY41" fmla="*/ 435191 h 434340"/>
                <a:gd name="connsiteX42" fmla="*/ 785664 w 877824"/>
                <a:gd name="connsiteY42" fmla="*/ 435191 h 434340"/>
                <a:gd name="connsiteX43" fmla="*/ 878823 w 877824"/>
                <a:gd name="connsiteY43" fmla="*/ 342155 h 434340"/>
                <a:gd name="connsiteX44" fmla="*/ 866741 w 877824"/>
                <a:gd name="connsiteY44" fmla="*/ 296579 h 434340"/>
                <a:gd name="connsiteX45" fmla="*/ 700453 w 877824"/>
                <a:gd name="connsiteY45" fmla="*/ 555 h 434340"/>
                <a:gd name="connsiteX46" fmla="*/ 683009 w 877824"/>
                <a:gd name="connsiteY46" fmla="*/ 0 h 43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77824" h="434340">
                  <a:moveTo>
                    <a:pt x="683009" y="0"/>
                  </a:moveTo>
                  <a:cubicBezTo>
                    <a:pt x="664314" y="0"/>
                    <a:pt x="647864" y="1980"/>
                    <a:pt x="633391" y="5198"/>
                  </a:cubicBezTo>
                  <a:lnTo>
                    <a:pt x="763238" y="238905"/>
                  </a:lnTo>
                  <a:cubicBezTo>
                    <a:pt x="798042" y="300906"/>
                    <a:pt x="780200" y="377590"/>
                    <a:pt x="709046" y="377590"/>
                  </a:cubicBezTo>
                  <a:lnTo>
                    <a:pt x="9708" y="377590"/>
                  </a:lnTo>
                  <a:cubicBezTo>
                    <a:pt x="6421" y="377590"/>
                    <a:pt x="3212" y="377446"/>
                    <a:pt x="0" y="377098"/>
                  </a:cubicBezTo>
                  <a:cubicBezTo>
                    <a:pt x="13001" y="408947"/>
                    <a:pt x="43265" y="433371"/>
                    <a:pt x="81873" y="435090"/>
                  </a:cubicBezTo>
                  <a:cubicBezTo>
                    <a:pt x="81884" y="435092"/>
                    <a:pt x="81903" y="435092"/>
                    <a:pt x="81914" y="435092"/>
                  </a:cubicBezTo>
                  <a:cubicBezTo>
                    <a:pt x="81969" y="435095"/>
                    <a:pt x="82017" y="435097"/>
                    <a:pt x="82072" y="435099"/>
                  </a:cubicBezTo>
                  <a:cubicBezTo>
                    <a:pt x="82092" y="435101"/>
                    <a:pt x="82115" y="435101"/>
                    <a:pt x="82134" y="435104"/>
                  </a:cubicBezTo>
                  <a:cubicBezTo>
                    <a:pt x="82184" y="435104"/>
                    <a:pt x="82236" y="435106"/>
                    <a:pt x="82289" y="435108"/>
                  </a:cubicBezTo>
                  <a:cubicBezTo>
                    <a:pt x="82305" y="435108"/>
                    <a:pt x="82321" y="435110"/>
                    <a:pt x="82340" y="435110"/>
                  </a:cubicBezTo>
                  <a:cubicBezTo>
                    <a:pt x="82390" y="435112"/>
                    <a:pt x="82451" y="435115"/>
                    <a:pt x="82501" y="435117"/>
                  </a:cubicBezTo>
                  <a:cubicBezTo>
                    <a:pt x="82515" y="435117"/>
                    <a:pt x="82534" y="435117"/>
                    <a:pt x="82547" y="435120"/>
                  </a:cubicBezTo>
                  <a:cubicBezTo>
                    <a:pt x="82732" y="435126"/>
                    <a:pt x="82918" y="435133"/>
                    <a:pt x="83103" y="435138"/>
                  </a:cubicBezTo>
                  <a:cubicBezTo>
                    <a:pt x="83112" y="435138"/>
                    <a:pt x="83124" y="435140"/>
                    <a:pt x="83133" y="435140"/>
                  </a:cubicBezTo>
                  <a:cubicBezTo>
                    <a:pt x="83178" y="435140"/>
                    <a:pt x="83220" y="435143"/>
                    <a:pt x="83268" y="435145"/>
                  </a:cubicBezTo>
                  <a:cubicBezTo>
                    <a:pt x="83299" y="435145"/>
                    <a:pt x="83327" y="435149"/>
                    <a:pt x="83356" y="435149"/>
                  </a:cubicBezTo>
                  <a:cubicBezTo>
                    <a:pt x="83404" y="435149"/>
                    <a:pt x="83439" y="435149"/>
                    <a:pt x="83489" y="435149"/>
                  </a:cubicBezTo>
                  <a:cubicBezTo>
                    <a:pt x="83519" y="435152"/>
                    <a:pt x="83546" y="435152"/>
                    <a:pt x="83576" y="435152"/>
                  </a:cubicBezTo>
                  <a:cubicBezTo>
                    <a:pt x="83619" y="435154"/>
                    <a:pt x="83656" y="435156"/>
                    <a:pt x="83702" y="435156"/>
                  </a:cubicBezTo>
                  <a:cubicBezTo>
                    <a:pt x="83736" y="435158"/>
                    <a:pt x="83765" y="435158"/>
                    <a:pt x="83800" y="435158"/>
                  </a:cubicBezTo>
                  <a:cubicBezTo>
                    <a:pt x="83841" y="435160"/>
                    <a:pt x="83887" y="435160"/>
                    <a:pt x="83928" y="435160"/>
                  </a:cubicBezTo>
                  <a:cubicBezTo>
                    <a:pt x="83958" y="435163"/>
                    <a:pt x="83990" y="435163"/>
                    <a:pt x="84019" y="435165"/>
                  </a:cubicBezTo>
                  <a:cubicBezTo>
                    <a:pt x="84061" y="435165"/>
                    <a:pt x="84104" y="435165"/>
                    <a:pt x="84141" y="435168"/>
                  </a:cubicBezTo>
                  <a:cubicBezTo>
                    <a:pt x="84180" y="435168"/>
                    <a:pt x="84209" y="435168"/>
                    <a:pt x="84244" y="435170"/>
                  </a:cubicBezTo>
                  <a:cubicBezTo>
                    <a:pt x="84289" y="435170"/>
                    <a:pt x="84324" y="435170"/>
                    <a:pt x="84369" y="435172"/>
                  </a:cubicBezTo>
                  <a:cubicBezTo>
                    <a:pt x="84415" y="435172"/>
                    <a:pt x="84451" y="435172"/>
                    <a:pt x="84495" y="435174"/>
                  </a:cubicBezTo>
                  <a:cubicBezTo>
                    <a:pt x="84538" y="435174"/>
                    <a:pt x="84578" y="435174"/>
                    <a:pt x="84621" y="435177"/>
                  </a:cubicBezTo>
                  <a:cubicBezTo>
                    <a:pt x="84682" y="435177"/>
                    <a:pt x="84742" y="435179"/>
                    <a:pt x="84799" y="435179"/>
                  </a:cubicBezTo>
                  <a:cubicBezTo>
                    <a:pt x="84833" y="435179"/>
                    <a:pt x="84863" y="435179"/>
                    <a:pt x="84893" y="435181"/>
                  </a:cubicBezTo>
                  <a:lnTo>
                    <a:pt x="85027" y="435181"/>
                  </a:lnTo>
                  <a:cubicBezTo>
                    <a:pt x="85062" y="435183"/>
                    <a:pt x="85098" y="435183"/>
                    <a:pt x="85133" y="435183"/>
                  </a:cubicBezTo>
                  <a:lnTo>
                    <a:pt x="85245" y="435183"/>
                  </a:lnTo>
                  <a:cubicBezTo>
                    <a:pt x="85279" y="435183"/>
                    <a:pt x="85320" y="435186"/>
                    <a:pt x="85357" y="435186"/>
                  </a:cubicBezTo>
                  <a:lnTo>
                    <a:pt x="85476" y="435186"/>
                  </a:lnTo>
                  <a:cubicBezTo>
                    <a:pt x="85510" y="435186"/>
                    <a:pt x="85546" y="435188"/>
                    <a:pt x="85579" y="435188"/>
                  </a:cubicBezTo>
                  <a:lnTo>
                    <a:pt x="85709" y="435188"/>
                  </a:lnTo>
                  <a:cubicBezTo>
                    <a:pt x="85743" y="435188"/>
                    <a:pt x="85766" y="435191"/>
                    <a:pt x="85800" y="435191"/>
                  </a:cubicBezTo>
                  <a:lnTo>
                    <a:pt x="85942" y="435191"/>
                  </a:lnTo>
                  <a:lnTo>
                    <a:pt x="86031" y="435191"/>
                  </a:lnTo>
                  <a:lnTo>
                    <a:pt x="86251" y="435191"/>
                  </a:lnTo>
                  <a:lnTo>
                    <a:pt x="785664" y="435191"/>
                  </a:lnTo>
                  <a:cubicBezTo>
                    <a:pt x="839863" y="435191"/>
                    <a:pt x="878773" y="390741"/>
                    <a:pt x="878823" y="342155"/>
                  </a:cubicBezTo>
                  <a:cubicBezTo>
                    <a:pt x="878841" y="326958"/>
                    <a:pt x="875056" y="311353"/>
                    <a:pt x="866741" y="296579"/>
                  </a:cubicBezTo>
                  <a:lnTo>
                    <a:pt x="700453" y="555"/>
                  </a:lnTo>
                  <a:cubicBezTo>
                    <a:pt x="694421" y="179"/>
                    <a:pt x="688616" y="0"/>
                    <a:pt x="683009" y="0"/>
                  </a:cubicBezTo>
                </a:path>
              </a:pathLst>
            </a:custGeom>
            <a:solidFill>
              <a:srgbClr val="E3BEBB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73AA6228-91B9-4833-8609-0233375A5529}"/>
                </a:ext>
              </a:extLst>
            </p:cNvPr>
            <p:cNvSpPr/>
            <p:nvPr/>
          </p:nvSpPr>
          <p:spPr>
            <a:xfrm>
              <a:off x="8319415" y="5086759"/>
              <a:ext cx="905256" cy="973836"/>
            </a:xfrm>
            <a:custGeom>
              <a:avLst/>
              <a:gdLst>
                <a:gd name="connsiteX0" fmla="*/ 803055 w 905256"/>
                <a:gd name="connsiteY0" fmla="*/ 974229 h 973836"/>
                <a:gd name="connsiteX1" fmla="*/ 103691 w 905256"/>
                <a:gd name="connsiteY1" fmla="*/ 974229 h 973836"/>
                <a:gd name="connsiteX2" fmla="*/ 14331 w 905256"/>
                <a:gd name="connsiteY2" fmla="*/ 922986 h 973836"/>
                <a:gd name="connsiteX3" fmla="*/ 13417 w 905256"/>
                <a:gd name="connsiteY3" fmla="*/ 819986 h 973836"/>
                <a:gd name="connsiteX4" fmla="*/ 277619 w 905256"/>
                <a:gd name="connsiteY4" fmla="*/ 349637 h 973836"/>
                <a:gd name="connsiteX5" fmla="*/ 277619 w 905256"/>
                <a:gd name="connsiteY5" fmla="*/ 10486 h 973836"/>
                <a:gd name="connsiteX6" fmla="*/ 288104 w 905256"/>
                <a:gd name="connsiteY6" fmla="*/ 0 h 973836"/>
                <a:gd name="connsiteX7" fmla="*/ 618644 w 905256"/>
                <a:gd name="connsiteY7" fmla="*/ 0 h 973836"/>
                <a:gd name="connsiteX8" fmla="*/ 629127 w 905256"/>
                <a:gd name="connsiteY8" fmla="*/ 10486 h 973836"/>
                <a:gd name="connsiteX9" fmla="*/ 629127 w 905256"/>
                <a:gd name="connsiteY9" fmla="*/ 349637 h 973836"/>
                <a:gd name="connsiteX10" fmla="*/ 893330 w 905256"/>
                <a:gd name="connsiteY10" fmla="*/ 819986 h 973836"/>
                <a:gd name="connsiteX11" fmla="*/ 892415 w 905256"/>
                <a:gd name="connsiteY11" fmla="*/ 922986 h 973836"/>
                <a:gd name="connsiteX12" fmla="*/ 803055 w 905256"/>
                <a:gd name="connsiteY12" fmla="*/ 974229 h 973836"/>
                <a:gd name="connsiteX13" fmla="*/ 298590 w 905256"/>
                <a:gd name="connsiteY13" fmla="*/ 20970 h 973836"/>
                <a:gd name="connsiteX14" fmla="*/ 298590 w 905256"/>
                <a:gd name="connsiteY14" fmla="*/ 352382 h 973836"/>
                <a:gd name="connsiteX15" fmla="*/ 297244 w 905256"/>
                <a:gd name="connsiteY15" fmla="*/ 357517 h 973836"/>
                <a:gd name="connsiteX16" fmla="*/ 31697 w 905256"/>
                <a:gd name="connsiteY16" fmla="*/ 830255 h 973836"/>
                <a:gd name="connsiteX17" fmla="*/ 32427 w 905256"/>
                <a:gd name="connsiteY17" fmla="*/ 912400 h 973836"/>
                <a:gd name="connsiteX18" fmla="*/ 103691 w 905256"/>
                <a:gd name="connsiteY18" fmla="*/ 953262 h 973836"/>
                <a:gd name="connsiteX19" fmla="*/ 803055 w 905256"/>
                <a:gd name="connsiteY19" fmla="*/ 953262 h 973836"/>
                <a:gd name="connsiteX20" fmla="*/ 874319 w 905256"/>
                <a:gd name="connsiteY20" fmla="*/ 912400 h 973836"/>
                <a:gd name="connsiteX21" fmla="*/ 875051 w 905256"/>
                <a:gd name="connsiteY21" fmla="*/ 830255 h 973836"/>
                <a:gd name="connsiteX22" fmla="*/ 609502 w 905256"/>
                <a:gd name="connsiteY22" fmla="*/ 357517 h 973836"/>
                <a:gd name="connsiteX23" fmla="*/ 608158 w 905256"/>
                <a:gd name="connsiteY23" fmla="*/ 352382 h 973836"/>
                <a:gd name="connsiteX24" fmla="*/ 608158 w 905256"/>
                <a:gd name="connsiteY24" fmla="*/ 20970 h 973836"/>
                <a:gd name="connsiteX25" fmla="*/ 298590 w 905256"/>
                <a:gd name="connsiteY25" fmla="*/ 20970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05256" h="973836">
                  <a:moveTo>
                    <a:pt x="803055" y="974229"/>
                  </a:moveTo>
                  <a:lnTo>
                    <a:pt x="103691" y="974229"/>
                  </a:lnTo>
                  <a:cubicBezTo>
                    <a:pt x="66515" y="974229"/>
                    <a:pt x="33110" y="955075"/>
                    <a:pt x="14331" y="922986"/>
                  </a:cubicBezTo>
                  <a:cubicBezTo>
                    <a:pt x="-4449" y="890904"/>
                    <a:pt x="-4789" y="852397"/>
                    <a:pt x="13417" y="819986"/>
                  </a:cubicBezTo>
                  <a:lnTo>
                    <a:pt x="277619" y="349637"/>
                  </a:lnTo>
                  <a:lnTo>
                    <a:pt x="277619" y="10486"/>
                  </a:lnTo>
                  <a:cubicBezTo>
                    <a:pt x="277619" y="4698"/>
                    <a:pt x="282316" y="0"/>
                    <a:pt x="288104" y="0"/>
                  </a:cubicBezTo>
                  <a:lnTo>
                    <a:pt x="618644" y="0"/>
                  </a:lnTo>
                  <a:cubicBezTo>
                    <a:pt x="624430" y="0"/>
                    <a:pt x="629127" y="4698"/>
                    <a:pt x="629127" y="10486"/>
                  </a:cubicBezTo>
                  <a:lnTo>
                    <a:pt x="629127" y="349637"/>
                  </a:lnTo>
                  <a:lnTo>
                    <a:pt x="893330" y="819986"/>
                  </a:lnTo>
                  <a:cubicBezTo>
                    <a:pt x="911535" y="852397"/>
                    <a:pt x="911192" y="890902"/>
                    <a:pt x="892415" y="922986"/>
                  </a:cubicBezTo>
                  <a:cubicBezTo>
                    <a:pt x="873638" y="955075"/>
                    <a:pt x="840226" y="974229"/>
                    <a:pt x="803055" y="974229"/>
                  </a:cubicBezTo>
                  <a:moveTo>
                    <a:pt x="298590" y="20970"/>
                  </a:moveTo>
                  <a:lnTo>
                    <a:pt x="298590" y="352382"/>
                  </a:lnTo>
                  <a:cubicBezTo>
                    <a:pt x="298590" y="354179"/>
                    <a:pt x="298126" y="355955"/>
                    <a:pt x="297244" y="357517"/>
                  </a:cubicBezTo>
                  <a:lnTo>
                    <a:pt x="31697" y="830255"/>
                  </a:lnTo>
                  <a:cubicBezTo>
                    <a:pt x="17174" y="856107"/>
                    <a:pt x="17451" y="886808"/>
                    <a:pt x="32427" y="912400"/>
                  </a:cubicBezTo>
                  <a:cubicBezTo>
                    <a:pt x="47402" y="937987"/>
                    <a:pt x="74044" y="953262"/>
                    <a:pt x="103691" y="953262"/>
                  </a:cubicBezTo>
                  <a:lnTo>
                    <a:pt x="803055" y="953262"/>
                  </a:lnTo>
                  <a:cubicBezTo>
                    <a:pt x="832703" y="953262"/>
                    <a:pt x="859344" y="937987"/>
                    <a:pt x="874319" y="912400"/>
                  </a:cubicBezTo>
                  <a:cubicBezTo>
                    <a:pt x="889295" y="886811"/>
                    <a:pt x="889571" y="856107"/>
                    <a:pt x="875051" y="830255"/>
                  </a:cubicBezTo>
                  <a:lnTo>
                    <a:pt x="609502" y="357517"/>
                  </a:lnTo>
                  <a:cubicBezTo>
                    <a:pt x="608622" y="355953"/>
                    <a:pt x="608158" y="354179"/>
                    <a:pt x="608158" y="352382"/>
                  </a:cubicBezTo>
                  <a:lnTo>
                    <a:pt x="608158" y="20970"/>
                  </a:lnTo>
                  <a:lnTo>
                    <a:pt x="298590" y="2097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50777D57-8FC7-4F01-86B6-F6BF1C600183}"/>
                </a:ext>
              </a:extLst>
            </p:cNvPr>
            <p:cNvSpPr/>
            <p:nvPr/>
          </p:nvSpPr>
          <p:spPr>
            <a:xfrm>
              <a:off x="8546680" y="5038794"/>
              <a:ext cx="450342" cy="57150"/>
            </a:xfrm>
            <a:custGeom>
              <a:avLst/>
              <a:gdLst>
                <a:gd name="connsiteX0" fmla="*/ 0 w 450342"/>
                <a:gd name="connsiteY0" fmla="*/ 0 h 57150"/>
                <a:gd name="connsiteX1" fmla="*/ 452219 w 450342"/>
                <a:gd name="connsiteY1" fmla="*/ 0 h 57150"/>
                <a:gd name="connsiteX2" fmla="*/ 452219 w 450342"/>
                <a:gd name="connsiteY2" fmla="*/ 58449 h 57150"/>
                <a:gd name="connsiteX3" fmla="*/ 0 w 450342"/>
                <a:gd name="connsiteY3" fmla="*/ 5844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342" h="57150">
                  <a:moveTo>
                    <a:pt x="0" y="0"/>
                  </a:moveTo>
                  <a:lnTo>
                    <a:pt x="452219" y="0"/>
                  </a:lnTo>
                  <a:lnTo>
                    <a:pt x="452219" y="58449"/>
                  </a:lnTo>
                  <a:lnTo>
                    <a:pt x="0" y="58449"/>
                  </a:lnTo>
                  <a:close/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9AC9B44A-330E-4C8A-ADCA-556610C9949B}"/>
                </a:ext>
              </a:extLst>
            </p:cNvPr>
            <p:cNvSpPr/>
            <p:nvPr/>
          </p:nvSpPr>
          <p:spPr>
            <a:xfrm>
              <a:off x="8536194" y="5028309"/>
              <a:ext cx="470916" cy="77724"/>
            </a:xfrm>
            <a:custGeom>
              <a:avLst/>
              <a:gdLst>
                <a:gd name="connsiteX0" fmla="*/ 462705 w 470916"/>
                <a:gd name="connsiteY0" fmla="*/ 79420 h 77724"/>
                <a:gd name="connsiteX1" fmla="*/ 10486 w 470916"/>
                <a:gd name="connsiteY1" fmla="*/ 79420 h 77724"/>
                <a:gd name="connsiteX2" fmla="*/ 0 w 470916"/>
                <a:gd name="connsiteY2" fmla="*/ 68937 h 77724"/>
                <a:gd name="connsiteX3" fmla="*/ 0 w 470916"/>
                <a:gd name="connsiteY3" fmla="*/ 10486 h 77724"/>
                <a:gd name="connsiteX4" fmla="*/ 10486 w 470916"/>
                <a:gd name="connsiteY4" fmla="*/ 0 h 77724"/>
                <a:gd name="connsiteX5" fmla="*/ 462705 w 470916"/>
                <a:gd name="connsiteY5" fmla="*/ 0 h 77724"/>
                <a:gd name="connsiteX6" fmla="*/ 473188 w 470916"/>
                <a:gd name="connsiteY6" fmla="*/ 10486 h 77724"/>
                <a:gd name="connsiteX7" fmla="*/ 473188 w 470916"/>
                <a:gd name="connsiteY7" fmla="*/ 68937 h 77724"/>
                <a:gd name="connsiteX8" fmla="*/ 462705 w 470916"/>
                <a:gd name="connsiteY8" fmla="*/ 79420 h 77724"/>
                <a:gd name="connsiteX9" fmla="*/ 20969 w 470916"/>
                <a:gd name="connsiteY9" fmla="*/ 58450 h 77724"/>
                <a:gd name="connsiteX10" fmla="*/ 452219 w 470916"/>
                <a:gd name="connsiteY10" fmla="*/ 58450 h 77724"/>
                <a:gd name="connsiteX11" fmla="*/ 452219 w 470916"/>
                <a:gd name="connsiteY11" fmla="*/ 20969 h 77724"/>
                <a:gd name="connsiteX12" fmla="*/ 20969 w 470916"/>
                <a:gd name="connsiteY12" fmla="*/ 20969 h 77724"/>
                <a:gd name="connsiteX13" fmla="*/ 20969 w 470916"/>
                <a:gd name="connsiteY13" fmla="*/ 58450 h 7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0916" h="77724">
                  <a:moveTo>
                    <a:pt x="462705" y="79420"/>
                  </a:moveTo>
                  <a:lnTo>
                    <a:pt x="10486" y="79420"/>
                  </a:lnTo>
                  <a:cubicBezTo>
                    <a:pt x="4700" y="79420"/>
                    <a:pt x="0" y="74725"/>
                    <a:pt x="0" y="68937"/>
                  </a:cubicBezTo>
                  <a:lnTo>
                    <a:pt x="0" y="10486"/>
                  </a:lnTo>
                  <a:cubicBezTo>
                    <a:pt x="0" y="4698"/>
                    <a:pt x="4700" y="0"/>
                    <a:pt x="10486" y="0"/>
                  </a:cubicBezTo>
                  <a:lnTo>
                    <a:pt x="462705" y="0"/>
                  </a:lnTo>
                  <a:cubicBezTo>
                    <a:pt x="468493" y="0"/>
                    <a:pt x="473188" y="4698"/>
                    <a:pt x="473188" y="10486"/>
                  </a:cubicBezTo>
                  <a:lnTo>
                    <a:pt x="473188" y="68937"/>
                  </a:lnTo>
                  <a:cubicBezTo>
                    <a:pt x="473188" y="74725"/>
                    <a:pt x="468493" y="79420"/>
                    <a:pt x="462705" y="79420"/>
                  </a:cubicBezTo>
                  <a:moveTo>
                    <a:pt x="20969" y="58450"/>
                  </a:moveTo>
                  <a:lnTo>
                    <a:pt x="452219" y="58450"/>
                  </a:lnTo>
                  <a:lnTo>
                    <a:pt x="452219" y="20969"/>
                  </a:lnTo>
                  <a:lnTo>
                    <a:pt x="20969" y="20969"/>
                  </a:lnTo>
                  <a:lnTo>
                    <a:pt x="20969" y="5845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1E743404-2C6B-4C2D-AC1B-83B09F96B3C3}"/>
                </a:ext>
              </a:extLst>
            </p:cNvPr>
            <p:cNvSpPr/>
            <p:nvPr/>
          </p:nvSpPr>
          <p:spPr>
            <a:xfrm>
              <a:off x="8688508" y="5804540"/>
              <a:ext cx="18288" cy="18288"/>
            </a:xfrm>
            <a:custGeom>
              <a:avLst/>
              <a:gdLst>
                <a:gd name="connsiteX0" fmla="*/ 20023 w 18288"/>
                <a:gd name="connsiteY0" fmla="*/ 10006 h 18288"/>
                <a:gd name="connsiteX1" fmla="*/ 10008 w 18288"/>
                <a:gd name="connsiteY1" fmla="*/ 20014 h 18288"/>
                <a:gd name="connsiteX2" fmla="*/ 0 w 18288"/>
                <a:gd name="connsiteY2" fmla="*/ 10006 h 18288"/>
                <a:gd name="connsiteX3" fmla="*/ 10008 w 18288"/>
                <a:gd name="connsiteY3" fmla="*/ 0 h 18288"/>
                <a:gd name="connsiteX4" fmla="*/ 20023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3" y="10006"/>
                  </a:moveTo>
                  <a:cubicBezTo>
                    <a:pt x="20023" y="15536"/>
                    <a:pt x="15538" y="20014"/>
                    <a:pt x="10008" y="20014"/>
                  </a:cubicBezTo>
                  <a:cubicBezTo>
                    <a:pt x="4485" y="20014"/>
                    <a:pt x="0" y="15536"/>
                    <a:pt x="0" y="10006"/>
                  </a:cubicBezTo>
                  <a:cubicBezTo>
                    <a:pt x="0" y="4476"/>
                    <a:pt x="4485" y="0"/>
                    <a:pt x="10008" y="0"/>
                  </a:cubicBezTo>
                  <a:cubicBezTo>
                    <a:pt x="15540" y="0"/>
                    <a:pt x="20023" y="4476"/>
                    <a:pt x="20023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D3469C90-E753-4EC9-B149-DF9B9D04C5E2}"/>
                </a:ext>
              </a:extLst>
            </p:cNvPr>
            <p:cNvSpPr/>
            <p:nvPr/>
          </p:nvSpPr>
          <p:spPr>
            <a:xfrm>
              <a:off x="8556827" y="5867447"/>
              <a:ext cx="18288" cy="18288"/>
            </a:xfrm>
            <a:custGeom>
              <a:avLst/>
              <a:gdLst>
                <a:gd name="connsiteX0" fmla="*/ 20016 w 18288"/>
                <a:gd name="connsiteY0" fmla="*/ 10008 h 18288"/>
                <a:gd name="connsiteX1" fmla="*/ 10009 w 18288"/>
                <a:gd name="connsiteY1" fmla="*/ 20014 h 18288"/>
                <a:gd name="connsiteX2" fmla="*/ 0 w 18288"/>
                <a:gd name="connsiteY2" fmla="*/ 10008 h 18288"/>
                <a:gd name="connsiteX3" fmla="*/ 10009 w 18288"/>
                <a:gd name="connsiteY3" fmla="*/ 0 h 18288"/>
                <a:gd name="connsiteX4" fmla="*/ 20016 w 18288"/>
                <a:gd name="connsiteY4" fmla="*/ 10008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16" y="10008"/>
                  </a:moveTo>
                  <a:cubicBezTo>
                    <a:pt x="20016" y="15538"/>
                    <a:pt x="15538" y="20014"/>
                    <a:pt x="10009" y="20014"/>
                  </a:cubicBezTo>
                  <a:cubicBezTo>
                    <a:pt x="4478" y="20014"/>
                    <a:pt x="0" y="15538"/>
                    <a:pt x="0" y="10008"/>
                  </a:cubicBezTo>
                  <a:cubicBezTo>
                    <a:pt x="0" y="4478"/>
                    <a:pt x="4478" y="0"/>
                    <a:pt x="10009" y="0"/>
                  </a:cubicBezTo>
                  <a:cubicBezTo>
                    <a:pt x="15538" y="0"/>
                    <a:pt x="20016" y="4478"/>
                    <a:pt x="20016" y="1000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44F199FA-B8E4-4C2E-9C90-F361E31C1EFA}"/>
                </a:ext>
              </a:extLst>
            </p:cNvPr>
            <p:cNvSpPr/>
            <p:nvPr/>
          </p:nvSpPr>
          <p:spPr>
            <a:xfrm>
              <a:off x="8846820" y="5798598"/>
              <a:ext cx="11430" cy="11430"/>
            </a:xfrm>
            <a:custGeom>
              <a:avLst/>
              <a:gdLst>
                <a:gd name="connsiteX0" fmla="*/ 10308 w 11430"/>
                <a:gd name="connsiteY0" fmla="*/ 1921 h 11430"/>
                <a:gd name="connsiteX1" fmla="*/ 9954 w 11430"/>
                <a:gd name="connsiteY1" fmla="*/ 10311 h 11430"/>
                <a:gd name="connsiteX2" fmla="*/ 1564 w 11430"/>
                <a:gd name="connsiteY2" fmla="*/ 9954 h 11430"/>
                <a:gd name="connsiteX3" fmla="*/ 1918 w 11430"/>
                <a:gd name="connsiteY3" fmla="*/ 1566 h 11430"/>
                <a:gd name="connsiteX4" fmla="*/ 10308 w 11430"/>
                <a:gd name="connsiteY4" fmla="*/ 1921 h 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11430">
                  <a:moveTo>
                    <a:pt x="10308" y="1921"/>
                  </a:moveTo>
                  <a:cubicBezTo>
                    <a:pt x="12525" y="4337"/>
                    <a:pt x="12366" y="8091"/>
                    <a:pt x="9954" y="10311"/>
                  </a:cubicBezTo>
                  <a:cubicBezTo>
                    <a:pt x="7542" y="12528"/>
                    <a:pt x="3781" y="12370"/>
                    <a:pt x="1564" y="9954"/>
                  </a:cubicBezTo>
                  <a:cubicBezTo>
                    <a:pt x="-655" y="7538"/>
                    <a:pt x="-491" y="3784"/>
                    <a:pt x="1918" y="1566"/>
                  </a:cubicBezTo>
                  <a:cubicBezTo>
                    <a:pt x="4335" y="-653"/>
                    <a:pt x="8091" y="-495"/>
                    <a:pt x="10308" y="1921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333285C2-7BBD-4498-A62E-548E66CFD42E}"/>
                </a:ext>
              </a:extLst>
            </p:cNvPr>
            <p:cNvSpPr/>
            <p:nvPr/>
          </p:nvSpPr>
          <p:spPr>
            <a:xfrm>
              <a:off x="8951440" y="5703551"/>
              <a:ext cx="11430" cy="11430"/>
            </a:xfrm>
            <a:custGeom>
              <a:avLst/>
              <a:gdLst>
                <a:gd name="connsiteX0" fmla="*/ 10311 w 11430"/>
                <a:gd name="connsiteY0" fmla="*/ 1921 h 11430"/>
                <a:gd name="connsiteX1" fmla="*/ 9956 w 11430"/>
                <a:gd name="connsiteY1" fmla="*/ 10311 h 11430"/>
                <a:gd name="connsiteX2" fmla="*/ 1567 w 11430"/>
                <a:gd name="connsiteY2" fmla="*/ 9956 h 11430"/>
                <a:gd name="connsiteX3" fmla="*/ 1921 w 11430"/>
                <a:gd name="connsiteY3" fmla="*/ 1567 h 11430"/>
                <a:gd name="connsiteX4" fmla="*/ 10311 w 11430"/>
                <a:gd name="connsiteY4" fmla="*/ 1921 h 11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" h="11430">
                  <a:moveTo>
                    <a:pt x="10311" y="1921"/>
                  </a:moveTo>
                  <a:cubicBezTo>
                    <a:pt x="12530" y="4339"/>
                    <a:pt x="12370" y="8091"/>
                    <a:pt x="9956" y="10311"/>
                  </a:cubicBezTo>
                  <a:cubicBezTo>
                    <a:pt x="7537" y="12530"/>
                    <a:pt x="3786" y="12373"/>
                    <a:pt x="1567" y="9956"/>
                  </a:cubicBezTo>
                  <a:cubicBezTo>
                    <a:pt x="-653" y="7540"/>
                    <a:pt x="-495" y="3786"/>
                    <a:pt x="1921" y="1567"/>
                  </a:cubicBezTo>
                  <a:cubicBezTo>
                    <a:pt x="4337" y="-653"/>
                    <a:pt x="8089" y="-496"/>
                    <a:pt x="10311" y="1921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00790827-CE1A-4849-9C16-B2EC03A1AC2C}"/>
                </a:ext>
              </a:extLst>
            </p:cNvPr>
            <p:cNvSpPr/>
            <p:nvPr/>
          </p:nvSpPr>
          <p:spPr>
            <a:xfrm>
              <a:off x="8894097" y="5722482"/>
              <a:ext cx="18288" cy="18288"/>
            </a:xfrm>
            <a:custGeom>
              <a:avLst/>
              <a:gdLst>
                <a:gd name="connsiteX0" fmla="*/ 20014 w 18288"/>
                <a:gd name="connsiteY0" fmla="*/ 10008 h 18288"/>
                <a:gd name="connsiteX1" fmla="*/ 10008 w 18288"/>
                <a:gd name="connsiteY1" fmla="*/ 20014 h 18288"/>
                <a:gd name="connsiteX2" fmla="*/ 0 w 18288"/>
                <a:gd name="connsiteY2" fmla="*/ 10008 h 18288"/>
                <a:gd name="connsiteX3" fmla="*/ 10008 w 18288"/>
                <a:gd name="connsiteY3" fmla="*/ 0 h 18288"/>
                <a:gd name="connsiteX4" fmla="*/ 20014 w 18288"/>
                <a:gd name="connsiteY4" fmla="*/ 10008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14" y="10008"/>
                  </a:moveTo>
                  <a:cubicBezTo>
                    <a:pt x="20014" y="15536"/>
                    <a:pt x="15535" y="20014"/>
                    <a:pt x="10008" y="20014"/>
                  </a:cubicBezTo>
                  <a:cubicBezTo>
                    <a:pt x="4478" y="20014"/>
                    <a:pt x="0" y="15536"/>
                    <a:pt x="0" y="10008"/>
                  </a:cubicBezTo>
                  <a:cubicBezTo>
                    <a:pt x="0" y="4478"/>
                    <a:pt x="4478" y="0"/>
                    <a:pt x="10008" y="0"/>
                  </a:cubicBezTo>
                  <a:cubicBezTo>
                    <a:pt x="15535" y="0"/>
                    <a:pt x="20014" y="4478"/>
                    <a:pt x="20014" y="10008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679D6FFC-E8D7-4C4C-8283-2B715E01B20E}"/>
                </a:ext>
              </a:extLst>
            </p:cNvPr>
            <p:cNvSpPr/>
            <p:nvPr/>
          </p:nvSpPr>
          <p:spPr>
            <a:xfrm>
              <a:off x="8688508" y="5912673"/>
              <a:ext cx="18288" cy="18288"/>
            </a:xfrm>
            <a:custGeom>
              <a:avLst/>
              <a:gdLst>
                <a:gd name="connsiteX0" fmla="*/ 20023 w 18288"/>
                <a:gd name="connsiteY0" fmla="*/ 10006 h 18288"/>
                <a:gd name="connsiteX1" fmla="*/ 10008 w 18288"/>
                <a:gd name="connsiteY1" fmla="*/ 20021 h 18288"/>
                <a:gd name="connsiteX2" fmla="*/ 0 w 18288"/>
                <a:gd name="connsiteY2" fmla="*/ 10006 h 18288"/>
                <a:gd name="connsiteX3" fmla="*/ 10008 w 18288"/>
                <a:gd name="connsiteY3" fmla="*/ 0 h 18288"/>
                <a:gd name="connsiteX4" fmla="*/ 20023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3" y="10006"/>
                  </a:moveTo>
                  <a:cubicBezTo>
                    <a:pt x="20023" y="15534"/>
                    <a:pt x="15538" y="20021"/>
                    <a:pt x="10008" y="20021"/>
                  </a:cubicBezTo>
                  <a:cubicBezTo>
                    <a:pt x="4485" y="20021"/>
                    <a:pt x="0" y="15534"/>
                    <a:pt x="0" y="10006"/>
                  </a:cubicBezTo>
                  <a:cubicBezTo>
                    <a:pt x="0" y="4483"/>
                    <a:pt x="4485" y="0"/>
                    <a:pt x="10008" y="0"/>
                  </a:cubicBezTo>
                  <a:cubicBezTo>
                    <a:pt x="15540" y="0"/>
                    <a:pt x="20023" y="4483"/>
                    <a:pt x="20023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6D2E15AE-F28E-4B02-BA0D-E79B403F0578}"/>
                </a:ext>
              </a:extLst>
            </p:cNvPr>
            <p:cNvSpPr/>
            <p:nvPr/>
          </p:nvSpPr>
          <p:spPr>
            <a:xfrm>
              <a:off x="8612864" y="5738914"/>
              <a:ext cx="18288" cy="18288"/>
            </a:xfrm>
            <a:custGeom>
              <a:avLst/>
              <a:gdLst>
                <a:gd name="connsiteX0" fmla="*/ 20021 w 18288"/>
                <a:gd name="connsiteY0" fmla="*/ 10006 h 18288"/>
                <a:gd name="connsiteX1" fmla="*/ 10015 w 18288"/>
                <a:gd name="connsiteY1" fmla="*/ 20014 h 18288"/>
                <a:gd name="connsiteX2" fmla="*/ 0 w 18288"/>
                <a:gd name="connsiteY2" fmla="*/ 10006 h 18288"/>
                <a:gd name="connsiteX3" fmla="*/ 10015 w 18288"/>
                <a:gd name="connsiteY3" fmla="*/ 0 h 18288"/>
                <a:gd name="connsiteX4" fmla="*/ 20021 w 18288"/>
                <a:gd name="connsiteY4" fmla="*/ 10006 h 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" h="18288">
                  <a:moveTo>
                    <a:pt x="20021" y="10006"/>
                  </a:moveTo>
                  <a:cubicBezTo>
                    <a:pt x="20021" y="15536"/>
                    <a:pt x="15536" y="20014"/>
                    <a:pt x="10015" y="20014"/>
                  </a:cubicBezTo>
                  <a:cubicBezTo>
                    <a:pt x="4485" y="20014"/>
                    <a:pt x="0" y="15536"/>
                    <a:pt x="0" y="10006"/>
                  </a:cubicBezTo>
                  <a:cubicBezTo>
                    <a:pt x="0" y="4478"/>
                    <a:pt x="4485" y="0"/>
                    <a:pt x="10015" y="0"/>
                  </a:cubicBezTo>
                  <a:cubicBezTo>
                    <a:pt x="15536" y="0"/>
                    <a:pt x="20021" y="4478"/>
                    <a:pt x="20021" y="10006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B6F68CE4-3982-411B-8D17-B77054C1B0BB}"/>
                </a:ext>
              </a:extLst>
            </p:cNvPr>
            <p:cNvSpPr/>
            <p:nvPr/>
          </p:nvSpPr>
          <p:spPr>
            <a:xfrm>
              <a:off x="8740482" y="5794526"/>
              <a:ext cx="22860" cy="22860"/>
            </a:xfrm>
            <a:custGeom>
              <a:avLst/>
              <a:gdLst>
                <a:gd name="connsiteX0" fmla="*/ 25018 w 22860"/>
                <a:gd name="connsiteY0" fmla="*/ 12513 h 22860"/>
                <a:gd name="connsiteX1" fmla="*/ 12502 w 22860"/>
                <a:gd name="connsiteY1" fmla="*/ 25025 h 22860"/>
                <a:gd name="connsiteX2" fmla="*/ 0 w 22860"/>
                <a:gd name="connsiteY2" fmla="*/ 12513 h 22860"/>
                <a:gd name="connsiteX3" fmla="*/ 12502 w 22860"/>
                <a:gd name="connsiteY3" fmla="*/ 0 h 22860"/>
                <a:gd name="connsiteX4" fmla="*/ 25018 w 22860"/>
                <a:gd name="connsiteY4" fmla="*/ 12513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18" y="12513"/>
                  </a:moveTo>
                  <a:cubicBezTo>
                    <a:pt x="25018" y="19419"/>
                    <a:pt x="19422" y="25025"/>
                    <a:pt x="12502" y="25025"/>
                  </a:cubicBezTo>
                  <a:cubicBezTo>
                    <a:pt x="5596" y="25025"/>
                    <a:pt x="0" y="19422"/>
                    <a:pt x="0" y="12513"/>
                  </a:cubicBezTo>
                  <a:cubicBezTo>
                    <a:pt x="0" y="5605"/>
                    <a:pt x="5596" y="0"/>
                    <a:pt x="12502" y="0"/>
                  </a:cubicBezTo>
                  <a:cubicBezTo>
                    <a:pt x="19422" y="0"/>
                    <a:pt x="25018" y="5603"/>
                    <a:pt x="25018" y="1251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99FF964D-A548-44DE-AAF9-DAFFB970BD37}"/>
                </a:ext>
              </a:extLst>
            </p:cNvPr>
            <p:cNvSpPr/>
            <p:nvPr/>
          </p:nvSpPr>
          <p:spPr>
            <a:xfrm>
              <a:off x="9024938" y="5859208"/>
              <a:ext cx="22860" cy="22860"/>
            </a:xfrm>
            <a:custGeom>
              <a:avLst/>
              <a:gdLst>
                <a:gd name="connsiteX0" fmla="*/ 25018 w 22860"/>
                <a:gd name="connsiteY0" fmla="*/ 12513 h 22860"/>
                <a:gd name="connsiteX1" fmla="*/ 12512 w 22860"/>
                <a:gd name="connsiteY1" fmla="*/ 25020 h 22860"/>
                <a:gd name="connsiteX2" fmla="*/ 0 w 22860"/>
                <a:gd name="connsiteY2" fmla="*/ 12513 h 22860"/>
                <a:gd name="connsiteX3" fmla="*/ 12512 w 22860"/>
                <a:gd name="connsiteY3" fmla="*/ 0 h 22860"/>
                <a:gd name="connsiteX4" fmla="*/ 25018 w 22860"/>
                <a:gd name="connsiteY4" fmla="*/ 12513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18" y="12513"/>
                  </a:moveTo>
                  <a:cubicBezTo>
                    <a:pt x="25018" y="19419"/>
                    <a:pt x="19422" y="25020"/>
                    <a:pt x="12512" y="25020"/>
                  </a:cubicBezTo>
                  <a:cubicBezTo>
                    <a:pt x="5599" y="25020"/>
                    <a:pt x="0" y="19422"/>
                    <a:pt x="0" y="12513"/>
                  </a:cubicBezTo>
                  <a:cubicBezTo>
                    <a:pt x="0" y="5601"/>
                    <a:pt x="5596" y="0"/>
                    <a:pt x="12512" y="0"/>
                  </a:cubicBezTo>
                  <a:cubicBezTo>
                    <a:pt x="19422" y="0"/>
                    <a:pt x="25018" y="5598"/>
                    <a:pt x="25018" y="12513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5F2A965D-83AD-4DC4-8C9C-11D37D0AE1E5}"/>
                </a:ext>
              </a:extLst>
            </p:cNvPr>
            <p:cNvSpPr/>
            <p:nvPr/>
          </p:nvSpPr>
          <p:spPr>
            <a:xfrm>
              <a:off x="8904105" y="5834183"/>
              <a:ext cx="22860" cy="22860"/>
            </a:xfrm>
            <a:custGeom>
              <a:avLst/>
              <a:gdLst>
                <a:gd name="connsiteX0" fmla="*/ 25025 w 22860"/>
                <a:gd name="connsiteY0" fmla="*/ 12514 h 22860"/>
                <a:gd name="connsiteX1" fmla="*/ 12509 w 22860"/>
                <a:gd name="connsiteY1" fmla="*/ 25025 h 22860"/>
                <a:gd name="connsiteX2" fmla="*/ 0 w 22860"/>
                <a:gd name="connsiteY2" fmla="*/ 12514 h 22860"/>
                <a:gd name="connsiteX3" fmla="*/ 12509 w 22860"/>
                <a:gd name="connsiteY3" fmla="*/ 0 h 22860"/>
                <a:gd name="connsiteX4" fmla="*/ 25025 w 22860"/>
                <a:gd name="connsiteY4" fmla="*/ 12514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" h="22860">
                  <a:moveTo>
                    <a:pt x="25025" y="12514"/>
                  </a:moveTo>
                  <a:cubicBezTo>
                    <a:pt x="25025" y="19420"/>
                    <a:pt x="19422" y="25025"/>
                    <a:pt x="12509" y="25025"/>
                  </a:cubicBezTo>
                  <a:cubicBezTo>
                    <a:pt x="5603" y="25025"/>
                    <a:pt x="0" y="19422"/>
                    <a:pt x="0" y="12514"/>
                  </a:cubicBezTo>
                  <a:cubicBezTo>
                    <a:pt x="0" y="5605"/>
                    <a:pt x="5603" y="0"/>
                    <a:pt x="12509" y="0"/>
                  </a:cubicBezTo>
                  <a:cubicBezTo>
                    <a:pt x="19420" y="2"/>
                    <a:pt x="25025" y="5608"/>
                    <a:pt x="25025" y="12514"/>
                  </a:cubicBez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5DDFD1B9-CD5A-47A4-B89D-A744397CBD6E}"/>
                </a:ext>
              </a:extLst>
            </p:cNvPr>
            <p:cNvSpPr/>
            <p:nvPr/>
          </p:nvSpPr>
          <p:spPr>
            <a:xfrm>
              <a:off x="9297382" y="5080848"/>
              <a:ext cx="418338" cy="953262"/>
            </a:xfrm>
            <a:custGeom>
              <a:avLst/>
              <a:gdLst>
                <a:gd name="connsiteX0" fmla="*/ 419113 w 418338"/>
                <a:gd name="connsiteY0" fmla="*/ 0 h 953262"/>
                <a:gd name="connsiteX1" fmla="*/ 419113 w 418338"/>
                <a:gd name="connsiteY1" fmla="*/ 58437 h 953262"/>
                <a:gd name="connsiteX2" fmla="*/ 346484 w 418338"/>
                <a:gd name="connsiteY2" fmla="*/ 58437 h 953262"/>
                <a:gd name="connsiteX3" fmla="*/ 346484 w 418338"/>
                <a:gd name="connsiteY3" fmla="*/ 818027 h 953262"/>
                <a:gd name="connsiteX4" fmla="*/ 209553 w 418338"/>
                <a:gd name="connsiteY4" fmla="*/ 954956 h 953262"/>
                <a:gd name="connsiteX5" fmla="*/ 72626 w 418338"/>
                <a:gd name="connsiteY5" fmla="*/ 818027 h 953262"/>
                <a:gd name="connsiteX6" fmla="*/ 72626 w 418338"/>
                <a:gd name="connsiteY6" fmla="*/ 58437 h 953262"/>
                <a:gd name="connsiteX7" fmla="*/ 0 w 418338"/>
                <a:gd name="connsiteY7" fmla="*/ 58437 h 953262"/>
                <a:gd name="connsiteX8" fmla="*/ 0 w 418338"/>
                <a:gd name="connsiteY8" fmla="*/ 0 h 953262"/>
                <a:gd name="connsiteX9" fmla="*/ 419113 w 418338"/>
                <a:gd name="connsiteY9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338" h="953262">
                  <a:moveTo>
                    <a:pt x="419113" y="0"/>
                  </a:moveTo>
                  <a:lnTo>
                    <a:pt x="419113" y="58437"/>
                  </a:lnTo>
                  <a:lnTo>
                    <a:pt x="346484" y="58437"/>
                  </a:lnTo>
                  <a:lnTo>
                    <a:pt x="346484" y="818027"/>
                  </a:lnTo>
                  <a:cubicBezTo>
                    <a:pt x="346484" y="893659"/>
                    <a:pt x="285117" y="954956"/>
                    <a:pt x="209553" y="954956"/>
                  </a:cubicBezTo>
                  <a:cubicBezTo>
                    <a:pt x="133927" y="954956"/>
                    <a:pt x="72626" y="893659"/>
                    <a:pt x="72626" y="818027"/>
                  </a:cubicBezTo>
                  <a:lnTo>
                    <a:pt x="72626" y="58437"/>
                  </a:lnTo>
                  <a:lnTo>
                    <a:pt x="0" y="58437"/>
                  </a:lnTo>
                  <a:lnTo>
                    <a:pt x="0" y="0"/>
                  </a:lnTo>
                  <a:lnTo>
                    <a:pt x="419113" y="0"/>
                  </a:lnTo>
                </a:path>
              </a:pathLst>
            </a:custGeom>
            <a:solidFill>
              <a:srgbClr val="FFFFF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62C7442D-6EBA-470B-ADE0-3A3CF2C75220}"/>
                </a:ext>
              </a:extLst>
            </p:cNvPr>
            <p:cNvSpPr/>
            <p:nvPr/>
          </p:nvSpPr>
          <p:spPr>
            <a:xfrm>
              <a:off x="9297379" y="5093709"/>
              <a:ext cx="18288" cy="43434"/>
            </a:xfrm>
            <a:custGeom>
              <a:avLst/>
              <a:gdLst>
                <a:gd name="connsiteX0" fmla="*/ 0 w 18288"/>
                <a:gd name="connsiteY0" fmla="*/ 0 h 43434"/>
                <a:gd name="connsiteX1" fmla="*/ 18876 w 18288"/>
                <a:gd name="connsiteY1" fmla="*/ 0 h 43434"/>
                <a:gd name="connsiteX2" fmla="*/ 18876 w 18288"/>
                <a:gd name="connsiteY2" fmla="*/ 45578 h 43434"/>
                <a:gd name="connsiteX3" fmla="*/ 0 w 18288"/>
                <a:gd name="connsiteY3" fmla="*/ 45578 h 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" h="43434">
                  <a:moveTo>
                    <a:pt x="0" y="0"/>
                  </a:moveTo>
                  <a:lnTo>
                    <a:pt x="18876" y="0"/>
                  </a:lnTo>
                  <a:lnTo>
                    <a:pt x="18876" y="45578"/>
                  </a:lnTo>
                  <a:lnTo>
                    <a:pt x="0" y="45578"/>
                  </a:lnTo>
                  <a:close/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F75C6D0D-C723-4765-8982-F7C713C84FEA}"/>
                </a:ext>
              </a:extLst>
            </p:cNvPr>
            <p:cNvSpPr/>
            <p:nvPr/>
          </p:nvSpPr>
          <p:spPr>
            <a:xfrm>
              <a:off x="9440293" y="6018523"/>
              <a:ext cx="66294" cy="16002"/>
            </a:xfrm>
            <a:custGeom>
              <a:avLst/>
              <a:gdLst>
                <a:gd name="connsiteX0" fmla="*/ 66244 w 66294"/>
                <a:gd name="connsiteY0" fmla="*/ 17280 h 16002"/>
                <a:gd name="connsiteX1" fmla="*/ 66642 w 66294"/>
                <a:gd name="connsiteY1" fmla="*/ 17282 h 16002"/>
                <a:gd name="connsiteX2" fmla="*/ 66244 w 66294"/>
                <a:gd name="connsiteY2" fmla="*/ 17280 h 16002"/>
                <a:gd name="connsiteX3" fmla="*/ 65777 w 66294"/>
                <a:gd name="connsiteY3" fmla="*/ 17280 h 16002"/>
                <a:gd name="connsiteX4" fmla="*/ 66162 w 66294"/>
                <a:gd name="connsiteY4" fmla="*/ 17280 h 16002"/>
                <a:gd name="connsiteX5" fmla="*/ 65777 w 66294"/>
                <a:gd name="connsiteY5" fmla="*/ 17280 h 16002"/>
                <a:gd name="connsiteX6" fmla="*/ 65336 w 66294"/>
                <a:gd name="connsiteY6" fmla="*/ 17276 h 16002"/>
                <a:gd name="connsiteX7" fmla="*/ 65711 w 66294"/>
                <a:gd name="connsiteY7" fmla="*/ 17278 h 16002"/>
                <a:gd name="connsiteX8" fmla="*/ 65336 w 66294"/>
                <a:gd name="connsiteY8" fmla="*/ 17276 h 16002"/>
                <a:gd name="connsiteX9" fmla="*/ 64907 w 66294"/>
                <a:gd name="connsiteY9" fmla="*/ 17271 h 16002"/>
                <a:gd name="connsiteX10" fmla="*/ 65302 w 66294"/>
                <a:gd name="connsiteY10" fmla="*/ 17276 h 16002"/>
                <a:gd name="connsiteX11" fmla="*/ 64907 w 66294"/>
                <a:gd name="connsiteY11" fmla="*/ 17271 h 16002"/>
                <a:gd name="connsiteX12" fmla="*/ 64433 w 66294"/>
                <a:gd name="connsiteY12" fmla="*/ 17264 h 16002"/>
                <a:gd name="connsiteX13" fmla="*/ 64838 w 66294"/>
                <a:gd name="connsiteY13" fmla="*/ 17271 h 16002"/>
                <a:gd name="connsiteX14" fmla="*/ 64433 w 66294"/>
                <a:gd name="connsiteY14" fmla="*/ 17264 h 16002"/>
                <a:gd name="connsiteX15" fmla="*/ 64008 w 66294"/>
                <a:gd name="connsiteY15" fmla="*/ 17255 h 16002"/>
                <a:gd name="connsiteX16" fmla="*/ 64422 w 66294"/>
                <a:gd name="connsiteY16" fmla="*/ 17264 h 16002"/>
                <a:gd name="connsiteX17" fmla="*/ 64008 w 66294"/>
                <a:gd name="connsiteY17" fmla="*/ 17255 h 16002"/>
                <a:gd name="connsiteX18" fmla="*/ 63560 w 66294"/>
                <a:gd name="connsiteY18" fmla="*/ 17248 h 16002"/>
                <a:gd name="connsiteX19" fmla="*/ 63976 w 66294"/>
                <a:gd name="connsiteY19" fmla="*/ 17255 h 16002"/>
                <a:gd name="connsiteX20" fmla="*/ 63560 w 66294"/>
                <a:gd name="connsiteY20" fmla="*/ 17248 h 16002"/>
                <a:gd name="connsiteX21" fmla="*/ 0 w 66294"/>
                <a:gd name="connsiteY21" fmla="*/ 0 h 16002"/>
                <a:gd name="connsiteX22" fmla="*/ 63530 w 66294"/>
                <a:gd name="connsiteY22" fmla="*/ 17246 h 16002"/>
                <a:gd name="connsiteX23" fmla="*/ 0 w 66294"/>
                <a:gd name="connsiteY23" fmla="*/ 0 h 1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6294" h="16002">
                  <a:moveTo>
                    <a:pt x="66244" y="17280"/>
                  </a:moveTo>
                  <a:cubicBezTo>
                    <a:pt x="66379" y="17282"/>
                    <a:pt x="66507" y="17282"/>
                    <a:pt x="66642" y="17282"/>
                  </a:cubicBezTo>
                  <a:cubicBezTo>
                    <a:pt x="66507" y="17282"/>
                    <a:pt x="66377" y="17282"/>
                    <a:pt x="66244" y="17280"/>
                  </a:cubicBezTo>
                  <a:moveTo>
                    <a:pt x="65777" y="17280"/>
                  </a:moveTo>
                  <a:lnTo>
                    <a:pt x="66162" y="17280"/>
                  </a:lnTo>
                  <a:lnTo>
                    <a:pt x="65777" y="17280"/>
                  </a:lnTo>
                  <a:moveTo>
                    <a:pt x="65336" y="17276"/>
                  </a:moveTo>
                  <a:cubicBezTo>
                    <a:pt x="65464" y="17278"/>
                    <a:pt x="65585" y="17278"/>
                    <a:pt x="65711" y="17278"/>
                  </a:cubicBezTo>
                  <a:cubicBezTo>
                    <a:pt x="65585" y="17278"/>
                    <a:pt x="65462" y="17278"/>
                    <a:pt x="65336" y="17276"/>
                  </a:cubicBezTo>
                  <a:moveTo>
                    <a:pt x="64907" y="17271"/>
                  </a:moveTo>
                  <a:cubicBezTo>
                    <a:pt x="65042" y="17273"/>
                    <a:pt x="65172" y="17273"/>
                    <a:pt x="65302" y="17276"/>
                  </a:cubicBezTo>
                  <a:cubicBezTo>
                    <a:pt x="65174" y="17273"/>
                    <a:pt x="65034" y="17273"/>
                    <a:pt x="64907" y="17271"/>
                  </a:cubicBezTo>
                  <a:moveTo>
                    <a:pt x="64433" y="17264"/>
                  </a:moveTo>
                  <a:cubicBezTo>
                    <a:pt x="64571" y="17266"/>
                    <a:pt x="64701" y="17269"/>
                    <a:pt x="64838" y="17271"/>
                  </a:cubicBezTo>
                  <a:cubicBezTo>
                    <a:pt x="64703" y="17269"/>
                    <a:pt x="64563" y="17266"/>
                    <a:pt x="64433" y="17264"/>
                  </a:cubicBezTo>
                  <a:moveTo>
                    <a:pt x="64008" y="17255"/>
                  </a:moveTo>
                  <a:cubicBezTo>
                    <a:pt x="64145" y="17259"/>
                    <a:pt x="64285" y="17262"/>
                    <a:pt x="64422" y="17264"/>
                  </a:cubicBezTo>
                  <a:cubicBezTo>
                    <a:pt x="64287" y="17262"/>
                    <a:pt x="64143" y="17259"/>
                    <a:pt x="64008" y="17255"/>
                  </a:cubicBezTo>
                  <a:moveTo>
                    <a:pt x="63560" y="17248"/>
                  </a:moveTo>
                  <a:cubicBezTo>
                    <a:pt x="63699" y="17250"/>
                    <a:pt x="63839" y="17253"/>
                    <a:pt x="63976" y="17255"/>
                  </a:cubicBezTo>
                  <a:cubicBezTo>
                    <a:pt x="63839" y="17253"/>
                    <a:pt x="63693" y="17250"/>
                    <a:pt x="63560" y="17248"/>
                  </a:cubicBezTo>
                  <a:moveTo>
                    <a:pt x="0" y="0"/>
                  </a:moveTo>
                  <a:cubicBezTo>
                    <a:pt x="18864" y="10536"/>
                    <a:pt x="40492" y="16734"/>
                    <a:pt x="63530" y="17246"/>
                  </a:cubicBezTo>
                  <a:cubicBezTo>
                    <a:pt x="40501" y="16736"/>
                    <a:pt x="18876" y="10536"/>
                    <a:pt x="0" y="0"/>
                  </a:cubicBez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DD0B5048-FB7C-4E61-A102-4917FED2A076}"/>
                </a:ext>
              </a:extLst>
            </p:cNvPr>
            <p:cNvSpPr/>
            <p:nvPr/>
          </p:nvSpPr>
          <p:spPr>
            <a:xfrm>
              <a:off x="9394612" y="5080848"/>
              <a:ext cx="320040" cy="953262"/>
            </a:xfrm>
            <a:custGeom>
              <a:avLst/>
              <a:gdLst>
                <a:gd name="connsiteX0" fmla="*/ 321882 w 320040"/>
                <a:gd name="connsiteY0" fmla="*/ 0 h 953262"/>
                <a:gd name="connsiteX1" fmla="*/ 195503 w 320040"/>
                <a:gd name="connsiteY1" fmla="*/ 0 h 953262"/>
                <a:gd name="connsiteX2" fmla="*/ 195503 w 320040"/>
                <a:gd name="connsiteY2" fmla="*/ 772451 h 953262"/>
                <a:gd name="connsiteX3" fmla="*/ 58574 w 320040"/>
                <a:gd name="connsiteY3" fmla="*/ 909387 h 953262"/>
                <a:gd name="connsiteX4" fmla="*/ 0 w 320040"/>
                <a:gd name="connsiteY4" fmla="*/ 896247 h 953262"/>
                <a:gd name="connsiteX5" fmla="*/ 45681 w 320040"/>
                <a:gd name="connsiteY5" fmla="*/ 937676 h 953262"/>
                <a:gd name="connsiteX6" fmla="*/ 109211 w 320040"/>
                <a:gd name="connsiteY6" fmla="*/ 954922 h 953262"/>
                <a:gd name="connsiteX7" fmla="*/ 109241 w 320040"/>
                <a:gd name="connsiteY7" fmla="*/ 954924 h 953262"/>
                <a:gd name="connsiteX8" fmla="*/ 109659 w 320040"/>
                <a:gd name="connsiteY8" fmla="*/ 954931 h 953262"/>
                <a:gd name="connsiteX9" fmla="*/ 109691 w 320040"/>
                <a:gd name="connsiteY9" fmla="*/ 954931 h 953262"/>
                <a:gd name="connsiteX10" fmla="*/ 110105 w 320040"/>
                <a:gd name="connsiteY10" fmla="*/ 954940 h 953262"/>
                <a:gd name="connsiteX11" fmla="*/ 110114 w 320040"/>
                <a:gd name="connsiteY11" fmla="*/ 954940 h 953262"/>
                <a:gd name="connsiteX12" fmla="*/ 110521 w 320040"/>
                <a:gd name="connsiteY12" fmla="*/ 954947 h 953262"/>
                <a:gd name="connsiteX13" fmla="*/ 110587 w 320040"/>
                <a:gd name="connsiteY13" fmla="*/ 954947 h 953262"/>
                <a:gd name="connsiteX14" fmla="*/ 110988 w 320040"/>
                <a:gd name="connsiteY14" fmla="*/ 954951 h 953262"/>
                <a:gd name="connsiteX15" fmla="*/ 111022 w 320040"/>
                <a:gd name="connsiteY15" fmla="*/ 954951 h 953262"/>
                <a:gd name="connsiteX16" fmla="*/ 111397 w 320040"/>
                <a:gd name="connsiteY16" fmla="*/ 954954 h 953262"/>
                <a:gd name="connsiteX17" fmla="*/ 111463 w 320040"/>
                <a:gd name="connsiteY17" fmla="*/ 954956 h 953262"/>
                <a:gd name="connsiteX18" fmla="*/ 111849 w 320040"/>
                <a:gd name="connsiteY18" fmla="*/ 954956 h 953262"/>
                <a:gd name="connsiteX19" fmla="*/ 111927 w 320040"/>
                <a:gd name="connsiteY19" fmla="*/ 954956 h 953262"/>
                <a:gd name="connsiteX20" fmla="*/ 112325 w 320040"/>
                <a:gd name="connsiteY20" fmla="*/ 954958 h 953262"/>
                <a:gd name="connsiteX21" fmla="*/ 249256 w 320040"/>
                <a:gd name="connsiteY21" fmla="*/ 818029 h 953262"/>
                <a:gd name="connsiteX22" fmla="*/ 249256 w 320040"/>
                <a:gd name="connsiteY22" fmla="*/ 58439 h 953262"/>
                <a:gd name="connsiteX23" fmla="*/ 321885 w 320040"/>
                <a:gd name="connsiteY23" fmla="*/ 58439 h 953262"/>
                <a:gd name="connsiteX24" fmla="*/ 321885 w 320040"/>
                <a:gd name="connsiteY24" fmla="*/ 0 h 95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0040" h="953262">
                  <a:moveTo>
                    <a:pt x="321882" y="0"/>
                  </a:moveTo>
                  <a:lnTo>
                    <a:pt x="195503" y="0"/>
                  </a:lnTo>
                  <a:lnTo>
                    <a:pt x="195503" y="772451"/>
                  </a:lnTo>
                  <a:cubicBezTo>
                    <a:pt x="195503" y="848083"/>
                    <a:pt x="134131" y="909387"/>
                    <a:pt x="58574" y="909387"/>
                  </a:cubicBezTo>
                  <a:cubicBezTo>
                    <a:pt x="37605" y="909387"/>
                    <a:pt x="17755" y="904703"/>
                    <a:pt x="0" y="896247"/>
                  </a:cubicBezTo>
                  <a:cubicBezTo>
                    <a:pt x="11844" y="913296"/>
                    <a:pt x="27478" y="927508"/>
                    <a:pt x="45681" y="937676"/>
                  </a:cubicBezTo>
                  <a:cubicBezTo>
                    <a:pt x="64557" y="948210"/>
                    <a:pt x="86182" y="954409"/>
                    <a:pt x="109211" y="954922"/>
                  </a:cubicBezTo>
                  <a:cubicBezTo>
                    <a:pt x="109223" y="954924"/>
                    <a:pt x="109230" y="954924"/>
                    <a:pt x="109241" y="954924"/>
                  </a:cubicBezTo>
                  <a:cubicBezTo>
                    <a:pt x="109378" y="954929"/>
                    <a:pt x="109520" y="954929"/>
                    <a:pt x="109659" y="954931"/>
                  </a:cubicBezTo>
                  <a:lnTo>
                    <a:pt x="109691" y="954931"/>
                  </a:lnTo>
                  <a:cubicBezTo>
                    <a:pt x="109824" y="954935"/>
                    <a:pt x="109970" y="954937"/>
                    <a:pt x="110105" y="954940"/>
                  </a:cubicBezTo>
                  <a:lnTo>
                    <a:pt x="110114" y="954940"/>
                  </a:lnTo>
                  <a:cubicBezTo>
                    <a:pt x="110249" y="954942"/>
                    <a:pt x="110386" y="954945"/>
                    <a:pt x="110521" y="954947"/>
                  </a:cubicBezTo>
                  <a:lnTo>
                    <a:pt x="110587" y="954947"/>
                  </a:lnTo>
                  <a:cubicBezTo>
                    <a:pt x="110720" y="954949"/>
                    <a:pt x="110857" y="954949"/>
                    <a:pt x="110988" y="954951"/>
                  </a:cubicBezTo>
                  <a:lnTo>
                    <a:pt x="111022" y="954951"/>
                  </a:lnTo>
                  <a:cubicBezTo>
                    <a:pt x="111145" y="954954"/>
                    <a:pt x="111273" y="954954"/>
                    <a:pt x="111397" y="954954"/>
                  </a:cubicBezTo>
                  <a:cubicBezTo>
                    <a:pt x="111422" y="954954"/>
                    <a:pt x="111443" y="954956"/>
                    <a:pt x="111463" y="954956"/>
                  </a:cubicBezTo>
                  <a:lnTo>
                    <a:pt x="111849" y="954956"/>
                  </a:lnTo>
                  <a:lnTo>
                    <a:pt x="111927" y="954956"/>
                  </a:lnTo>
                  <a:cubicBezTo>
                    <a:pt x="112062" y="954958"/>
                    <a:pt x="112190" y="954958"/>
                    <a:pt x="112325" y="954958"/>
                  </a:cubicBezTo>
                  <a:cubicBezTo>
                    <a:pt x="187891" y="954958"/>
                    <a:pt x="249256" y="893661"/>
                    <a:pt x="249256" y="818029"/>
                  </a:cubicBezTo>
                  <a:lnTo>
                    <a:pt x="249256" y="58439"/>
                  </a:lnTo>
                  <a:lnTo>
                    <a:pt x="321885" y="58439"/>
                  </a:lnTo>
                  <a:lnTo>
                    <a:pt x="321885" y="0"/>
                  </a:lnTo>
                </a:path>
              </a:pathLst>
            </a:custGeom>
            <a:solidFill>
              <a:srgbClr val="EFF0F7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83FD3AED-4D27-48BC-9149-D3E174297B9F}"/>
                </a:ext>
              </a:extLst>
            </p:cNvPr>
            <p:cNvSpPr/>
            <p:nvPr/>
          </p:nvSpPr>
          <p:spPr>
            <a:xfrm>
              <a:off x="9286887" y="5070369"/>
              <a:ext cx="438912" cy="973836"/>
            </a:xfrm>
            <a:custGeom>
              <a:avLst/>
              <a:gdLst>
                <a:gd name="connsiteX0" fmla="*/ 220046 w 438912"/>
                <a:gd name="connsiteY0" fmla="*/ 975923 h 973836"/>
                <a:gd name="connsiteX1" fmla="*/ 72633 w 438912"/>
                <a:gd name="connsiteY1" fmla="*/ 828508 h 973836"/>
                <a:gd name="connsiteX2" fmla="*/ 72633 w 438912"/>
                <a:gd name="connsiteY2" fmla="*/ 79404 h 973836"/>
                <a:gd name="connsiteX3" fmla="*/ 10486 w 438912"/>
                <a:gd name="connsiteY3" fmla="*/ 79404 h 973836"/>
                <a:gd name="connsiteX4" fmla="*/ 0 w 438912"/>
                <a:gd name="connsiteY4" fmla="*/ 68918 h 973836"/>
                <a:gd name="connsiteX5" fmla="*/ 0 w 438912"/>
                <a:gd name="connsiteY5" fmla="*/ 10479 h 973836"/>
                <a:gd name="connsiteX6" fmla="*/ 10486 w 438912"/>
                <a:gd name="connsiteY6" fmla="*/ 0 h 973836"/>
                <a:gd name="connsiteX7" fmla="*/ 429601 w 438912"/>
                <a:gd name="connsiteY7" fmla="*/ 0 h 973836"/>
                <a:gd name="connsiteX8" fmla="*/ 440085 w 438912"/>
                <a:gd name="connsiteY8" fmla="*/ 10479 h 973836"/>
                <a:gd name="connsiteX9" fmla="*/ 440085 w 438912"/>
                <a:gd name="connsiteY9" fmla="*/ 68918 h 973836"/>
                <a:gd name="connsiteX10" fmla="*/ 429601 w 438912"/>
                <a:gd name="connsiteY10" fmla="*/ 79404 h 973836"/>
                <a:gd name="connsiteX11" fmla="*/ 367461 w 438912"/>
                <a:gd name="connsiteY11" fmla="*/ 79404 h 973836"/>
                <a:gd name="connsiteX12" fmla="*/ 367461 w 438912"/>
                <a:gd name="connsiteY12" fmla="*/ 828508 h 973836"/>
                <a:gd name="connsiteX13" fmla="*/ 220046 w 438912"/>
                <a:gd name="connsiteY13" fmla="*/ 975923 h 973836"/>
                <a:gd name="connsiteX14" fmla="*/ 20972 w 438912"/>
                <a:gd name="connsiteY14" fmla="*/ 58430 h 973836"/>
                <a:gd name="connsiteX15" fmla="*/ 83116 w 438912"/>
                <a:gd name="connsiteY15" fmla="*/ 58430 h 973836"/>
                <a:gd name="connsiteX16" fmla="*/ 93603 w 438912"/>
                <a:gd name="connsiteY16" fmla="*/ 68916 h 973836"/>
                <a:gd name="connsiteX17" fmla="*/ 93603 w 438912"/>
                <a:gd name="connsiteY17" fmla="*/ 828506 h 973836"/>
                <a:gd name="connsiteX18" fmla="*/ 220048 w 438912"/>
                <a:gd name="connsiteY18" fmla="*/ 954951 h 973836"/>
                <a:gd name="connsiteX19" fmla="*/ 346494 w 438912"/>
                <a:gd name="connsiteY19" fmla="*/ 828506 h 973836"/>
                <a:gd name="connsiteX20" fmla="*/ 346494 w 438912"/>
                <a:gd name="connsiteY20" fmla="*/ 68916 h 973836"/>
                <a:gd name="connsiteX21" fmla="*/ 356982 w 438912"/>
                <a:gd name="connsiteY21" fmla="*/ 58430 h 973836"/>
                <a:gd name="connsiteX22" fmla="*/ 419120 w 438912"/>
                <a:gd name="connsiteY22" fmla="*/ 58430 h 973836"/>
                <a:gd name="connsiteX23" fmla="*/ 419120 w 438912"/>
                <a:gd name="connsiteY23" fmla="*/ 20962 h 973836"/>
                <a:gd name="connsiteX24" fmla="*/ 20976 w 438912"/>
                <a:gd name="connsiteY24" fmla="*/ 20962 h 973836"/>
                <a:gd name="connsiteX25" fmla="*/ 20976 w 438912"/>
                <a:gd name="connsiteY25" fmla="*/ 58430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38912" h="973836">
                  <a:moveTo>
                    <a:pt x="220046" y="975923"/>
                  </a:moveTo>
                  <a:cubicBezTo>
                    <a:pt x="138758" y="975923"/>
                    <a:pt x="72633" y="909791"/>
                    <a:pt x="72633" y="828508"/>
                  </a:cubicBezTo>
                  <a:lnTo>
                    <a:pt x="72633" y="79404"/>
                  </a:lnTo>
                  <a:lnTo>
                    <a:pt x="10486" y="79404"/>
                  </a:lnTo>
                  <a:cubicBezTo>
                    <a:pt x="4698" y="79404"/>
                    <a:pt x="0" y="74706"/>
                    <a:pt x="0" y="68918"/>
                  </a:cubicBezTo>
                  <a:lnTo>
                    <a:pt x="0" y="10479"/>
                  </a:lnTo>
                  <a:cubicBezTo>
                    <a:pt x="0" y="4693"/>
                    <a:pt x="4698" y="0"/>
                    <a:pt x="10486" y="0"/>
                  </a:cubicBezTo>
                  <a:lnTo>
                    <a:pt x="429601" y="0"/>
                  </a:lnTo>
                  <a:cubicBezTo>
                    <a:pt x="435387" y="0"/>
                    <a:pt x="440085" y="4693"/>
                    <a:pt x="440085" y="10479"/>
                  </a:cubicBezTo>
                  <a:lnTo>
                    <a:pt x="440085" y="68918"/>
                  </a:lnTo>
                  <a:cubicBezTo>
                    <a:pt x="440085" y="74706"/>
                    <a:pt x="435387" y="79404"/>
                    <a:pt x="429601" y="79404"/>
                  </a:cubicBezTo>
                  <a:lnTo>
                    <a:pt x="367461" y="79404"/>
                  </a:lnTo>
                  <a:lnTo>
                    <a:pt x="367461" y="828508"/>
                  </a:lnTo>
                  <a:cubicBezTo>
                    <a:pt x="367463" y="909791"/>
                    <a:pt x="301331" y="975923"/>
                    <a:pt x="220046" y="975923"/>
                  </a:cubicBezTo>
                  <a:moveTo>
                    <a:pt x="20972" y="58430"/>
                  </a:moveTo>
                  <a:lnTo>
                    <a:pt x="83116" y="58430"/>
                  </a:lnTo>
                  <a:cubicBezTo>
                    <a:pt x="88905" y="58430"/>
                    <a:pt x="93603" y="63128"/>
                    <a:pt x="93603" y="68916"/>
                  </a:cubicBezTo>
                  <a:lnTo>
                    <a:pt x="93603" y="828506"/>
                  </a:lnTo>
                  <a:cubicBezTo>
                    <a:pt x="93603" y="898227"/>
                    <a:pt x="150325" y="954951"/>
                    <a:pt x="220048" y="954951"/>
                  </a:cubicBezTo>
                  <a:cubicBezTo>
                    <a:pt x="289771" y="954951"/>
                    <a:pt x="346494" y="898229"/>
                    <a:pt x="346494" y="828506"/>
                  </a:cubicBezTo>
                  <a:lnTo>
                    <a:pt x="346494" y="68916"/>
                  </a:lnTo>
                  <a:cubicBezTo>
                    <a:pt x="346494" y="63128"/>
                    <a:pt x="351193" y="58430"/>
                    <a:pt x="356982" y="58430"/>
                  </a:cubicBezTo>
                  <a:lnTo>
                    <a:pt x="419120" y="58430"/>
                  </a:lnTo>
                  <a:lnTo>
                    <a:pt x="419120" y="20962"/>
                  </a:lnTo>
                  <a:lnTo>
                    <a:pt x="20976" y="20962"/>
                  </a:lnTo>
                  <a:lnTo>
                    <a:pt x="20976" y="58430"/>
                  </a:lnTo>
                  <a:close/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6DA7A35E-6F4D-46BA-BA38-E6568942D975}"/>
                </a:ext>
              </a:extLst>
            </p:cNvPr>
            <p:cNvSpPr/>
            <p:nvPr/>
          </p:nvSpPr>
          <p:spPr>
            <a:xfrm>
              <a:off x="9365084" y="5235438"/>
              <a:ext cx="137160" cy="20574"/>
            </a:xfrm>
            <a:custGeom>
              <a:avLst/>
              <a:gdLst>
                <a:gd name="connsiteX0" fmla="*/ 10483 w 137160"/>
                <a:gd name="connsiteY0" fmla="*/ 20970 h 20574"/>
                <a:gd name="connsiteX1" fmla="*/ 127490 w 137160"/>
                <a:gd name="connsiteY1" fmla="*/ 20970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70"/>
                  </a:moveTo>
                  <a:lnTo>
                    <a:pt x="127490" y="20970"/>
                  </a:lnTo>
                  <a:cubicBezTo>
                    <a:pt x="133281" y="20970"/>
                    <a:pt x="137974" y="16274"/>
                    <a:pt x="137974" y="10483"/>
                  </a:cubicBezTo>
                  <a:cubicBezTo>
                    <a:pt x="137974" y="4695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3"/>
                  </a:cubicBezTo>
                  <a:cubicBezTo>
                    <a:pt x="0" y="16274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657895CA-9D1D-47A5-BE1D-112E9427072E}"/>
                </a:ext>
              </a:extLst>
            </p:cNvPr>
            <p:cNvSpPr/>
            <p:nvPr/>
          </p:nvSpPr>
          <p:spPr>
            <a:xfrm>
              <a:off x="9365084" y="5352038"/>
              <a:ext cx="102870" cy="20574"/>
            </a:xfrm>
            <a:custGeom>
              <a:avLst/>
              <a:gdLst>
                <a:gd name="connsiteX0" fmla="*/ 10483 w 102870"/>
                <a:gd name="connsiteY0" fmla="*/ 20969 h 20574"/>
                <a:gd name="connsiteX1" fmla="*/ 92539 w 102870"/>
                <a:gd name="connsiteY1" fmla="*/ 20969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69"/>
                  </a:moveTo>
                  <a:lnTo>
                    <a:pt x="92539" y="20969"/>
                  </a:lnTo>
                  <a:cubicBezTo>
                    <a:pt x="98330" y="20969"/>
                    <a:pt x="103025" y="16274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6"/>
                    <a:pt x="4691" y="20969"/>
                    <a:pt x="1048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D4FA5DC3-9DE4-4E45-AC3B-B04C8CCB5E86}"/>
                </a:ext>
              </a:extLst>
            </p:cNvPr>
            <p:cNvSpPr/>
            <p:nvPr/>
          </p:nvSpPr>
          <p:spPr>
            <a:xfrm>
              <a:off x="9365084" y="5468649"/>
              <a:ext cx="137160" cy="20574"/>
            </a:xfrm>
            <a:custGeom>
              <a:avLst/>
              <a:gdLst>
                <a:gd name="connsiteX0" fmla="*/ 10483 w 137160"/>
                <a:gd name="connsiteY0" fmla="*/ 20969 h 20574"/>
                <a:gd name="connsiteX1" fmla="*/ 127490 w 137160"/>
                <a:gd name="connsiteY1" fmla="*/ 20969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69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69"/>
                  </a:moveTo>
                  <a:lnTo>
                    <a:pt x="127490" y="20969"/>
                  </a:lnTo>
                  <a:cubicBezTo>
                    <a:pt x="133281" y="20969"/>
                    <a:pt x="137974" y="16274"/>
                    <a:pt x="137974" y="10483"/>
                  </a:cubicBezTo>
                  <a:cubicBezTo>
                    <a:pt x="137974" y="4695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3"/>
                  </a:cubicBezTo>
                  <a:cubicBezTo>
                    <a:pt x="0" y="16274"/>
                    <a:pt x="4691" y="20969"/>
                    <a:pt x="10483" y="20969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DC978A2B-41DD-4F6F-A1CE-1750966D0835}"/>
                </a:ext>
              </a:extLst>
            </p:cNvPr>
            <p:cNvSpPr/>
            <p:nvPr/>
          </p:nvSpPr>
          <p:spPr>
            <a:xfrm>
              <a:off x="9365084" y="5585251"/>
              <a:ext cx="102870" cy="20574"/>
            </a:xfrm>
            <a:custGeom>
              <a:avLst/>
              <a:gdLst>
                <a:gd name="connsiteX0" fmla="*/ 10483 w 102870"/>
                <a:gd name="connsiteY0" fmla="*/ 20970 h 20574"/>
                <a:gd name="connsiteX1" fmla="*/ 92539 w 102870"/>
                <a:gd name="connsiteY1" fmla="*/ 20970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70"/>
                  </a:moveTo>
                  <a:lnTo>
                    <a:pt x="92539" y="20970"/>
                  </a:lnTo>
                  <a:cubicBezTo>
                    <a:pt x="98330" y="20970"/>
                    <a:pt x="103025" y="16277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7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0772F109-7500-4F50-9EBD-12203B9EEBC2}"/>
                </a:ext>
              </a:extLst>
            </p:cNvPr>
            <p:cNvSpPr/>
            <p:nvPr/>
          </p:nvSpPr>
          <p:spPr>
            <a:xfrm>
              <a:off x="9365084" y="5701856"/>
              <a:ext cx="137160" cy="20574"/>
            </a:xfrm>
            <a:custGeom>
              <a:avLst/>
              <a:gdLst>
                <a:gd name="connsiteX0" fmla="*/ 10483 w 137160"/>
                <a:gd name="connsiteY0" fmla="*/ 20970 h 20574"/>
                <a:gd name="connsiteX1" fmla="*/ 127490 w 137160"/>
                <a:gd name="connsiteY1" fmla="*/ 20970 h 20574"/>
                <a:gd name="connsiteX2" fmla="*/ 137974 w 137160"/>
                <a:gd name="connsiteY2" fmla="*/ 10483 h 20574"/>
                <a:gd name="connsiteX3" fmla="*/ 127490 w 137160"/>
                <a:gd name="connsiteY3" fmla="*/ 0 h 20574"/>
                <a:gd name="connsiteX4" fmla="*/ 10483 w 137160"/>
                <a:gd name="connsiteY4" fmla="*/ 0 h 20574"/>
                <a:gd name="connsiteX5" fmla="*/ 0 w 137160"/>
                <a:gd name="connsiteY5" fmla="*/ 10483 h 20574"/>
                <a:gd name="connsiteX6" fmla="*/ 10483 w 13716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60" h="20574">
                  <a:moveTo>
                    <a:pt x="10483" y="20970"/>
                  </a:moveTo>
                  <a:lnTo>
                    <a:pt x="127490" y="20970"/>
                  </a:lnTo>
                  <a:cubicBezTo>
                    <a:pt x="133281" y="20970"/>
                    <a:pt x="137974" y="16274"/>
                    <a:pt x="137974" y="10483"/>
                  </a:cubicBezTo>
                  <a:cubicBezTo>
                    <a:pt x="137974" y="4693"/>
                    <a:pt x="133281" y="0"/>
                    <a:pt x="127490" y="0"/>
                  </a:cubicBezTo>
                  <a:lnTo>
                    <a:pt x="10483" y="0"/>
                  </a:lnTo>
                  <a:cubicBezTo>
                    <a:pt x="4693" y="0"/>
                    <a:pt x="0" y="4693"/>
                    <a:pt x="0" y="10483"/>
                  </a:cubicBezTo>
                  <a:cubicBezTo>
                    <a:pt x="0" y="16274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17412DEC-2B3A-4EE1-93F5-5E4B821C3ED6}"/>
                </a:ext>
              </a:extLst>
            </p:cNvPr>
            <p:cNvSpPr/>
            <p:nvPr/>
          </p:nvSpPr>
          <p:spPr>
            <a:xfrm>
              <a:off x="9365084" y="5818464"/>
              <a:ext cx="102870" cy="20574"/>
            </a:xfrm>
            <a:custGeom>
              <a:avLst/>
              <a:gdLst>
                <a:gd name="connsiteX0" fmla="*/ 10483 w 102870"/>
                <a:gd name="connsiteY0" fmla="*/ 20970 h 20574"/>
                <a:gd name="connsiteX1" fmla="*/ 92539 w 102870"/>
                <a:gd name="connsiteY1" fmla="*/ 20970 h 20574"/>
                <a:gd name="connsiteX2" fmla="*/ 103025 w 102870"/>
                <a:gd name="connsiteY2" fmla="*/ 10486 h 20574"/>
                <a:gd name="connsiteX3" fmla="*/ 92539 w 102870"/>
                <a:gd name="connsiteY3" fmla="*/ 0 h 20574"/>
                <a:gd name="connsiteX4" fmla="*/ 10483 w 102870"/>
                <a:gd name="connsiteY4" fmla="*/ 0 h 20574"/>
                <a:gd name="connsiteX5" fmla="*/ 0 w 102870"/>
                <a:gd name="connsiteY5" fmla="*/ 10486 h 20574"/>
                <a:gd name="connsiteX6" fmla="*/ 10483 w 102870"/>
                <a:gd name="connsiteY6" fmla="*/ 20970 h 2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870" h="20574">
                  <a:moveTo>
                    <a:pt x="10483" y="20970"/>
                  </a:moveTo>
                  <a:lnTo>
                    <a:pt x="92539" y="20970"/>
                  </a:lnTo>
                  <a:cubicBezTo>
                    <a:pt x="98330" y="20970"/>
                    <a:pt x="103025" y="16276"/>
                    <a:pt x="103025" y="10486"/>
                  </a:cubicBezTo>
                  <a:cubicBezTo>
                    <a:pt x="103025" y="4695"/>
                    <a:pt x="98330" y="0"/>
                    <a:pt x="92539" y="0"/>
                  </a:cubicBezTo>
                  <a:lnTo>
                    <a:pt x="10483" y="0"/>
                  </a:lnTo>
                  <a:cubicBezTo>
                    <a:pt x="4693" y="0"/>
                    <a:pt x="0" y="4695"/>
                    <a:pt x="0" y="10486"/>
                  </a:cubicBezTo>
                  <a:cubicBezTo>
                    <a:pt x="0" y="16276"/>
                    <a:pt x="4691" y="20970"/>
                    <a:pt x="10483" y="20970"/>
                  </a:cubicBezTo>
                </a:path>
              </a:pathLst>
            </a:custGeom>
            <a:solidFill>
              <a:srgbClr val="5E67AF"/>
            </a:solidFill>
            <a:ln w="2286" cap="flat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F11AA966-7D70-444C-B82F-33AD11777A8F}"/>
              </a:ext>
            </a:extLst>
          </p:cNvPr>
          <p:cNvGrpSpPr/>
          <p:nvPr/>
        </p:nvGrpSpPr>
        <p:grpSpPr>
          <a:xfrm>
            <a:off x="10641403" y="1434249"/>
            <a:ext cx="704850" cy="751484"/>
            <a:chOff x="5863276" y="3145231"/>
            <a:chExt cx="704850" cy="751484"/>
          </a:xfrm>
          <a:solidFill>
            <a:schemeClr val="accent1"/>
          </a:solidFill>
        </p:grpSpPr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44BFABCF-BA9F-4D8A-A687-19FFAB43904E}"/>
                </a:ext>
              </a:extLst>
            </p:cNvPr>
            <p:cNvSpPr/>
            <p:nvPr/>
          </p:nvSpPr>
          <p:spPr>
            <a:xfrm>
              <a:off x="5863276" y="3391890"/>
              <a:ext cx="704850" cy="504825"/>
            </a:xfrm>
            <a:custGeom>
              <a:avLst/>
              <a:gdLst>
                <a:gd name="connsiteX0" fmla="*/ 581320 w 704850"/>
                <a:gd name="connsiteY0" fmla="*/ 0 h 504825"/>
                <a:gd name="connsiteX1" fmla="*/ 708974 w 704850"/>
                <a:gd name="connsiteY1" fmla="*/ 120682 h 504825"/>
                <a:gd name="connsiteX2" fmla="*/ 708974 w 704850"/>
                <a:gd name="connsiteY2" fmla="*/ 462382 h 504825"/>
                <a:gd name="connsiteX3" fmla="*/ 706593 w 704850"/>
                <a:gd name="connsiteY3" fmla="*/ 510283 h 504825"/>
                <a:gd name="connsiteX4" fmla="*/ 341195 w 704850"/>
                <a:gd name="connsiteY4" fmla="*/ 510283 h 504825"/>
                <a:gd name="connsiteX5" fmla="*/ 341195 w 704850"/>
                <a:gd name="connsiteY5" fmla="*/ 178184 h 504825"/>
                <a:gd name="connsiteX6" fmla="*/ 326298 w 704850"/>
                <a:gd name="connsiteY6" fmla="*/ 178184 h 504825"/>
                <a:gd name="connsiteX7" fmla="*/ 258480 w 704850"/>
                <a:gd name="connsiteY7" fmla="*/ 279378 h 504825"/>
                <a:gd name="connsiteX8" fmla="*/ 207150 w 704850"/>
                <a:gd name="connsiteY8" fmla="*/ 301733 h 504825"/>
                <a:gd name="connsiteX9" fmla="*/ 47911 w 704850"/>
                <a:gd name="connsiteY9" fmla="*/ 301733 h 504825"/>
                <a:gd name="connsiteX10" fmla="*/ 0 w 704850"/>
                <a:gd name="connsiteY10" fmla="*/ 253879 h 504825"/>
                <a:gd name="connsiteX11" fmla="*/ 47911 w 704850"/>
                <a:gd name="connsiteY11" fmla="*/ 206673 h 504825"/>
                <a:gd name="connsiteX12" fmla="*/ 192738 w 704850"/>
                <a:gd name="connsiteY12" fmla="*/ 206673 h 504825"/>
                <a:gd name="connsiteX13" fmla="*/ 293189 w 704850"/>
                <a:gd name="connsiteY13" fmla="*/ 54731 h 504825"/>
                <a:gd name="connsiteX14" fmla="*/ 402260 w 704850"/>
                <a:gd name="connsiteY14" fmla="*/ 476 h 504825"/>
                <a:gd name="connsiteX15" fmla="*/ 477031 w 704850"/>
                <a:gd name="connsiteY15" fmla="*/ 152533 h 504825"/>
                <a:gd name="connsiteX16" fmla="*/ 477031 w 704850"/>
                <a:gd name="connsiteY16" fmla="*/ 330146 h 504825"/>
                <a:gd name="connsiteX17" fmla="*/ 453990 w 704850"/>
                <a:gd name="connsiteY17" fmla="*/ 365141 h 504825"/>
                <a:gd name="connsiteX18" fmla="*/ 491766 w 704850"/>
                <a:gd name="connsiteY18" fmla="*/ 402965 h 504825"/>
                <a:gd name="connsiteX19" fmla="*/ 529600 w 704850"/>
                <a:gd name="connsiteY19" fmla="*/ 364617 h 504825"/>
                <a:gd name="connsiteX20" fmla="*/ 506559 w 704850"/>
                <a:gd name="connsiteY20" fmla="*/ 329698 h 504825"/>
                <a:gd name="connsiteX21" fmla="*/ 506559 w 704850"/>
                <a:gd name="connsiteY21" fmla="*/ 152000 h 504825"/>
                <a:gd name="connsiteX22" fmla="*/ 581320 w 704850"/>
                <a:gd name="connsiteY22" fmla="*/ 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04850" h="504825">
                  <a:moveTo>
                    <a:pt x="581320" y="0"/>
                  </a:moveTo>
                  <a:cubicBezTo>
                    <a:pt x="661321" y="0"/>
                    <a:pt x="708974" y="47673"/>
                    <a:pt x="708974" y="120682"/>
                  </a:cubicBezTo>
                  <a:lnTo>
                    <a:pt x="708974" y="462382"/>
                  </a:lnTo>
                  <a:cubicBezTo>
                    <a:pt x="708974" y="488842"/>
                    <a:pt x="706593" y="510283"/>
                    <a:pt x="706593" y="510283"/>
                  </a:cubicBezTo>
                  <a:lnTo>
                    <a:pt x="341195" y="510283"/>
                  </a:lnTo>
                  <a:lnTo>
                    <a:pt x="341195" y="178184"/>
                  </a:lnTo>
                  <a:lnTo>
                    <a:pt x="326298" y="178184"/>
                  </a:lnTo>
                  <a:lnTo>
                    <a:pt x="258480" y="279378"/>
                  </a:lnTo>
                  <a:cubicBezTo>
                    <a:pt x="247431" y="294427"/>
                    <a:pt x="225009" y="301733"/>
                    <a:pt x="207150" y="301733"/>
                  </a:cubicBezTo>
                  <a:lnTo>
                    <a:pt x="47911" y="301733"/>
                  </a:lnTo>
                  <a:cubicBezTo>
                    <a:pt x="21450" y="301733"/>
                    <a:pt x="0" y="280302"/>
                    <a:pt x="0" y="253879"/>
                  </a:cubicBezTo>
                  <a:cubicBezTo>
                    <a:pt x="0" y="227495"/>
                    <a:pt x="21450" y="206673"/>
                    <a:pt x="47911" y="206673"/>
                  </a:cubicBezTo>
                  <a:lnTo>
                    <a:pt x="192738" y="206673"/>
                  </a:lnTo>
                  <a:lnTo>
                    <a:pt x="293189" y="54731"/>
                  </a:lnTo>
                  <a:cubicBezTo>
                    <a:pt x="317297" y="17993"/>
                    <a:pt x="361921" y="476"/>
                    <a:pt x="402260" y="476"/>
                  </a:cubicBezTo>
                  <a:cubicBezTo>
                    <a:pt x="402260" y="107318"/>
                    <a:pt x="428892" y="152533"/>
                    <a:pt x="477031" y="152533"/>
                  </a:cubicBezTo>
                  <a:lnTo>
                    <a:pt x="477031" y="330146"/>
                  </a:lnTo>
                  <a:cubicBezTo>
                    <a:pt x="463506" y="335975"/>
                    <a:pt x="453990" y="349444"/>
                    <a:pt x="453990" y="365141"/>
                  </a:cubicBezTo>
                  <a:cubicBezTo>
                    <a:pt x="453990" y="386143"/>
                    <a:pt x="470773" y="402965"/>
                    <a:pt x="491766" y="402965"/>
                  </a:cubicBezTo>
                  <a:cubicBezTo>
                    <a:pt x="512788" y="402965"/>
                    <a:pt x="529600" y="385696"/>
                    <a:pt x="529600" y="364617"/>
                  </a:cubicBezTo>
                  <a:cubicBezTo>
                    <a:pt x="529600" y="348958"/>
                    <a:pt x="520084" y="335499"/>
                    <a:pt x="506559" y="329698"/>
                  </a:cubicBezTo>
                  <a:lnTo>
                    <a:pt x="506559" y="152000"/>
                  </a:lnTo>
                  <a:cubicBezTo>
                    <a:pt x="554660" y="152000"/>
                    <a:pt x="581320" y="106832"/>
                    <a:pt x="58132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41E6BB98-F705-4C1F-8C67-F0F0E668C03D}"/>
                </a:ext>
              </a:extLst>
            </p:cNvPr>
            <p:cNvSpPr/>
            <p:nvPr/>
          </p:nvSpPr>
          <p:spPr>
            <a:xfrm>
              <a:off x="6295530" y="3391890"/>
              <a:ext cx="114300" cy="123825"/>
            </a:xfrm>
            <a:custGeom>
              <a:avLst/>
              <a:gdLst>
                <a:gd name="connsiteX0" fmla="*/ 119053 w 114300"/>
                <a:gd name="connsiteY0" fmla="*/ 0 h 123825"/>
                <a:gd name="connsiteX1" fmla="*/ 59512 w 114300"/>
                <a:gd name="connsiteY1" fmla="*/ 123949 h 123825"/>
                <a:gd name="connsiteX2" fmla="*/ 0 w 114300"/>
                <a:gd name="connsiteY2" fmla="*/ 0 h 123825"/>
                <a:gd name="connsiteX3" fmla="*/ 119053 w 114300"/>
                <a:gd name="connsiteY3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23825">
                  <a:moveTo>
                    <a:pt x="119053" y="0"/>
                  </a:moveTo>
                  <a:cubicBezTo>
                    <a:pt x="118205" y="109538"/>
                    <a:pt x="99270" y="123949"/>
                    <a:pt x="59512" y="123949"/>
                  </a:cubicBezTo>
                  <a:cubicBezTo>
                    <a:pt x="19812" y="123949"/>
                    <a:pt x="848" y="109538"/>
                    <a:pt x="0" y="0"/>
                  </a:cubicBezTo>
                  <a:lnTo>
                    <a:pt x="11905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3CA56CF2-F461-46CF-93D5-77469E8D8B2E}"/>
                </a:ext>
              </a:extLst>
            </p:cNvPr>
            <p:cNvSpPr/>
            <p:nvPr/>
          </p:nvSpPr>
          <p:spPr>
            <a:xfrm>
              <a:off x="6245047" y="3145231"/>
              <a:ext cx="209550" cy="209550"/>
            </a:xfrm>
            <a:custGeom>
              <a:avLst/>
              <a:gdLst>
                <a:gd name="connsiteX0" fmla="*/ 109337 w 209550"/>
                <a:gd name="connsiteY0" fmla="*/ 0 h 209550"/>
                <a:gd name="connsiteX1" fmla="*/ 218608 w 209550"/>
                <a:gd name="connsiteY1" fmla="*/ 109318 h 209550"/>
                <a:gd name="connsiteX2" fmla="*/ 109337 w 209550"/>
                <a:gd name="connsiteY2" fmla="*/ 218608 h 209550"/>
                <a:gd name="connsiteX3" fmla="*/ 0 w 209550"/>
                <a:gd name="connsiteY3" fmla="*/ 109318 h 209550"/>
                <a:gd name="connsiteX4" fmla="*/ 109337 w 2095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109337" y="0"/>
                  </a:moveTo>
                  <a:cubicBezTo>
                    <a:pt x="169688" y="0"/>
                    <a:pt x="218608" y="48930"/>
                    <a:pt x="218608" y="109318"/>
                  </a:cubicBezTo>
                  <a:cubicBezTo>
                    <a:pt x="218608" y="169650"/>
                    <a:pt x="169688" y="218608"/>
                    <a:pt x="109337" y="218608"/>
                  </a:cubicBezTo>
                  <a:cubicBezTo>
                    <a:pt x="48978" y="218608"/>
                    <a:pt x="0" y="169650"/>
                    <a:pt x="0" y="109318"/>
                  </a:cubicBezTo>
                  <a:cubicBezTo>
                    <a:pt x="0" y="48930"/>
                    <a:pt x="48987" y="0"/>
                    <a:pt x="109337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66BA0C8A-8756-4396-8BB3-381965FE6E92}"/>
              </a:ext>
            </a:extLst>
          </p:cNvPr>
          <p:cNvGrpSpPr/>
          <p:nvPr/>
        </p:nvGrpSpPr>
        <p:grpSpPr>
          <a:xfrm>
            <a:off x="9996485" y="1655734"/>
            <a:ext cx="523875" cy="423029"/>
            <a:chOff x="5619755" y="2957512"/>
            <a:chExt cx="523875" cy="423029"/>
          </a:xfrm>
          <a:solidFill>
            <a:schemeClr val="accent1"/>
          </a:solidFill>
        </p:grpSpPr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D4A8CB62-9EAE-4AD1-B098-571D9A2ADD18}"/>
                </a:ext>
              </a:extLst>
            </p:cNvPr>
            <p:cNvSpPr/>
            <p:nvPr/>
          </p:nvSpPr>
          <p:spPr>
            <a:xfrm>
              <a:off x="6061558" y="3111769"/>
              <a:ext cx="47625" cy="47625"/>
            </a:xfrm>
            <a:custGeom>
              <a:avLst/>
              <a:gdLst>
                <a:gd name="connsiteX0" fmla="*/ 24213 w 47625"/>
                <a:gd name="connsiteY0" fmla="*/ 48416 h 47625"/>
                <a:gd name="connsiteX1" fmla="*/ 48397 w 47625"/>
                <a:gd name="connsiteY1" fmla="*/ 24203 h 47625"/>
                <a:gd name="connsiteX2" fmla="*/ 24213 w 47625"/>
                <a:gd name="connsiteY2" fmla="*/ 0 h 47625"/>
                <a:gd name="connsiteX3" fmla="*/ 0 w 47625"/>
                <a:gd name="connsiteY3" fmla="*/ 24203 h 47625"/>
                <a:gd name="connsiteX4" fmla="*/ 24213 w 47625"/>
                <a:gd name="connsiteY4" fmla="*/ 48416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24213" y="48416"/>
                  </a:moveTo>
                  <a:cubicBezTo>
                    <a:pt x="37538" y="48416"/>
                    <a:pt x="48397" y="37567"/>
                    <a:pt x="48397" y="24203"/>
                  </a:cubicBezTo>
                  <a:cubicBezTo>
                    <a:pt x="48397" y="10839"/>
                    <a:pt x="37538" y="0"/>
                    <a:pt x="24213" y="0"/>
                  </a:cubicBezTo>
                  <a:cubicBezTo>
                    <a:pt x="10820" y="0"/>
                    <a:pt x="0" y="10830"/>
                    <a:pt x="0" y="24203"/>
                  </a:cubicBezTo>
                  <a:cubicBezTo>
                    <a:pt x="0" y="37567"/>
                    <a:pt x="10820" y="48416"/>
                    <a:pt x="24213" y="4841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74695418-1DCF-4EC7-B3EF-81A381001083}"/>
                </a:ext>
              </a:extLst>
            </p:cNvPr>
            <p:cNvSpPr/>
            <p:nvPr/>
          </p:nvSpPr>
          <p:spPr>
            <a:xfrm>
              <a:off x="5878239" y="2957760"/>
              <a:ext cx="66675" cy="66675"/>
            </a:xfrm>
            <a:custGeom>
              <a:avLst/>
              <a:gdLst>
                <a:gd name="connsiteX0" fmla="*/ 34509 w 66675"/>
                <a:gd name="connsiteY0" fmla="*/ 68999 h 66675"/>
                <a:gd name="connsiteX1" fmla="*/ 68990 w 66675"/>
                <a:gd name="connsiteY1" fmla="*/ 34509 h 66675"/>
                <a:gd name="connsiteX2" fmla="*/ 34509 w 66675"/>
                <a:gd name="connsiteY2" fmla="*/ 0 h 66675"/>
                <a:gd name="connsiteX3" fmla="*/ 0 w 66675"/>
                <a:gd name="connsiteY3" fmla="*/ 34509 h 66675"/>
                <a:gd name="connsiteX4" fmla="*/ 34509 w 66675"/>
                <a:gd name="connsiteY4" fmla="*/ 6899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34509" y="68999"/>
                  </a:moveTo>
                  <a:cubicBezTo>
                    <a:pt x="53540" y="68999"/>
                    <a:pt x="68990" y="53569"/>
                    <a:pt x="68990" y="34509"/>
                  </a:cubicBezTo>
                  <a:cubicBezTo>
                    <a:pt x="68990" y="15469"/>
                    <a:pt x="53540" y="0"/>
                    <a:pt x="34509" y="0"/>
                  </a:cubicBezTo>
                  <a:cubicBezTo>
                    <a:pt x="15440" y="0"/>
                    <a:pt x="0" y="15469"/>
                    <a:pt x="0" y="34509"/>
                  </a:cubicBezTo>
                  <a:cubicBezTo>
                    <a:pt x="0" y="53569"/>
                    <a:pt x="15440" y="68999"/>
                    <a:pt x="34509" y="6899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C87592FE-07C7-4674-A4AE-54CFDA142253}"/>
                </a:ext>
              </a:extLst>
            </p:cNvPr>
            <p:cNvSpPr/>
            <p:nvPr/>
          </p:nvSpPr>
          <p:spPr>
            <a:xfrm>
              <a:off x="5690521" y="2957512"/>
              <a:ext cx="66675" cy="66675"/>
            </a:xfrm>
            <a:custGeom>
              <a:avLst/>
              <a:gdLst>
                <a:gd name="connsiteX0" fmla="*/ 34995 w 66675"/>
                <a:gd name="connsiteY0" fmla="*/ 69466 h 66675"/>
                <a:gd name="connsiteX1" fmla="*/ 70037 w 66675"/>
                <a:gd name="connsiteY1" fmla="*/ 34728 h 66675"/>
                <a:gd name="connsiteX2" fmla="*/ 34995 w 66675"/>
                <a:gd name="connsiteY2" fmla="*/ 0 h 66675"/>
                <a:gd name="connsiteX3" fmla="*/ 0 w 66675"/>
                <a:gd name="connsiteY3" fmla="*/ 34728 h 66675"/>
                <a:gd name="connsiteX4" fmla="*/ 34995 w 66675"/>
                <a:gd name="connsiteY4" fmla="*/ 6946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34995" y="69466"/>
                  </a:moveTo>
                  <a:cubicBezTo>
                    <a:pt x="54321" y="69466"/>
                    <a:pt x="70037" y="53912"/>
                    <a:pt x="70037" y="34728"/>
                  </a:cubicBezTo>
                  <a:cubicBezTo>
                    <a:pt x="70037" y="15554"/>
                    <a:pt x="54321" y="0"/>
                    <a:pt x="34995" y="0"/>
                  </a:cubicBezTo>
                  <a:cubicBezTo>
                    <a:pt x="15678" y="0"/>
                    <a:pt x="0" y="15554"/>
                    <a:pt x="0" y="34728"/>
                  </a:cubicBezTo>
                  <a:cubicBezTo>
                    <a:pt x="0" y="53912"/>
                    <a:pt x="15678" y="69466"/>
                    <a:pt x="34995" y="6946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4FC253A5-D288-4444-A119-1EA710798B1D}"/>
                </a:ext>
              </a:extLst>
            </p:cNvPr>
            <p:cNvSpPr/>
            <p:nvPr/>
          </p:nvSpPr>
          <p:spPr>
            <a:xfrm>
              <a:off x="5619755" y="3037641"/>
              <a:ext cx="523875" cy="342900"/>
            </a:xfrm>
            <a:custGeom>
              <a:avLst/>
              <a:gdLst>
                <a:gd name="connsiteX0" fmla="*/ 433164 w 523875"/>
                <a:gd name="connsiteY0" fmla="*/ 331436 h 342900"/>
                <a:gd name="connsiteX1" fmla="*/ 447470 w 523875"/>
                <a:gd name="connsiteY1" fmla="*/ 345638 h 342900"/>
                <a:gd name="connsiteX2" fmla="*/ 461653 w 523875"/>
                <a:gd name="connsiteY2" fmla="*/ 331436 h 342900"/>
                <a:gd name="connsiteX3" fmla="*/ 461653 w 523875"/>
                <a:gd name="connsiteY3" fmla="*/ 246530 h 342900"/>
                <a:gd name="connsiteX4" fmla="*/ 472759 w 523875"/>
                <a:gd name="connsiteY4" fmla="*/ 246530 h 342900"/>
                <a:gd name="connsiteX5" fmla="*/ 472759 w 523875"/>
                <a:gd name="connsiteY5" fmla="*/ 331436 h 342900"/>
                <a:gd name="connsiteX6" fmla="*/ 486971 w 523875"/>
                <a:gd name="connsiteY6" fmla="*/ 345638 h 342900"/>
                <a:gd name="connsiteX7" fmla="*/ 501249 w 523875"/>
                <a:gd name="connsiteY7" fmla="*/ 331436 h 342900"/>
                <a:gd name="connsiteX8" fmla="*/ 501249 w 523875"/>
                <a:gd name="connsiteY8" fmla="*/ 172740 h 342900"/>
                <a:gd name="connsiteX9" fmla="*/ 512221 w 523875"/>
                <a:gd name="connsiteY9" fmla="*/ 172740 h 342900"/>
                <a:gd name="connsiteX10" fmla="*/ 512221 w 523875"/>
                <a:gd name="connsiteY10" fmla="*/ 226547 h 342900"/>
                <a:gd name="connsiteX11" fmla="*/ 522785 w 523875"/>
                <a:gd name="connsiteY11" fmla="*/ 237158 h 342900"/>
                <a:gd name="connsiteX12" fmla="*/ 533243 w 523875"/>
                <a:gd name="connsiteY12" fmla="*/ 226547 h 342900"/>
                <a:gd name="connsiteX13" fmla="*/ 533243 w 523875"/>
                <a:gd name="connsiteY13" fmla="*/ 165377 h 342900"/>
                <a:gd name="connsiteX14" fmla="*/ 501077 w 523875"/>
                <a:gd name="connsiteY14" fmla="*/ 134345 h 342900"/>
                <a:gd name="connsiteX15" fmla="*/ 435145 w 523875"/>
                <a:gd name="connsiteY15" fmla="*/ 134421 h 342900"/>
                <a:gd name="connsiteX16" fmla="*/ 413904 w 523875"/>
                <a:gd name="connsiteY16" fmla="*/ 132354 h 342900"/>
                <a:gd name="connsiteX17" fmla="*/ 386596 w 523875"/>
                <a:gd name="connsiteY17" fmla="*/ 37180 h 342900"/>
                <a:gd name="connsiteX18" fmla="*/ 343448 w 523875"/>
                <a:gd name="connsiteY18" fmla="*/ 4 h 342900"/>
                <a:gd name="connsiteX19" fmla="*/ 254894 w 523875"/>
                <a:gd name="connsiteY19" fmla="*/ 4 h 342900"/>
                <a:gd name="connsiteX20" fmla="*/ 211746 w 523875"/>
                <a:gd name="connsiteY20" fmla="*/ 37180 h 342900"/>
                <a:gd name="connsiteX21" fmla="*/ 197439 w 523875"/>
                <a:gd name="connsiteY21" fmla="*/ 87034 h 342900"/>
                <a:gd name="connsiteX22" fmla="*/ 183133 w 523875"/>
                <a:gd name="connsiteY22" fmla="*/ 37180 h 342900"/>
                <a:gd name="connsiteX23" fmla="*/ 139984 w 523875"/>
                <a:gd name="connsiteY23" fmla="*/ 4 h 342900"/>
                <a:gd name="connsiteX24" fmla="*/ 71500 w 523875"/>
                <a:gd name="connsiteY24" fmla="*/ 4 h 342900"/>
                <a:gd name="connsiteX25" fmla="*/ 28332 w 523875"/>
                <a:gd name="connsiteY25" fmla="*/ 37180 h 342900"/>
                <a:gd name="connsiteX26" fmla="*/ 777 w 523875"/>
                <a:gd name="connsiteY26" fmla="*/ 133240 h 342900"/>
                <a:gd name="connsiteX27" fmla="*/ 10359 w 523875"/>
                <a:gd name="connsiteY27" fmla="*/ 152833 h 342900"/>
                <a:gd name="connsiteX28" fmla="*/ 28856 w 523875"/>
                <a:gd name="connsiteY28" fmla="*/ 142432 h 342900"/>
                <a:gd name="connsiteX29" fmla="*/ 55641 w 523875"/>
                <a:gd name="connsiteY29" fmla="*/ 48810 h 342900"/>
                <a:gd name="connsiteX30" fmla="*/ 68737 w 523875"/>
                <a:gd name="connsiteY30" fmla="*/ 48810 h 342900"/>
                <a:gd name="connsiteX31" fmla="*/ 29561 w 523875"/>
                <a:gd name="connsiteY31" fmla="*/ 210897 h 342900"/>
                <a:gd name="connsiteX32" fmla="*/ 64204 w 523875"/>
                <a:gd name="connsiteY32" fmla="*/ 210897 h 342900"/>
                <a:gd name="connsiteX33" fmla="*/ 64204 w 523875"/>
                <a:gd name="connsiteY33" fmla="*/ 326036 h 342900"/>
                <a:gd name="connsiteX34" fmla="*/ 81310 w 523875"/>
                <a:gd name="connsiteY34" fmla="*/ 343228 h 342900"/>
                <a:gd name="connsiteX35" fmla="*/ 98589 w 523875"/>
                <a:gd name="connsiteY35" fmla="*/ 326036 h 342900"/>
                <a:gd name="connsiteX36" fmla="*/ 98589 w 523875"/>
                <a:gd name="connsiteY36" fmla="*/ 210897 h 342900"/>
                <a:gd name="connsiteX37" fmla="*/ 113086 w 523875"/>
                <a:gd name="connsiteY37" fmla="*/ 210897 h 342900"/>
                <a:gd name="connsiteX38" fmla="*/ 113086 w 523875"/>
                <a:gd name="connsiteY38" fmla="*/ 326036 h 342900"/>
                <a:gd name="connsiteX39" fmla="*/ 130259 w 523875"/>
                <a:gd name="connsiteY39" fmla="*/ 343228 h 342900"/>
                <a:gd name="connsiteX40" fmla="*/ 147471 w 523875"/>
                <a:gd name="connsiteY40" fmla="*/ 326036 h 342900"/>
                <a:gd name="connsiteX41" fmla="*/ 147471 w 523875"/>
                <a:gd name="connsiteY41" fmla="*/ 210897 h 342900"/>
                <a:gd name="connsiteX42" fmla="*/ 181523 w 523875"/>
                <a:gd name="connsiteY42" fmla="*/ 210897 h 342900"/>
                <a:gd name="connsiteX43" fmla="*/ 142699 w 523875"/>
                <a:gd name="connsiteY43" fmla="*/ 48810 h 342900"/>
                <a:gd name="connsiteX44" fmla="*/ 155777 w 523875"/>
                <a:gd name="connsiteY44" fmla="*/ 48810 h 342900"/>
                <a:gd name="connsiteX45" fmla="*/ 182561 w 523875"/>
                <a:gd name="connsiteY45" fmla="*/ 142432 h 342900"/>
                <a:gd name="connsiteX46" fmla="*/ 196839 w 523875"/>
                <a:gd name="connsiteY46" fmla="*/ 153119 h 342900"/>
                <a:gd name="connsiteX47" fmla="*/ 212222 w 523875"/>
                <a:gd name="connsiteY47" fmla="*/ 142432 h 342900"/>
                <a:gd name="connsiteX48" fmla="*/ 239035 w 523875"/>
                <a:gd name="connsiteY48" fmla="*/ 48810 h 342900"/>
                <a:gd name="connsiteX49" fmla="*/ 251103 w 523875"/>
                <a:gd name="connsiteY49" fmla="*/ 48810 h 342900"/>
                <a:gd name="connsiteX50" fmla="*/ 251103 w 523875"/>
                <a:gd name="connsiteY50" fmla="*/ 322711 h 342900"/>
                <a:gd name="connsiteX51" fmla="*/ 271439 w 523875"/>
                <a:gd name="connsiteY51" fmla="*/ 342923 h 342900"/>
                <a:gd name="connsiteX52" fmla="*/ 291680 w 523875"/>
                <a:gd name="connsiteY52" fmla="*/ 322711 h 342900"/>
                <a:gd name="connsiteX53" fmla="*/ 291680 w 523875"/>
                <a:gd name="connsiteY53" fmla="*/ 166863 h 342900"/>
                <a:gd name="connsiteX54" fmla="*/ 306634 w 523875"/>
                <a:gd name="connsiteY54" fmla="*/ 166863 h 342900"/>
                <a:gd name="connsiteX55" fmla="*/ 306634 w 523875"/>
                <a:gd name="connsiteY55" fmla="*/ 322711 h 342900"/>
                <a:gd name="connsiteX56" fmla="*/ 326874 w 523875"/>
                <a:gd name="connsiteY56" fmla="*/ 342923 h 342900"/>
                <a:gd name="connsiteX57" fmla="*/ 347182 w 523875"/>
                <a:gd name="connsiteY57" fmla="*/ 322711 h 342900"/>
                <a:gd name="connsiteX58" fmla="*/ 347182 w 523875"/>
                <a:gd name="connsiteY58" fmla="*/ 48810 h 342900"/>
                <a:gd name="connsiteX59" fmla="*/ 360279 w 523875"/>
                <a:gd name="connsiteY59" fmla="*/ 48810 h 342900"/>
                <a:gd name="connsiteX60" fmla="*/ 385177 w 523875"/>
                <a:gd name="connsiteY60" fmla="*/ 139307 h 342900"/>
                <a:gd name="connsiteX61" fmla="*/ 398407 w 523875"/>
                <a:gd name="connsiteY61" fmla="*/ 151852 h 342900"/>
                <a:gd name="connsiteX62" fmla="*/ 433145 w 523875"/>
                <a:gd name="connsiteY62" fmla="*/ 161577 h 342900"/>
                <a:gd name="connsiteX63" fmla="*/ 433145 w 523875"/>
                <a:gd name="connsiteY63" fmla="*/ 331436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23875" h="342900">
                  <a:moveTo>
                    <a:pt x="433164" y="331436"/>
                  </a:moveTo>
                  <a:cubicBezTo>
                    <a:pt x="433164" y="339256"/>
                    <a:pt x="439622" y="345638"/>
                    <a:pt x="447470" y="345638"/>
                  </a:cubicBezTo>
                  <a:cubicBezTo>
                    <a:pt x="455290" y="345638"/>
                    <a:pt x="461653" y="339256"/>
                    <a:pt x="461653" y="331436"/>
                  </a:cubicBezTo>
                  <a:lnTo>
                    <a:pt x="461653" y="246530"/>
                  </a:lnTo>
                  <a:lnTo>
                    <a:pt x="472759" y="246530"/>
                  </a:lnTo>
                  <a:lnTo>
                    <a:pt x="472759" y="331436"/>
                  </a:lnTo>
                  <a:cubicBezTo>
                    <a:pt x="472759" y="339256"/>
                    <a:pt x="479122" y="345638"/>
                    <a:pt x="486971" y="345638"/>
                  </a:cubicBezTo>
                  <a:cubicBezTo>
                    <a:pt x="494819" y="345638"/>
                    <a:pt x="501249" y="339256"/>
                    <a:pt x="501249" y="331436"/>
                  </a:cubicBezTo>
                  <a:lnTo>
                    <a:pt x="501249" y="172740"/>
                  </a:lnTo>
                  <a:lnTo>
                    <a:pt x="512221" y="172740"/>
                  </a:lnTo>
                  <a:lnTo>
                    <a:pt x="512221" y="226547"/>
                  </a:lnTo>
                  <a:cubicBezTo>
                    <a:pt x="512221" y="232405"/>
                    <a:pt x="516946" y="237158"/>
                    <a:pt x="522785" y="237158"/>
                  </a:cubicBezTo>
                  <a:cubicBezTo>
                    <a:pt x="528643" y="237158"/>
                    <a:pt x="533243" y="232395"/>
                    <a:pt x="533243" y="226547"/>
                  </a:cubicBezTo>
                  <a:lnTo>
                    <a:pt x="533243" y="165377"/>
                  </a:lnTo>
                  <a:cubicBezTo>
                    <a:pt x="533243" y="148242"/>
                    <a:pt x="518156" y="134345"/>
                    <a:pt x="501077" y="134345"/>
                  </a:cubicBezTo>
                  <a:cubicBezTo>
                    <a:pt x="501077" y="134345"/>
                    <a:pt x="435402" y="134393"/>
                    <a:pt x="435145" y="134421"/>
                  </a:cubicBezTo>
                  <a:lnTo>
                    <a:pt x="413904" y="132354"/>
                  </a:lnTo>
                  <a:lnTo>
                    <a:pt x="386596" y="37180"/>
                  </a:lnTo>
                  <a:cubicBezTo>
                    <a:pt x="375576" y="-1215"/>
                    <a:pt x="343448" y="4"/>
                    <a:pt x="343448" y="4"/>
                  </a:cubicBezTo>
                  <a:lnTo>
                    <a:pt x="254894" y="4"/>
                  </a:lnTo>
                  <a:cubicBezTo>
                    <a:pt x="254894" y="4"/>
                    <a:pt x="222766" y="-1215"/>
                    <a:pt x="211746" y="37180"/>
                  </a:cubicBezTo>
                  <a:lnTo>
                    <a:pt x="197439" y="87034"/>
                  </a:lnTo>
                  <a:lnTo>
                    <a:pt x="183133" y="37180"/>
                  </a:lnTo>
                  <a:cubicBezTo>
                    <a:pt x="172122" y="-1215"/>
                    <a:pt x="139984" y="4"/>
                    <a:pt x="139984" y="4"/>
                  </a:cubicBezTo>
                  <a:lnTo>
                    <a:pt x="71500" y="4"/>
                  </a:lnTo>
                  <a:cubicBezTo>
                    <a:pt x="71500" y="4"/>
                    <a:pt x="39353" y="-1215"/>
                    <a:pt x="28332" y="37180"/>
                  </a:cubicBezTo>
                  <a:lnTo>
                    <a:pt x="777" y="133240"/>
                  </a:lnTo>
                  <a:cubicBezTo>
                    <a:pt x="-1881" y="142184"/>
                    <a:pt x="2520" y="150566"/>
                    <a:pt x="10359" y="152833"/>
                  </a:cubicBezTo>
                  <a:cubicBezTo>
                    <a:pt x="18198" y="155052"/>
                    <a:pt x="26808" y="149614"/>
                    <a:pt x="28856" y="142432"/>
                  </a:cubicBezTo>
                  <a:lnTo>
                    <a:pt x="55641" y="48810"/>
                  </a:lnTo>
                  <a:lnTo>
                    <a:pt x="68737" y="48810"/>
                  </a:lnTo>
                  <a:lnTo>
                    <a:pt x="29561" y="210897"/>
                  </a:lnTo>
                  <a:lnTo>
                    <a:pt x="64204" y="210897"/>
                  </a:lnTo>
                  <a:lnTo>
                    <a:pt x="64204" y="326036"/>
                  </a:lnTo>
                  <a:cubicBezTo>
                    <a:pt x="64204" y="335532"/>
                    <a:pt x="71833" y="343228"/>
                    <a:pt x="81310" y="343228"/>
                  </a:cubicBezTo>
                  <a:cubicBezTo>
                    <a:pt x="90835" y="343228"/>
                    <a:pt x="98589" y="335532"/>
                    <a:pt x="98589" y="326036"/>
                  </a:cubicBezTo>
                  <a:lnTo>
                    <a:pt x="98589" y="210897"/>
                  </a:lnTo>
                  <a:lnTo>
                    <a:pt x="113086" y="210897"/>
                  </a:lnTo>
                  <a:lnTo>
                    <a:pt x="113086" y="326036"/>
                  </a:lnTo>
                  <a:cubicBezTo>
                    <a:pt x="113086" y="335532"/>
                    <a:pt x="120744" y="343228"/>
                    <a:pt x="130259" y="343228"/>
                  </a:cubicBezTo>
                  <a:cubicBezTo>
                    <a:pt x="139775" y="343228"/>
                    <a:pt x="147471" y="335532"/>
                    <a:pt x="147471" y="326036"/>
                  </a:cubicBezTo>
                  <a:lnTo>
                    <a:pt x="147471" y="210897"/>
                  </a:lnTo>
                  <a:lnTo>
                    <a:pt x="181523" y="210897"/>
                  </a:lnTo>
                  <a:lnTo>
                    <a:pt x="142699" y="48810"/>
                  </a:lnTo>
                  <a:lnTo>
                    <a:pt x="155777" y="48810"/>
                  </a:lnTo>
                  <a:lnTo>
                    <a:pt x="182561" y="142432"/>
                  </a:lnTo>
                  <a:cubicBezTo>
                    <a:pt x="184390" y="148661"/>
                    <a:pt x="190095" y="153700"/>
                    <a:pt x="196839" y="153119"/>
                  </a:cubicBezTo>
                  <a:cubicBezTo>
                    <a:pt x="203583" y="153709"/>
                    <a:pt x="210469" y="148661"/>
                    <a:pt x="212222" y="142432"/>
                  </a:cubicBezTo>
                  <a:lnTo>
                    <a:pt x="239035" y="48810"/>
                  </a:lnTo>
                  <a:lnTo>
                    <a:pt x="251103" y="48810"/>
                  </a:lnTo>
                  <a:lnTo>
                    <a:pt x="251103" y="322711"/>
                  </a:lnTo>
                  <a:cubicBezTo>
                    <a:pt x="251103" y="333875"/>
                    <a:pt x="260228" y="342923"/>
                    <a:pt x="271439" y="342923"/>
                  </a:cubicBezTo>
                  <a:cubicBezTo>
                    <a:pt x="282583" y="342923"/>
                    <a:pt x="291680" y="333875"/>
                    <a:pt x="291680" y="322711"/>
                  </a:cubicBezTo>
                  <a:lnTo>
                    <a:pt x="291680" y="166863"/>
                  </a:lnTo>
                  <a:lnTo>
                    <a:pt x="306634" y="166863"/>
                  </a:lnTo>
                  <a:lnTo>
                    <a:pt x="306634" y="322711"/>
                  </a:lnTo>
                  <a:cubicBezTo>
                    <a:pt x="306634" y="333875"/>
                    <a:pt x="315692" y="342923"/>
                    <a:pt x="326874" y="342923"/>
                  </a:cubicBezTo>
                  <a:cubicBezTo>
                    <a:pt x="338057" y="342923"/>
                    <a:pt x="347182" y="333875"/>
                    <a:pt x="347182" y="322711"/>
                  </a:cubicBezTo>
                  <a:lnTo>
                    <a:pt x="347182" y="48810"/>
                  </a:lnTo>
                  <a:lnTo>
                    <a:pt x="360279" y="48810"/>
                  </a:lnTo>
                  <a:lnTo>
                    <a:pt x="385177" y="139307"/>
                  </a:lnTo>
                  <a:cubicBezTo>
                    <a:pt x="386739" y="144756"/>
                    <a:pt x="392378" y="150042"/>
                    <a:pt x="398407" y="151852"/>
                  </a:cubicBezTo>
                  <a:lnTo>
                    <a:pt x="433145" y="161577"/>
                  </a:lnTo>
                  <a:lnTo>
                    <a:pt x="433145" y="3314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CB1E49D9-7C0A-40CC-A88B-EE103E2CCE2B}"/>
              </a:ext>
            </a:extLst>
          </p:cNvPr>
          <p:cNvSpPr/>
          <p:nvPr/>
        </p:nvSpPr>
        <p:spPr>
          <a:xfrm>
            <a:off x="5707802" y="3752286"/>
            <a:ext cx="355122" cy="830302"/>
          </a:xfrm>
          <a:custGeom>
            <a:avLst/>
            <a:gdLst>
              <a:gd name="connsiteX0" fmla="*/ 1266423 w 1974485"/>
              <a:gd name="connsiteY0" fmla="*/ 3889 h 4616502"/>
              <a:gd name="connsiteX1" fmla="*/ 1587087 w 1974485"/>
              <a:gd name="connsiteY1" fmla="*/ 79275 h 4616502"/>
              <a:gd name="connsiteX2" fmla="*/ 1594402 w 1974485"/>
              <a:gd name="connsiteY2" fmla="*/ 915432 h 4616502"/>
              <a:gd name="connsiteX3" fmla="*/ 1399368 w 1974485"/>
              <a:gd name="connsiteY3" fmla="*/ 992392 h 4616502"/>
              <a:gd name="connsiteX4" fmla="*/ 1462608 w 1974485"/>
              <a:gd name="connsiteY4" fmla="*/ 1130937 h 4616502"/>
              <a:gd name="connsiteX5" fmla="*/ 1814541 w 1974485"/>
              <a:gd name="connsiteY5" fmla="*/ 1342162 h 4616502"/>
              <a:gd name="connsiteX6" fmla="*/ 1952612 w 1974485"/>
              <a:gd name="connsiteY6" fmla="*/ 1683861 h 4616502"/>
              <a:gd name="connsiteX7" fmla="*/ 1974899 w 1974485"/>
              <a:gd name="connsiteY7" fmla="*/ 4355929 h 4616502"/>
              <a:gd name="connsiteX8" fmla="*/ 826206 w 1974485"/>
              <a:gd name="connsiteY8" fmla="*/ 4614862 h 4616502"/>
              <a:gd name="connsiteX9" fmla="*/ 22005 w 1974485"/>
              <a:gd name="connsiteY9" fmla="*/ 4382540 h 4616502"/>
              <a:gd name="connsiteX10" fmla="*/ 0 w 1974485"/>
              <a:gd name="connsiteY10" fmla="*/ 1698461 h 4616502"/>
              <a:gd name="connsiteX11" fmla="*/ 130492 w 1974485"/>
              <a:gd name="connsiteY11" fmla="*/ 1359157 h 4616502"/>
              <a:gd name="connsiteX12" fmla="*/ 481266 w 1974485"/>
              <a:gd name="connsiteY12" fmla="*/ 1137118 h 4616502"/>
              <a:gd name="connsiteX13" fmla="*/ 537064 w 1974485"/>
              <a:gd name="connsiteY13" fmla="*/ 1004795 h 4616502"/>
              <a:gd name="connsiteX14" fmla="*/ 367521 w 1974485"/>
              <a:gd name="connsiteY14" fmla="*/ 929940 h 4616502"/>
              <a:gd name="connsiteX15" fmla="*/ 367610 w 1974485"/>
              <a:gd name="connsiteY15" fmla="*/ 74706 h 4616502"/>
              <a:gd name="connsiteX16" fmla="*/ 1260331 w 1974485"/>
              <a:gd name="connsiteY16" fmla="*/ 3903 h 46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74485" h="4616502">
                <a:moveTo>
                  <a:pt x="1266423" y="3889"/>
                </a:moveTo>
                <a:cubicBezTo>
                  <a:pt x="1460440" y="8991"/>
                  <a:pt x="1567328" y="34120"/>
                  <a:pt x="1587087" y="79275"/>
                </a:cubicBezTo>
                <a:cubicBezTo>
                  <a:pt x="1594179" y="184841"/>
                  <a:pt x="1596617" y="463560"/>
                  <a:pt x="1594402" y="915432"/>
                </a:cubicBezTo>
                <a:lnTo>
                  <a:pt x="1399368" y="992392"/>
                </a:lnTo>
                <a:lnTo>
                  <a:pt x="1462608" y="1130937"/>
                </a:lnTo>
                <a:cubicBezTo>
                  <a:pt x="1645295" y="1189502"/>
                  <a:pt x="1762606" y="1259910"/>
                  <a:pt x="1814541" y="1342162"/>
                </a:cubicBezTo>
                <a:cubicBezTo>
                  <a:pt x="1870044" y="1418317"/>
                  <a:pt x="1916068" y="1532217"/>
                  <a:pt x="1952612" y="1683861"/>
                </a:cubicBezTo>
                <a:cubicBezTo>
                  <a:pt x="1960517" y="1741195"/>
                  <a:pt x="1967946" y="2631885"/>
                  <a:pt x="1974899" y="4355929"/>
                </a:cubicBezTo>
                <a:cubicBezTo>
                  <a:pt x="1838547" y="4564484"/>
                  <a:pt x="1455649" y="4650795"/>
                  <a:pt x="826206" y="4614862"/>
                </a:cubicBezTo>
                <a:cubicBezTo>
                  <a:pt x="324381" y="4596010"/>
                  <a:pt x="56313" y="4518570"/>
                  <a:pt x="22005" y="4382540"/>
                </a:cubicBezTo>
                <a:cubicBezTo>
                  <a:pt x="12495" y="4173007"/>
                  <a:pt x="5160" y="3278314"/>
                  <a:pt x="0" y="1698461"/>
                </a:cubicBezTo>
                <a:cubicBezTo>
                  <a:pt x="36470" y="1542122"/>
                  <a:pt x="79967" y="1429021"/>
                  <a:pt x="130492" y="1359157"/>
                </a:cubicBezTo>
                <a:cubicBezTo>
                  <a:pt x="184702" y="1271935"/>
                  <a:pt x="301627" y="1197922"/>
                  <a:pt x="481266" y="1137118"/>
                </a:cubicBezTo>
                <a:lnTo>
                  <a:pt x="537064" y="1004795"/>
                </a:lnTo>
                <a:lnTo>
                  <a:pt x="367521" y="929940"/>
                </a:lnTo>
                <a:lnTo>
                  <a:pt x="367610" y="74706"/>
                </a:lnTo>
                <a:cubicBezTo>
                  <a:pt x="369945" y="13519"/>
                  <a:pt x="667519" y="-10082"/>
                  <a:pt x="1260331" y="3903"/>
                </a:cubicBezTo>
                <a:close/>
              </a:path>
            </a:pathLst>
          </a:custGeom>
          <a:solidFill>
            <a:schemeClr val="accent1"/>
          </a:solidFill>
          <a:ln w="701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606" name="Group 605">
            <a:extLst>
              <a:ext uri="{FF2B5EF4-FFF2-40B4-BE49-F238E27FC236}">
                <a16:creationId xmlns:a16="http://schemas.microsoft.com/office/drawing/2014/main" id="{4DD06C9C-B3F7-4C85-8BE4-D83F82F801B4}"/>
              </a:ext>
            </a:extLst>
          </p:cNvPr>
          <p:cNvGrpSpPr/>
          <p:nvPr/>
        </p:nvGrpSpPr>
        <p:grpSpPr>
          <a:xfrm>
            <a:off x="6368272" y="3837351"/>
            <a:ext cx="803272" cy="770975"/>
            <a:chOff x="6156272" y="2952171"/>
            <a:chExt cx="1953406" cy="1874865"/>
          </a:xfrm>
          <a:solidFill>
            <a:schemeClr val="accent1"/>
          </a:solidFill>
        </p:grpSpPr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39D09D82-8485-4E2C-8890-87DA15D8511C}"/>
                </a:ext>
              </a:extLst>
            </p:cNvPr>
            <p:cNvSpPr/>
            <p:nvPr/>
          </p:nvSpPr>
          <p:spPr>
            <a:xfrm>
              <a:off x="6468023" y="2952171"/>
              <a:ext cx="1419381" cy="948596"/>
            </a:xfrm>
            <a:custGeom>
              <a:avLst/>
              <a:gdLst>
                <a:gd name="connsiteX0" fmla="*/ 792488 w 1419381"/>
                <a:gd name="connsiteY0" fmla="*/ 0 h 948596"/>
                <a:gd name="connsiteX1" fmla="*/ 804331 w 1419381"/>
                <a:gd name="connsiteY1" fmla="*/ 109 h 948596"/>
                <a:gd name="connsiteX2" fmla="*/ 894221 w 1419381"/>
                <a:gd name="connsiteY2" fmla="*/ 16816 h 948596"/>
                <a:gd name="connsiteX3" fmla="*/ 991555 w 1419381"/>
                <a:gd name="connsiteY3" fmla="*/ 106325 h 948596"/>
                <a:gd name="connsiteX4" fmla="*/ 999486 w 1419381"/>
                <a:gd name="connsiteY4" fmla="*/ 306368 h 948596"/>
                <a:gd name="connsiteX5" fmla="*/ 877358 w 1419381"/>
                <a:gd name="connsiteY5" fmla="*/ 418218 h 948596"/>
                <a:gd name="connsiteX6" fmla="*/ 844785 w 1419381"/>
                <a:gd name="connsiteY6" fmla="*/ 438541 h 948596"/>
                <a:gd name="connsiteX7" fmla="*/ 921527 w 1419381"/>
                <a:gd name="connsiteY7" fmla="*/ 461688 h 948596"/>
                <a:gd name="connsiteX8" fmla="*/ 1315863 w 1419381"/>
                <a:gd name="connsiteY8" fmla="*/ 585786 h 948596"/>
                <a:gd name="connsiteX9" fmla="*/ 1410216 w 1419381"/>
                <a:gd name="connsiteY9" fmla="*/ 831075 h 948596"/>
                <a:gd name="connsiteX10" fmla="*/ 1320737 w 1419381"/>
                <a:gd name="connsiteY10" fmla="*/ 932105 h 948596"/>
                <a:gd name="connsiteX11" fmla="*/ 1226927 w 1419381"/>
                <a:gd name="connsiteY11" fmla="*/ 953444 h 948596"/>
                <a:gd name="connsiteX12" fmla="*/ 1217799 w 1419381"/>
                <a:gd name="connsiteY12" fmla="*/ 953487 h 948596"/>
                <a:gd name="connsiteX13" fmla="*/ 877417 w 1419381"/>
                <a:gd name="connsiteY13" fmla="*/ 889178 h 948596"/>
                <a:gd name="connsiteX14" fmla="*/ 639791 w 1419381"/>
                <a:gd name="connsiteY14" fmla="*/ 818739 h 948596"/>
                <a:gd name="connsiteX15" fmla="*/ 544623 w 1419381"/>
                <a:gd name="connsiteY15" fmla="*/ 603554 h 948596"/>
                <a:gd name="connsiteX16" fmla="*/ 563690 w 1419381"/>
                <a:gd name="connsiteY16" fmla="*/ 544795 h 948596"/>
                <a:gd name="connsiteX17" fmla="*/ 570514 w 1419381"/>
                <a:gd name="connsiteY17" fmla="*/ 524497 h 948596"/>
                <a:gd name="connsiteX18" fmla="*/ 570483 w 1419381"/>
                <a:gd name="connsiteY18" fmla="*/ 524497 h 948596"/>
                <a:gd name="connsiteX19" fmla="*/ 569865 w 1419381"/>
                <a:gd name="connsiteY19" fmla="*/ 524683 h 948596"/>
                <a:gd name="connsiteX20" fmla="*/ 348158 w 1419381"/>
                <a:gd name="connsiteY20" fmla="*/ 596673 h 948596"/>
                <a:gd name="connsiteX21" fmla="*/ 234440 w 1419381"/>
                <a:gd name="connsiteY21" fmla="*/ 616946 h 948596"/>
                <a:gd name="connsiteX22" fmla="*/ 125812 w 1419381"/>
                <a:gd name="connsiteY22" fmla="*/ 588415 h 948596"/>
                <a:gd name="connsiteX23" fmla="*/ 23595 w 1419381"/>
                <a:gd name="connsiteY23" fmla="*/ 482577 h 948596"/>
                <a:gd name="connsiteX24" fmla="*/ 744 w 1419381"/>
                <a:gd name="connsiteY24" fmla="*/ 397754 h 948596"/>
                <a:gd name="connsiteX25" fmla="*/ 6976 w 1419381"/>
                <a:gd name="connsiteY25" fmla="*/ 318507 h 948596"/>
                <a:gd name="connsiteX26" fmla="*/ 129827 w 1419381"/>
                <a:gd name="connsiteY26" fmla="*/ 164939 h 948596"/>
                <a:gd name="connsiteX27" fmla="*/ 704096 w 1419381"/>
                <a:gd name="connsiteY27" fmla="*/ 10413 h 948596"/>
                <a:gd name="connsiteX28" fmla="*/ 792488 w 1419381"/>
                <a:gd name="connsiteY28" fmla="*/ 0 h 9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9381" h="948596">
                  <a:moveTo>
                    <a:pt x="792488" y="0"/>
                  </a:moveTo>
                  <a:cubicBezTo>
                    <a:pt x="796299" y="0"/>
                    <a:pt x="800239" y="37"/>
                    <a:pt x="804331" y="109"/>
                  </a:cubicBezTo>
                  <a:cubicBezTo>
                    <a:pt x="854494" y="765"/>
                    <a:pt x="862954" y="2282"/>
                    <a:pt x="894221" y="16816"/>
                  </a:cubicBezTo>
                  <a:cubicBezTo>
                    <a:pt x="941917" y="39139"/>
                    <a:pt x="969045" y="64266"/>
                    <a:pt x="991555" y="106325"/>
                  </a:cubicBezTo>
                  <a:cubicBezTo>
                    <a:pt x="1026398" y="172045"/>
                    <a:pt x="1029032" y="237493"/>
                    <a:pt x="999486" y="306368"/>
                  </a:cubicBezTo>
                  <a:cubicBezTo>
                    <a:pt x="976677" y="359348"/>
                    <a:pt x="945227" y="388109"/>
                    <a:pt x="877358" y="418218"/>
                  </a:cubicBezTo>
                  <a:cubicBezTo>
                    <a:pt x="854208" y="428434"/>
                    <a:pt x="840549" y="436991"/>
                    <a:pt x="844785" y="438541"/>
                  </a:cubicBezTo>
                  <a:cubicBezTo>
                    <a:pt x="849021" y="440091"/>
                    <a:pt x="883951" y="450372"/>
                    <a:pt x="921527" y="461688"/>
                  </a:cubicBezTo>
                  <a:cubicBezTo>
                    <a:pt x="1188250" y="539286"/>
                    <a:pt x="1279820" y="568123"/>
                    <a:pt x="1315863" y="585786"/>
                  </a:cubicBezTo>
                  <a:cubicBezTo>
                    <a:pt x="1404385" y="629432"/>
                    <a:pt x="1445358" y="735757"/>
                    <a:pt x="1410216" y="831075"/>
                  </a:cubicBezTo>
                  <a:cubicBezTo>
                    <a:pt x="1391614" y="881909"/>
                    <a:pt x="1369110" y="906904"/>
                    <a:pt x="1320737" y="932105"/>
                  </a:cubicBezTo>
                  <a:cubicBezTo>
                    <a:pt x="1281300" y="952484"/>
                    <a:pt x="1278666" y="953032"/>
                    <a:pt x="1226927" y="953444"/>
                  </a:cubicBezTo>
                  <a:cubicBezTo>
                    <a:pt x="1223759" y="953470"/>
                    <a:pt x="1220735" y="953487"/>
                    <a:pt x="1217799" y="953487"/>
                  </a:cubicBezTo>
                  <a:cubicBezTo>
                    <a:pt x="1167896" y="953487"/>
                    <a:pt x="1143670" y="948389"/>
                    <a:pt x="877417" y="889178"/>
                  </a:cubicBezTo>
                  <a:cubicBezTo>
                    <a:pt x="718210" y="853490"/>
                    <a:pt x="670581" y="839614"/>
                    <a:pt x="639791" y="818739"/>
                  </a:cubicBezTo>
                  <a:cubicBezTo>
                    <a:pt x="568127" y="770209"/>
                    <a:pt x="530493" y="685504"/>
                    <a:pt x="544623" y="603554"/>
                  </a:cubicBezTo>
                  <a:cubicBezTo>
                    <a:pt x="548163" y="583991"/>
                    <a:pt x="556399" y="557525"/>
                    <a:pt x="563690" y="544795"/>
                  </a:cubicBezTo>
                  <a:cubicBezTo>
                    <a:pt x="569911" y="533089"/>
                    <a:pt x="572582" y="524538"/>
                    <a:pt x="570514" y="524497"/>
                  </a:cubicBezTo>
                  <a:lnTo>
                    <a:pt x="570483" y="524497"/>
                  </a:lnTo>
                  <a:cubicBezTo>
                    <a:pt x="570310" y="524500"/>
                    <a:pt x="570104" y="524561"/>
                    <a:pt x="569865" y="524683"/>
                  </a:cubicBezTo>
                  <a:cubicBezTo>
                    <a:pt x="546180" y="533847"/>
                    <a:pt x="401359" y="580937"/>
                    <a:pt x="348158" y="596673"/>
                  </a:cubicBezTo>
                  <a:cubicBezTo>
                    <a:pt x="303376" y="610133"/>
                    <a:pt x="267127" y="616946"/>
                    <a:pt x="234440" y="616946"/>
                  </a:cubicBezTo>
                  <a:cubicBezTo>
                    <a:pt x="196001" y="616946"/>
                    <a:pt x="162487" y="607525"/>
                    <a:pt x="125812" y="588415"/>
                  </a:cubicBezTo>
                  <a:cubicBezTo>
                    <a:pt x="81807" y="565533"/>
                    <a:pt x="47204" y="529907"/>
                    <a:pt x="23595" y="482577"/>
                  </a:cubicBezTo>
                  <a:cubicBezTo>
                    <a:pt x="6423" y="447867"/>
                    <a:pt x="3163" y="436278"/>
                    <a:pt x="744" y="397754"/>
                  </a:cubicBezTo>
                  <a:cubicBezTo>
                    <a:pt x="-1101" y="365033"/>
                    <a:pt x="310" y="343375"/>
                    <a:pt x="6976" y="318507"/>
                  </a:cubicBezTo>
                  <a:cubicBezTo>
                    <a:pt x="23377" y="256602"/>
                    <a:pt x="73040" y="194431"/>
                    <a:pt x="129827" y="164939"/>
                  </a:cubicBezTo>
                  <a:cubicBezTo>
                    <a:pt x="152436" y="153143"/>
                    <a:pt x="369501" y="94918"/>
                    <a:pt x="704096" y="10413"/>
                  </a:cubicBezTo>
                  <a:cubicBezTo>
                    <a:pt x="733996" y="3041"/>
                    <a:pt x="757934" y="0"/>
                    <a:pt x="792488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88EAFC8C-7C64-4760-9623-1A4F904DCC23}"/>
                </a:ext>
              </a:extLst>
            </p:cNvPr>
            <p:cNvSpPr/>
            <p:nvPr/>
          </p:nvSpPr>
          <p:spPr>
            <a:xfrm>
              <a:off x="6156272" y="3660614"/>
              <a:ext cx="1953406" cy="1166422"/>
            </a:xfrm>
            <a:custGeom>
              <a:avLst/>
              <a:gdLst>
                <a:gd name="connsiteX0" fmla="*/ 714083 w 1953405"/>
                <a:gd name="connsiteY0" fmla="*/ 0 h 1166422"/>
                <a:gd name="connsiteX1" fmla="*/ 804049 w 1953405"/>
                <a:gd name="connsiteY1" fmla="*/ 20660 h 1166422"/>
                <a:gd name="connsiteX2" fmla="*/ 891319 w 1953405"/>
                <a:gd name="connsiteY2" fmla="*/ 106025 h 1166422"/>
                <a:gd name="connsiteX3" fmla="*/ 904148 w 1953405"/>
                <a:gd name="connsiteY3" fmla="*/ 191983 h 1166422"/>
                <a:gd name="connsiteX4" fmla="*/ 774473 w 1953405"/>
                <a:gd name="connsiteY4" fmla="*/ 416882 h 1166422"/>
                <a:gd name="connsiteX5" fmla="*/ 687493 w 1953405"/>
                <a:gd name="connsiteY5" fmla="*/ 512388 h 1166422"/>
                <a:gd name="connsiteX6" fmla="*/ 689167 w 1953405"/>
                <a:gd name="connsiteY6" fmla="*/ 511544 h 1166422"/>
                <a:gd name="connsiteX7" fmla="*/ 764910 w 1953405"/>
                <a:gd name="connsiteY7" fmla="*/ 492436 h 1166422"/>
                <a:gd name="connsiteX8" fmla="*/ 825859 w 1953405"/>
                <a:gd name="connsiteY8" fmla="*/ 504646 h 1166422"/>
                <a:gd name="connsiteX9" fmla="*/ 842281 w 1953405"/>
                <a:gd name="connsiteY9" fmla="*/ 511907 h 1166422"/>
                <a:gd name="connsiteX10" fmla="*/ 842285 w 1953405"/>
                <a:gd name="connsiteY10" fmla="*/ 511907 h 1166422"/>
                <a:gd name="connsiteX11" fmla="*/ 847886 w 1953405"/>
                <a:gd name="connsiteY11" fmla="*/ 485991 h 1166422"/>
                <a:gd name="connsiteX12" fmla="*/ 964930 w 1953405"/>
                <a:gd name="connsiteY12" fmla="*/ 332470 h 1166422"/>
                <a:gd name="connsiteX13" fmla="*/ 1066170 w 1953405"/>
                <a:gd name="connsiteY13" fmla="*/ 315823 h 1166422"/>
                <a:gd name="connsiteX14" fmla="*/ 1092916 w 1953405"/>
                <a:gd name="connsiteY14" fmla="*/ 315492 h 1166422"/>
                <a:gd name="connsiteX15" fmla="*/ 1741094 w 1953405"/>
                <a:gd name="connsiteY15" fmla="*/ 336312 h 1166422"/>
                <a:gd name="connsiteX16" fmla="*/ 1835728 w 1953405"/>
                <a:gd name="connsiteY16" fmla="*/ 351925 h 1166422"/>
                <a:gd name="connsiteX17" fmla="*/ 1937776 w 1953405"/>
                <a:gd name="connsiteY17" fmla="*/ 436644 h 1166422"/>
                <a:gd name="connsiteX18" fmla="*/ 1959116 w 1953405"/>
                <a:gd name="connsiteY18" fmla="*/ 530454 h 1166422"/>
                <a:gd name="connsiteX19" fmla="*/ 1948224 w 1953405"/>
                <a:gd name="connsiteY19" fmla="*/ 621354 h 1166422"/>
                <a:gd name="connsiteX20" fmla="*/ 1853424 w 1953405"/>
                <a:gd name="connsiteY20" fmla="*/ 717148 h 1166422"/>
                <a:gd name="connsiteX21" fmla="*/ 1722454 w 1953405"/>
                <a:gd name="connsiteY21" fmla="*/ 739544 h 1166422"/>
                <a:gd name="connsiteX22" fmla="*/ 1692563 w 1953405"/>
                <a:gd name="connsiteY22" fmla="*/ 739022 h 1166422"/>
                <a:gd name="connsiteX23" fmla="*/ 1007033 w 1953405"/>
                <a:gd name="connsiteY23" fmla="*/ 712810 h 1166422"/>
                <a:gd name="connsiteX24" fmla="*/ 999264 w 1953405"/>
                <a:gd name="connsiteY24" fmla="*/ 711503 h 1166422"/>
                <a:gd name="connsiteX25" fmla="*/ 998092 w 1953405"/>
                <a:gd name="connsiteY25" fmla="*/ 717105 h 1166422"/>
                <a:gd name="connsiteX26" fmla="*/ 1126819 w 1953405"/>
                <a:gd name="connsiteY26" fmla="*/ 902985 h 1166422"/>
                <a:gd name="connsiteX27" fmla="*/ 1179568 w 1953405"/>
                <a:gd name="connsiteY27" fmla="*/ 1029280 h 1166422"/>
                <a:gd name="connsiteX28" fmla="*/ 1044626 w 1953405"/>
                <a:gd name="connsiteY28" fmla="*/ 1170736 h 1166422"/>
                <a:gd name="connsiteX29" fmla="*/ 986842 w 1953405"/>
                <a:gd name="connsiteY29" fmla="*/ 1160174 h 1166422"/>
                <a:gd name="connsiteX30" fmla="*/ 902266 w 1953405"/>
                <a:gd name="connsiteY30" fmla="*/ 1081650 h 1166422"/>
                <a:gd name="connsiteX31" fmla="*/ 638779 w 1953405"/>
                <a:gd name="connsiteY31" fmla="*/ 681428 h 1166422"/>
                <a:gd name="connsiteX32" fmla="*/ 644168 w 1953405"/>
                <a:gd name="connsiteY32" fmla="*/ 562588 h 1166422"/>
                <a:gd name="connsiteX33" fmla="*/ 648922 w 1953405"/>
                <a:gd name="connsiteY33" fmla="*/ 549862 h 1166422"/>
                <a:gd name="connsiteX34" fmla="*/ 648894 w 1953405"/>
                <a:gd name="connsiteY34" fmla="*/ 549862 h 1166422"/>
                <a:gd name="connsiteX35" fmla="*/ 424548 w 1953405"/>
                <a:gd name="connsiteY35" fmla="*/ 763918 h 1166422"/>
                <a:gd name="connsiteX36" fmla="*/ 199613 w 1953405"/>
                <a:gd name="connsiteY36" fmla="*/ 894540 h 1166422"/>
                <a:gd name="connsiteX37" fmla="*/ 182946 w 1953405"/>
                <a:gd name="connsiteY37" fmla="*/ 894620 h 1166422"/>
                <a:gd name="connsiteX38" fmla="*/ 108688 w 1953405"/>
                <a:gd name="connsiteY38" fmla="*/ 880482 h 1166422"/>
                <a:gd name="connsiteX39" fmla="*/ 15033 w 1953405"/>
                <a:gd name="connsiteY39" fmla="*/ 788831 h 1166422"/>
                <a:gd name="connsiteX40" fmla="*/ 75 w 1953405"/>
                <a:gd name="connsiteY40" fmla="*/ 700778 h 1166422"/>
                <a:gd name="connsiteX41" fmla="*/ 17267 w 1953405"/>
                <a:gd name="connsiteY41" fmla="*/ 605604 h 1166422"/>
                <a:gd name="connsiteX42" fmla="*/ 331997 w 1953405"/>
                <a:gd name="connsiteY42" fmla="*/ 281024 h 1166422"/>
                <a:gd name="connsiteX43" fmla="*/ 621907 w 1953405"/>
                <a:gd name="connsiteY43" fmla="*/ 22112 h 1166422"/>
                <a:gd name="connsiteX44" fmla="*/ 714083 w 1953405"/>
                <a:gd name="connsiteY44" fmla="*/ 0 h 11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53405" h="1166422">
                  <a:moveTo>
                    <a:pt x="714083" y="0"/>
                  </a:moveTo>
                  <a:cubicBezTo>
                    <a:pt x="745076" y="0"/>
                    <a:pt x="776191" y="6878"/>
                    <a:pt x="804049" y="20660"/>
                  </a:cubicBezTo>
                  <a:cubicBezTo>
                    <a:pt x="837973" y="37284"/>
                    <a:pt x="872031" y="70804"/>
                    <a:pt x="891319" y="106025"/>
                  </a:cubicBezTo>
                  <a:cubicBezTo>
                    <a:pt x="902038" y="126003"/>
                    <a:pt x="903701" y="136021"/>
                    <a:pt x="904148" y="191983"/>
                  </a:cubicBezTo>
                  <a:cubicBezTo>
                    <a:pt x="904859" y="281207"/>
                    <a:pt x="903820" y="283327"/>
                    <a:pt x="774473" y="416882"/>
                  </a:cubicBezTo>
                  <a:cubicBezTo>
                    <a:pt x="720754" y="471466"/>
                    <a:pt x="684057" y="512388"/>
                    <a:pt x="687493" y="512388"/>
                  </a:cubicBezTo>
                  <a:cubicBezTo>
                    <a:pt x="687776" y="512388"/>
                    <a:pt x="688329" y="512112"/>
                    <a:pt x="689167" y="511544"/>
                  </a:cubicBezTo>
                  <a:cubicBezTo>
                    <a:pt x="707429" y="498959"/>
                    <a:pt x="736372" y="492436"/>
                    <a:pt x="764910" y="492436"/>
                  </a:cubicBezTo>
                  <a:cubicBezTo>
                    <a:pt x="787247" y="492436"/>
                    <a:pt x="809335" y="496432"/>
                    <a:pt x="825859" y="504646"/>
                  </a:cubicBezTo>
                  <a:cubicBezTo>
                    <a:pt x="833802" y="508801"/>
                    <a:pt x="841209" y="511907"/>
                    <a:pt x="842281" y="511907"/>
                  </a:cubicBezTo>
                  <a:cubicBezTo>
                    <a:pt x="842282" y="511907"/>
                    <a:pt x="842284" y="511907"/>
                    <a:pt x="842285" y="511907"/>
                  </a:cubicBezTo>
                  <a:cubicBezTo>
                    <a:pt x="843869" y="511894"/>
                    <a:pt x="845888" y="500263"/>
                    <a:pt x="847886" y="485991"/>
                  </a:cubicBezTo>
                  <a:cubicBezTo>
                    <a:pt x="855326" y="425742"/>
                    <a:pt x="904967" y="360931"/>
                    <a:pt x="964930" y="332470"/>
                  </a:cubicBezTo>
                  <a:cubicBezTo>
                    <a:pt x="991759" y="320113"/>
                    <a:pt x="1002833" y="318441"/>
                    <a:pt x="1066170" y="315823"/>
                  </a:cubicBezTo>
                  <a:cubicBezTo>
                    <a:pt x="1072389" y="315598"/>
                    <a:pt x="1081455" y="315492"/>
                    <a:pt x="1092916" y="315492"/>
                  </a:cubicBezTo>
                  <a:cubicBezTo>
                    <a:pt x="1219591" y="315492"/>
                    <a:pt x="1638871" y="328412"/>
                    <a:pt x="1741094" y="336312"/>
                  </a:cubicBezTo>
                  <a:cubicBezTo>
                    <a:pt x="1782300" y="339151"/>
                    <a:pt x="1817195" y="345209"/>
                    <a:pt x="1835728" y="351925"/>
                  </a:cubicBezTo>
                  <a:cubicBezTo>
                    <a:pt x="1874382" y="365872"/>
                    <a:pt x="1913716" y="398821"/>
                    <a:pt x="1937776" y="436644"/>
                  </a:cubicBezTo>
                  <a:cubicBezTo>
                    <a:pt x="1956499" y="467117"/>
                    <a:pt x="1957038" y="468697"/>
                    <a:pt x="1959116" y="530454"/>
                  </a:cubicBezTo>
                  <a:cubicBezTo>
                    <a:pt x="1961170" y="589573"/>
                    <a:pt x="1960689" y="595384"/>
                    <a:pt x="1948224" y="621354"/>
                  </a:cubicBezTo>
                  <a:cubicBezTo>
                    <a:pt x="1930564" y="657925"/>
                    <a:pt x="1890232" y="698374"/>
                    <a:pt x="1853424" y="717148"/>
                  </a:cubicBezTo>
                  <a:cubicBezTo>
                    <a:pt x="1822978" y="732446"/>
                    <a:pt x="1782612" y="739544"/>
                    <a:pt x="1722454" y="739544"/>
                  </a:cubicBezTo>
                  <a:cubicBezTo>
                    <a:pt x="1712993" y="739544"/>
                    <a:pt x="1703042" y="739369"/>
                    <a:pt x="1692563" y="739022"/>
                  </a:cubicBezTo>
                  <a:cubicBezTo>
                    <a:pt x="1207772" y="725993"/>
                    <a:pt x="1034014" y="719459"/>
                    <a:pt x="1007033" y="712810"/>
                  </a:cubicBezTo>
                  <a:cubicBezTo>
                    <a:pt x="1003482" y="711952"/>
                    <a:pt x="1000946" y="711503"/>
                    <a:pt x="999264" y="711503"/>
                  </a:cubicBezTo>
                  <a:cubicBezTo>
                    <a:pt x="995936" y="711503"/>
                    <a:pt x="995957" y="713264"/>
                    <a:pt x="998092" y="717105"/>
                  </a:cubicBezTo>
                  <a:cubicBezTo>
                    <a:pt x="1005044" y="728138"/>
                    <a:pt x="1101190" y="867286"/>
                    <a:pt x="1126819" y="902985"/>
                  </a:cubicBezTo>
                  <a:cubicBezTo>
                    <a:pt x="1167929" y="960208"/>
                    <a:pt x="1179235" y="987572"/>
                    <a:pt x="1179568" y="1029280"/>
                  </a:cubicBezTo>
                  <a:cubicBezTo>
                    <a:pt x="1180241" y="1113766"/>
                    <a:pt x="1120604" y="1170736"/>
                    <a:pt x="1044626" y="1170736"/>
                  </a:cubicBezTo>
                  <a:cubicBezTo>
                    <a:pt x="1026122" y="1170736"/>
                    <a:pt x="1006649" y="1167357"/>
                    <a:pt x="986842" y="1160174"/>
                  </a:cubicBezTo>
                  <a:cubicBezTo>
                    <a:pt x="955068" y="1148283"/>
                    <a:pt x="935923" y="1131012"/>
                    <a:pt x="902266" y="1081650"/>
                  </a:cubicBezTo>
                  <a:cubicBezTo>
                    <a:pt x="737747" y="843258"/>
                    <a:pt x="649025" y="708274"/>
                    <a:pt x="638779" y="681428"/>
                  </a:cubicBezTo>
                  <a:cubicBezTo>
                    <a:pt x="626380" y="649320"/>
                    <a:pt x="629101" y="593332"/>
                    <a:pt x="644168" y="562588"/>
                  </a:cubicBezTo>
                  <a:cubicBezTo>
                    <a:pt x="647440" y="555764"/>
                    <a:pt x="650799" y="549890"/>
                    <a:pt x="648922" y="549862"/>
                  </a:cubicBezTo>
                  <a:lnTo>
                    <a:pt x="648894" y="549862"/>
                  </a:lnTo>
                  <a:cubicBezTo>
                    <a:pt x="643790" y="549938"/>
                    <a:pt x="601858" y="591087"/>
                    <a:pt x="424548" y="763918"/>
                  </a:cubicBezTo>
                  <a:cubicBezTo>
                    <a:pt x="296186" y="888490"/>
                    <a:pt x="287253" y="893841"/>
                    <a:pt x="199613" y="894540"/>
                  </a:cubicBezTo>
                  <a:cubicBezTo>
                    <a:pt x="193510" y="894589"/>
                    <a:pt x="187984" y="894620"/>
                    <a:pt x="182946" y="894620"/>
                  </a:cubicBezTo>
                  <a:cubicBezTo>
                    <a:pt x="141797" y="894620"/>
                    <a:pt x="133245" y="892517"/>
                    <a:pt x="108688" y="880482"/>
                  </a:cubicBezTo>
                  <a:cubicBezTo>
                    <a:pt x="68408" y="861268"/>
                    <a:pt x="32754" y="826177"/>
                    <a:pt x="15033" y="788831"/>
                  </a:cubicBezTo>
                  <a:cubicBezTo>
                    <a:pt x="2147" y="762007"/>
                    <a:pt x="487" y="752517"/>
                    <a:pt x="75" y="700778"/>
                  </a:cubicBezTo>
                  <a:cubicBezTo>
                    <a:pt x="-367" y="645343"/>
                    <a:pt x="651" y="640583"/>
                    <a:pt x="17267" y="605604"/>
                  </a:cubicBezTo>
                  <a:cubicBezTo>
                    <a:pt x="38040" y="562144"/>
                    <a:pt x="52705" y="547243"/>
                    <a:pt x="331997" y="281024"/>
                  </a:cubicBezTo>
                  <a:cubicBezTo>
                    <a:pt x="567270" y="56338"/>
                    <a:pt x="584050" y="41948"/>
                    <a:pt x="621907" y="22112"/>
                  </a:cubicBezTo>
                  <a:cubicBezTo>
                    <a:pt x="649998" y="7381"/>
                    <a:pt x="681975" y="0"/>
                    <a:pt x="714083" y="0"/>
                  </a:cubicBezTo>
                  <a:close/>
                </a:path>
              </a:pathLst>
            </a:custGeom>
            <a:grpFill/>
            <a:ln w="701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id="{8C0EBF9F-B054-48B4-AD08-1D8115247026}"/>
              </a:ext>
            </a:extLst>
          </p:cNvPr>
          <p:cNvGrpSpPr/>
          <p:nvPr/>
        </p:nvGrpSpPr>
        <p:grpSpPr>
          <a:xfrm>
            <a:off x="7457750" y="3757673"/>
            <a:ext cx="629813" cy="843370"/>
            <a:chOff x="3950152" y="386684"/>
            <a:chExt cx="4219694" cy="5650507"/>
          </a:xfrm>
          <a:solidFill>
            <a:schemeClr val="accent1"/>
          </a:solidFill>
        </p:grpSpPr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7987E9B4-6D29-4CC5-A750-EB0AC9AD33C7}"/>
                </a:ext>
              </a:extLst>
            </p:cNvPr>
            <p:cNvSpPr/>
            <p:nvPr/>
          </p:nvSpPr>
          <p:spPr>
            <a:xfrm>
              <a:off x="3950152" y="5906811"/>
              <a:ext cx="3838668" cy="130380"/>
            </a:xfrm>
            <a:custGeom>
              <a:avLst/>
              <a:gdLst>
                <a:gd name="connsiteX0" fmla="*/ 0 w 3838668"/>
                <a:gd name="connsiteY0" fmla="*/ 0 h 130380"/>
                <a:gd name="connsiteX1" fmla="*/ 3838734 w 3838668"/>
                <a:gd name="connsiteY1" fmla="*/ 0 h 130380"/>
                <a:gd name="connsiteX2" fmla="*/ 3838734 w 3838668"/>
                <a:gd name="connsiteY2" fmla="*/ 133327 h 130380"/>
                <a:gd name="connsiteX3" fmla="*/ 0 w 3838668"/>
                <a:gd name="connsiteY3" fmla="*/ 133327 h 13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8668" h="130380">
                  <a:moveTo>
                    <a:pt x="0" y="0"/>
                  </a:moveTo>
                  <a:lnTo>
                    <a:pt x="3838734" y="0"/>
                  </a:lnTo>
                  <a:lnTo>
                    <a:pt x="3838734" y="133327"/>
                  </a:lnTo>
                  <a:lnTo>
                    <a:pt x="0" y="133327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39FFB62B-6243-4724-BD98-B3E2904516CB}"/>
                </a:ext>
              </a:extLst>
            </p:cNvPr>
            <p:cNvSpPr/>
            <p:nvPr/>
          </p:nvSpPr>
          <p:spPr>
            <a:xfrm>
              <a:off x="4536614" y="5586793"/>
              <a:ext cx="664761" cy="234684"/>
            </a:xfrm>
            <a:custGeom>
              <a:avLst/>
              <a:gdLst>
                <a:gd name="connsiteX0" fmla="*/ 0 w 664760"/>
                <a:gd name="connsiteY0" fmla="*/ 0 h 234684"/>
                <a:gd name="connsiteX1" fmla="*/ 666455 w 664760"/>
                <a:gd name="connsiteY1" fmla="*/ 0 h 234684"/>
                <a:gd name="connsiteX2" fmla="*/ 666455 w 664760"/>
                <a:gd name="connsiteY2" fmla="*/ 239984 h 234684"/>
                <a:gd name="connsiteX3" fmla="*/ 0 w 664760"/>
                <a:gd name="connsiteY3" fmla="*/ 239984 h 23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4760" h="234684">
                  <a:moveTo>
                    <a:pt x="0" y="0"/>
                  </a:moveTo>
                  <a:lnTo>
                    <a:pt x="666455" y="0"/>
                  </a:lnTo>
                  <a:lnTo>
                    <a:pt x="666455" y="239984"/>
                  </a:lnTo>
                  <a:lnTo>
                    <a:pt x="0" y="239984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CA775912-C144-4A81-AD11-35FE105A7E26}"/>
                </a:ext>
              </a:extLst>
            </p:cNvPr>
            <p:cNvSpPr/>
            <p:nvPr/>
          </p:nvSpPr>
          <p:spPr>
            <a:xfrm>
              <a:off x="4352792" y="5160427"/>
              <a:ext cx="1166590" cy="580192"/>
            </a:xfrm>
            <a:custGeom>
              <a:avLst/>
              <a:gdLst>
                <a:gd name="connsiteX0" fmla="*/ 42450 w 1166590"/>
                <a:gd name="connsiteY0" fmla="*/ 0 h 580192"/>
                <a:gd name="connsiteX1" fmla="*/ 1167385 w 1166590"/>
                <a:gd name="connsiteY1" fmla="*/ 488292 h 580192"/>
                <a:gd name="connsiteX2" fmla="*/ 1124936 w 1166590"/>
                <a:gd name="connsiteY2" fmla="*/ 586140 h 580192"/>
                <a:gd name="connsiteX3" fmla="*/ 0 w 1166590"/>
                <a:gd name="connsiteY3" fmla="*/ 97848 h 58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6590" h="580192">
                  <a:moveTo>
                    <a:pt x="42450" y="0"/>
                  </a:moveTo>
                  <a:lnTo>
                    <a:pt x="1167385" y="488292"/>
                  </a:lnTo>
                  <a:lnTo>
                    <a:pt x="1124936" y="586140"/>
                  </a:lnTo>
                  <a:lnTo>
                    <a:pt x="0" y="97848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9C0C2B66-BFF6-4B80-8652-2DF0DB3A61EE}"/>
                </a:ext>
              </a:extLst>
            </p:cNvPr>
            <p:cNvSpPr/>
            <p:nvPr/>
          </p:nvSpPr>
          <p:spPr>
            <a:xfrm>
              <a:off x="4190025" y="4338402"/>
              <a:ext cx="3317287" cy="1545006"/>
            </a:xfrm>
            <a:custGeom>
              <a:avLst/>
              <a:gdLst>
                <a:gd name="connsiteX0" fmla="*/ 2437002 w 3317287"/>
                <a:gd name="connsiteY0" fmla="*/ 0 h 1545005"/>
                <a:gd name="connsiteX1" fmla="*/ 2432373 w 3317287"/>
                <a:gd name="connsiteY1" fmla="*/ 21801 h 1545005"/>
                <a:gd name="connsiteX2" fmla="*/ 0 w 3317287"/>
                <a:gd name="connsiteY2" fmla="*/ 21801 h 1545005"/>
                <a:gd name="connsiteX3" fmla="*/ 0 w 3317287"/>
                <a:gd name="connsiteY3" fmla="*/ 261772 h 1545005"/>
                <a:gd name="connsiteX4" fmla="*/ 2381147 w 3317287"/>
                <a:gd name="connsiteY4" fmla="*/ 261772 h 1545005"/>
                <a:gd name="connsiteX5" fmla="*/ 2105357 w 3317287"/>
                <a:gd name="connsiteY5" fmla="*/ 1547386 h 1545005"/>
                <a:gd name="connsiteX6" fmla="*/ 2711970 w 3317287"/>
                <a:gd name="connsiteY6" fmla="*/ 1543249 h 1545005"/>
                <a:gd name="connsiteX7" fmla="*/ 3318571 w 3317287"/>
                <a:gd name="connsiteY7" fmla="*/ 1547386 h 1545005"/>
                <a:gd name="connsiteX8" fmla="*/ 3013935 w 3317287"/>
                <a:gd name="connsiteY8" fmla="*/ 127285 h 1545005"/>
                <a:gd name="connsiteX9" fmla="*/ 2986964 w 3317287"/>
                <a:gd name="connsiteY9" fmla="*/ 14 h 1545005"/>
                <a:gd name="connsiteX10" fmla="*/ 2436966 w 3317287"/>
                <a:gd name="connsiteY10" fmla="*/ 14 h 1545005"/>
                <a:gd name="connsiteX11" fmla="*/ 2717297 w 3317287"/>
                <a:gd name="connsiteY11" fmla="*/ 127381 h 1545005"/>
                <a:gd name="connsiteX12" fmla="*/ 2929779 w 3317287"/>
                <a:gd name="connsiteY12" fmla="*/ 328454 h 1545005"/>
                <a:gd name="connsiteX13" fmla="*/ 2717297 w 3317287"/>
                <a:gd name="connsiteY13" fmla="*/ 529526 h 1545005"/>
                <a:gd name="connsiteX14" fmla="*/ 2504814 w 3317287"/>
                <a:gd name="connsiteY14" fmla="*/ 328454 h 1545005"/>
                <a:gd name="connsiteX15" fmla="*/ 2717297 w 3317287"/>
                <a:gd name="connsiteY15" fmla="*/ 127381 h 15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17287" h="1545005">
                  <a:moveTo>
                    <a:pt x="2437002" y="0"/>
                  </a:moveTo>
                  <a:lnTo>
                    <a:pt x="2432373" y="21801"/>
                  </a:lnTo>
                  <a:lnTo>
                    <a:pt x="0" y="21801"/>
                  </a:lnTo>
                  <a:lnTo>
                    <a:pt x="0" y="261772"/>
                  </a:lnTo>
                  <a:lnTo>
                    <a:pt x="2381147" y="261772"/>
                  </a:lnTo>
                  <a:lnTo>
                    <a:pt x="2105357" y="1547386"/>
                  </a:lnTo>
                  <a:lnTo>
                    <a:pt x="2711970" y="1543249"/>
                  </a:lnTo>
                  <a:lnTo>
                    <a:pt x="3318571" y="1547386"/>
                  </a:lnTo>
                  <a:lnTo>
                    <a:pt x="3013935" y="127285"/>
                  </a:lnTo>
                  <a:lnTo>
                    <a:pt x="2986964" y="14"/>
                  </a:lnTo>
                  <a:lnTo>
                    <a:pt x="2436966" y="14"/>
                  </a:lnTo>
                  <a:close/>
                  <a:moveTo>
                    <a:pt x="2717297" y="127381"/>
                  </a:moveTo>
                  <a:cubicBezTo>
                    <a:pt x="2834648" y="127385"/>
                    <a:pt x="2929779" y="217407"/>
                    <a:pt x="2929779" y="328454"/>
                  </a:cubicBezTo>
                  <a:cubicBezTo>
                    <a:pt x="2929779" y="439501"/>
                    <a:pt x="2834648" y="529523"/>
                    <a:pt x="2717297" y="529526"/>
                  </a:cubicBezTo>
                  <a:cubicBezTo>
                    <a:pt x="2599945" y="529522"/>
                    <a:pt x="2504814" y="439501"/>
                    <a:pt x="2504814" y="328454"/>
                  </a:cubicBezTo>
                  <a:cubicBezTo>
                    <a:pt x="2504814" y="217407"/>
                    <a:pt x="2599945" y="127385"/>
                    <a:pt x="2717297" y="127381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6FFA1658-540E-460F-974D-58CDAF44B8CA}"/>
                </a:ext>
              </a:extLst>
            </p:cNvPr>
            <p:cNvSpPr/>
            <p:nvPr/>
          </p:nvSpPr>
          <p:spPr>
            <a:xfrm>
              <a:off x="6067780" y="1575767"/>
              <a:ext cx="1824834" cy="2731466"/>
            </a:xfrm>
            <a:custGeom>
              <a:avLst/>
              <a:gdLst>
                <a:gd name="connsiteX0" fmla="*/ 668150 w 1824833"/>
                <a:gd name="connsiteY0" fmla="*/ 8 h 2731465"/>
                <a:gd name="connsiteX1" fmla="*/ 0 w 1824833"/>
                <a:gd name="connsiteY1" fmla="*/ 217704 h 2731465"/>
                <a:gd name="connsiteX2" fmla="*/ 121638 w 1824833"/>
                <a:gd name="connsiteY2" fmla="*/ 204671 h 2731465"/>
                <a:gd name="connsiteX3" fmla="*/ 1031905 w 1824833"/>
                <a:gd name="connsiteY3" fmla="*/ 1488917 h 2731465"/>
                <a:gd name="connsiteX4" fmla="*/ 408958 w 1824833"/>
                <a:gd name="connsiteY4" fmla="*/ 2705820 h 2731465"/>
                <a:gd name="connsiteX5" fmla="*/ 668130 w 1824833"/>
                <a:gd name="connsiteY5" fmla="*/ 2737027 h 2731465"/>
                <a:gd name="connsiteX6" fmla="*/ 1831201 w 1824833"/>
                <a:gd name="connsiteY6" fmla="*/ 1823909 h 2731465"/>
                <a:gd name="connsiteX7" fmla="*/ 1773488 w 1824833"/>
                <a:gd name="connsiteY7" fmla="*/ 1827882 h 2731465"/>
                <a:gd name="connsiteX8" fmla="*/ 1291224 w 1824833"/>
                <a:gd name="connsiteY8" fmla="*/ 1357881 h 2731465"/>
                <a:gd name="connsiteX9" fmla="*/ 1291224 w 1824833"/>
                <a:gd name="connsiteY9" fmla="*/ 1357868 h 2731465"/>
                <a:gd name="connsiteX10" fmla="*/ 1773475 w 1824833"/>
                <a:gd name="connsiteY10" fmla="*/ 887854 h 2731465"/>
                <a:gd name="connsiteX11" fmla="*/ 1773488 w 1824833"/>
                <a:gd name="connsiteY11" fmla="*/ 887854 h 2731465"/>
                <a:gd name="connsiteX12" fmla="*/ 1823584 w 1824833"/>
                <a:gd name="connsiteY12" fmla="*/ 890497 h 2731465"/>
                <a:gd name="connsiteX13" fmla="*/ 668138 w 1824833"/>
                <a:gd name="connsiteY13" fmla="*/ 0 h 27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4833" h="2731465">
                  <a:moveTo>
                    <a:pt x="668150" y="8"/>
                  </a:moveTo>
                  <a:cubicBezTo>
                    <a:pt x="431199" y="27"/>
                    <a:pt x="199257" y="75598"/>
                    <a:pt x="0" y="217704"/>
                  </a:cubicBezTo>
                  <a:cubicBezTo>
                    <a:pt x="40294" y="209527"/>
                    <a:pt x="80931" y="205173"/>
                    <a:pt x="121638" y="204671"/>
                  </a:cubicBezTo>
                  <a:cubicBezTo>
                    <a:pt x="624364" y="204671"/>
                    <a:pt x="1031905" y="779647"/>
                    <a:pt x="1031905" y="1488917"/>
                  </a:cubicBezTo>
                  <a:cubicBezTo>
                    <a:pt x="1031390" y="2041364"/>
                    <a:pt x="780513" y="2531444"/>
                    <a:pt x="408958" y="2705820"/>
                  </a:cubicBezTo>
                  <a:cubicBezTo>
                    <a:pt x="494113" y="2726328"/>
                    <a:pt x="580988" y="2736788"/>
                    <a:pt x="668130" y="2737027"/>
                  </a:cubicBezTo>
                  <a:cubicBezTo>
                    <a:pt x="1191200" y="2736374"/>
                    <a:pt x="1657152" y="2370559"/>
                    <a:pt x="1831201" y="1823909"/>
                  </a:cubicBezTo>
                  <a:cubicBezTo>
                    <a:pt x="1812062" y="1826358"/>
                    <a:pt x="1792790" y="1827685"/>
                    <a:pt x="1773488" y="1827882"/>
                  </a:cubicBezTo>
                  <a:cubicBezTo>
                    <a:pt x="1507148" y="1827890"/>
                    <a:pt x="1291231" y="1617463"/>
                    <a:pt x="1291224" y="1357881"/>
                  </a:cubicBezTo>
                  <a:cubicBezTo>
                    <a:pt x="1291224" y="1357877"/>
                    <a:pt x="1291224" y="1357872"/>
                    <a:pt x="1291224" y="1357868"/>
                  </a:cubicBezTo>
                  <a:cubicBezTo>
                    <a:pt x="1291224" y="1098287"/>
                    <a:pt x="1507135" y="887854"/>
                    <a:pt x="1773475" y="887854"/>
                  </a:cubicBezTo>
                  <a:cubicBezTo>
                    <a:pt x="1773480" y="887854"/>
                    <a:pt x="1773484" y="887854"/>
                    <a:pt x="1773488" y="887854"/>
                  </a:cubicBezTo>
                  <a:cubicBezTo>
                    <a:pt x="1790223" y="887887"/>
                    <a:pt x="1806944" y="888770"/>
                    <a:pt x="1823584" y="890497"/>
                  </a:cubicBezTo>
                  <a:cubicBezTo>
                    <a:pt x="1643696" y="355670"/>
                    <a:pt x="1183170" y="745"/>
                    <a:pt x="668138" y="0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32116DED-2AC3-42A4-B4B0-E4DE3EA29FD2}"/>
                </a:ext>
              </a:extLst>
            </p:cNvPr>
            <p:cNvSpPr/>
            <p:nvPr/>
          </p:nvSpPr>
          <p:spPr>
            <a:xfrm>
              <a:off x="4516166" y="3216488"/>
              <a:ext cx="547450" cy="534559"/>
            </a:xfrm>
            <a:custGeom>
              <a:avLst/>
              <a:gdLst>
                <a:gd name="connsiteX0" fmla="*/ 0 w 547450"/>
                <a:gd name="connsiteY0" fmla="*/ 317162 h 534558"/>
                <a:gd name="connsiteX1" fmla="*/ 360147 w 547450"/>
                <a:gd name="connsiteY1" fmla="*/ 0 h 534558"/>
                <a:gd name="connsiteX2" fmla="*/ 553917 w 547450"/>
                <a:gd name="connsiteY2" fmla="*/ 220150 h 534558"/>
                <a:gd name="connsiteX3" fmla="*/ 193770 w 547450"/>
                <a:gd name="connsiteY3" fmla="*/ 537312 h 53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450" h="534558">
                  <a:moveTo>
                    <a:pt x="0" y="317162"/>
                  </a:moveTo>
                  <a:lnTo>
                    <a:pt x="360147" y="0"/>
                  </a:lnTo>
                  <a:lnTo>
                    <a:pt x="553917" y="220150"/>
                  </a:lnTo>
                  <a:lnTo>
                    <a:pt x="193770" y="537312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8FFE6742-6C19-4636-BFDA-9DA419E15267}"/>
                </a:ext>
              </a:extLst>
            </p:cNvPr>
            <p:cNvSpPr/>
            <p:nvPr/>
          </p:nvSpPr>
          <p:spPr>
            <a:xfrm>
              <a:off x="4489980" y="2983593"/>
              <a:ext cx="534416" cy="397660"/>
            </a:xfrm>
            <a:custGeom>
              <a:avLst/>
              <a:gdLst>
                <a:gd name="connsiteX0" fmla="*/ 68883 w 534415"/>
                <a:gd name="connsiteY0" fmla="*/ 0 h 397659"/>
                <a:gd name="connsiteX1" fmla="*/ 535292 w 534415"/>
                <a:gd name="connsiteY1" fmla="*/ 112747 h 397659"/>
                <a:gd name="connsiteX2" fmla="*/ 466409 w 534415"/>
                <a:gd name="connsiteY2" fmla="*/ 397852 h 397659"/>
                <a:gd name="connsiteX3" fmla="*/ 0 w 534415"/>
                <a:gd name="connsiteY3" fmla="*/ 285105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415" h="397659">
                  <a:moveTo>
                    <a:pt x="68883" y="0"/>
                  </a:moveTo>
                  <a:lnTo>
                    <a:pt x="535292" y="112747"/>
                  </a:lnTo>
                  <a:lnTo>
                    <a:pt x="466409" y="397852"/>
                  </a:lnTo>
                  <a:lnTo>
                    <a:pt x="0" y="285105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1DB6E868-C61F-4C5E-BE24-15BCF77ED109}"/>
                </a:ext>
              </a:extLst>
            </p:cNvPr>
            <p:cNvSpPr/>
            <p:nvPr/>
          </p:nvSpPr>
          <p:spPr>
            <a:xfrm>
              <a:off x="4901023" y="723783"/>
              <a:ext cx="2919734" cy="2751023"/>
            </a:xfrm>
            <a:custGeom>
              <a:avLst/>
              <a:gdLst>
                <a:gd name="connsiteX0" fmla="*/ 0 w 2919734"/>
                <a:gd name="connsiteY0" fmla="*/ 1955798 h 2751022"/>
                <a:gd name="connsiteX1" fmla="*/ 2220868 w 2919734"/>
                <a:gd name="connsiteY1" fmla="*/ 0 h 2751022"/>
                <a:gd name="connsiteX2" fmla="*/ 2925504 w 2919734"/>
                <a:gd name="connsiteY2" fmla="*/ 800565 h 2751022"/>
                <a:gd name="connsiteX3" fmla="*/ 704636 w 2919734"/>
                <a:gd name="connsiteY3" fmla="*/ 2756362 h 275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9734" h="2751022">
                  <a:moveTo>
                    <a:pt x="0" y="1955798"/>
                  </a:moveTo>
                  <a:lnTo>
                    <a:pt x="2220868" y="0"/>
                  </a:lnTo>
                  <a:lnTo>
                    <a:pt x="2925504" y="800565"/>
                  </a:lnTo>
                  <a:lnTo>
                    <a:pt x="704636" y="2756362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B3B18037-E746-4557-9FB3-FA5F18273B11}"/>
                </a:ext>
              </a:extLst>
            </p:cNvPr>
            <p:cNvSpPr/>
            <p:nvPr/>
          </p:nvSpPr>
          <p:spPr>
            <a:xfrm>
              <a:off x="4703776" y="2735609"/>
              <a:ext cx="827692" cy="919181"/>
            </a:xfrm>
            <a:custGeom>
              <a:avLst/>
              <a:gdLst>
                <a:gd name="connsiteX0" fmla="*/ 0 w 827692"/>
                <a:gd name="connsiteY0" fmla="*/ 67442 h 919180"/>
                <a:gd name="connsiteX1" fmla="*/ 76583 w 827692"/>
                <a:gd name="connsiteY1" fmla="*/ 0 h 919180"/>
                <a:gd name="connsiteX2" fmla="*/ 830973 w 827692"/>
                <a:gd name="connsiteY2" fmla="*/ 857092 h 919180"/>
                <a:gd name="connsiteX3" fmla="*/ 754390 w 827692"/>
                <a:gd name="connsiteY3" fmla="*/ 924535 h 9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692" h="919180">
                  <a:moveTo>
                    <a:pt x="0" y="67442"/>
                  </a:moveTo>
                  <a:lnTo>
                    <a:pt x="76583" y="0"/>
                  </a:lnTo>
                  <a:lnTo>
                    <a:pt x="830973" y="857092"/>
                  </a:lnTo>
                  <a:lnTo>
                    <a:pt x="754390" y="924535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1FC64D04-98D8-4B30-9624-44C1E721BCF5}"/>
                </a:ext>
              </a:extLst>
            </p:cNvPr>
            <p:cNvSpPr/>
            <p:nvPr/>
          </p:nvSpPr>
          <p:spPr>
            <a:xfrm>
              <a:off x="4853219" y="3277797"/>
              <a:ext cx="397553" cy="554116"/>
            </a:xfrm>
            <a:custGeom>
              <a:avLst/>
              <a:gdLst>
                <a:gd name="connsiteX0" fmla="*/ 0 w 397553"/>
                <a:gd name="connsiteY0" fmla="*/ 24737 h 554115"/>
                <a:gd name="connsiteX1" fmla="*/ 76994 w 397553"/>
                <a:gd name="connsiteY1" fmla="*/ 560584 h 554115"/>
                <a:gd name="connsiteX2" fmla="*/ 398978 w 397553"/>
                <a:gd name="connsiteY2" fmla="*/ 535846 h 554115"/>
                <a:gd name="connsiteX3" fmla="*/ 321984 w 397553"/>
                <a:gd name="connsiteY3" fmla="*/ 0 h 55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553" h="554115">
                  <a:moveTo>
                    <a:pt x="0" y="24737"/>
                  </a:moveTo>
                  <a:lnTo>
                    <a:pt x="76994" y="560584"/>
                  </a:lnTo>
                  <a:lnTo>
                    <a:pt x="398978" y="535846"/>
                  </a:lnTo>
                  <a:lnTo>
                    <a:pt x="321984" y="0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36FE16B9-564E-44B8-9BE8-D81FDE881995}"/>
                </a:ext>
              </a:extLst>
            </p:cNvPr>
            <p:cNvSpPr/>
            <p:nvPr/>
          </p:nvSpPr>
          <p:spPr>
            <a:xfrm>
              <a:off x="7444552" y="724880"/>
              <a:ext cx="384519" cy="397660"/>
            </a:xfrm>
            <a:custGeom>
              <a:avLst/>
              <a:gdLst>
                <a:gd name="connsiteX0" fmla="*/ 0 w 384518"/>
                <a:gd name="connsiteY0" fmla="*/ 123340 h 397659"/>
                <a:gd name="connsiteX1" fmla="*/ 140056 w 384518"/>
                <a:gd name="connsiteY1" fmla="*/ 0 h 397659"/>
                <a:gd name="connsiteX2" fmla="*/ 386669 w 384518"/>
                <a:gd name="connsiteY2" fmla="*/ 280187 h 397659"/>
                <a:gd name="connsiteX3" fmla="*/ 246613 w 384518"/>
                <a:gd name="connsiteY3" fmla="*/ 403527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18" h="397659">
                  <a:moveTo>
                    <a:pt x="0" y="123340"/>
                  </a:moveTo>
                  <a:lnTo>
                    <a:pt x="140056" y="0"/>
                  </a:lnTo>
                  <a:lnTo>
                    <a:pt x="386669" y="280187"/>
                  </a:lnTo>
                  <a:lnTo>
                    <a:pt x="246613" y="403527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86DF69E2-8A92-49BB-954F-B817811635C4}"/>
                </a:ext>
              </a:extLst>
            </p:cNvPr>
            <p:cNvSpPr/>
            <p:nvPr/>
          </p:nvSpPr>
          <p:spPr>
            <a:xfrm>
              <a:off x="7384402" y="386684"/>
              <a:ext cx="762520" cy="847471"/>
            </a:xfrm>
            <a:custGeom>
              <a:avLst/>
              <a:gdLst>
                <a:gd name="connsiteX0" fmla="*/ 0 w 762519"/>
                <a:gd name="connsiteY0" fmla="*/ 70482 h 847471"/>
                <a:gd name="connsiteX1" fmla="*/ 80035 w 762519"/>
                <a:gd name="connsiteY1" fmla="*/ 0 h 847471"/>
                <a:gd name="connsiteX2" fmla="*/ 767038 w 762519"/>
                <a:gd name="connsiteY2" fmla="*/ 780531 h 847471"/>
                <a:gd name="connsiteX3" fmla="*/ 687003 w 762519"/>
                <a:gd name="connsiteY3" fmla="*/ 851014 h 84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519" h="847471">
                  <a:moveTo>
                    <a:pt x="0" y="70482"/>
                  </a:moveTo>
                  <a:lnTo>
                    <a:pt x="80035" y="0"/>
                  </a:lnTo>
                  <a:lnTo>
                    <a:pt x="767038" y="780531"/>
                  </a:lnTo>
                  <a:lnTo>
                    <a:pt x="687003" y="851014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E62454CA-3920-4297-A381-3B1C45094466}"/>
                </a:ext>
              </a:extLst>
            </p:cNvPr>
            <p:cNvSpPr/>
            <p:nvPr/>
          </p:nvSpPr>
          <p:spPr>
            <a:xfrm>
              <a:off x="7531154" y="2635845"/>
              <a:ext cx="638692" cy="625825"/>
            </a:xfrm>
            <a:custGeom>
              <a:avLst/>
              <a:gdLst>
                <a:gd name="connsiteX0" fmla="*/ 642367 w 638691"/>
                <a:gd name="connsiteY0" fmla="*/ 313030 h 625825"/>
                <a:gd name="connsiteX1" fmla="*/ 321184 w 638691"/>
                <a:gd name="connsiteY1" fmla="*/ 626060 h 625825"/>
                <a:gd name="connsiteX2" fmla="*/ 0 w 638691"/>
                <a:gd name="connsiteY2" fmla="*/ 313030 h 625825"/>
                <a:gd name="connsiteX3" fmla="*/ 321184 w 638691"/>
                <a:gd name="connsiteY3" fmla="*/ 0 h 625825"/>
                <a:gd name="connsiteX4" fmla="*/ 642367 w 638691"/>
                <a:gd name="connsiteY4" fmla="*/ 313030 h 62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91" h="625825">
                  <a:moveTo>
                    <a:pt x="642367" y="313030"/>
                  </a:moveTo>
                  <a:cubicBezTo>
                    <a:pt x="642367" y="485912"/>
                    <a:pt x="498568" y="626060"/>
                    <a:pt x="321184" y="626060"/>
                  </a:cubicBezTo>
                  <a:cubicBezTo>
                    <a:pt x="143799" y="626060"/>
                    <a:pt x="0" y="485912"/>
                    <a:pt x="0" y="313030"/>
                  </a:cubicBezTo>
                  <a:cubicBezTo>
                    <a:pt x="0" y="140148"/>
                    <a:pt x="143799" y="0"/>
                    <a:pt x="321184" y="0"/>
                  </a:cubicBezTo>
                  <a:cubicBezTo>
                    <a:pt x="498569" y="0"/>
                    <a:pt x="642367" y="140148"/>
                    <a:pt x="642367" y="313030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A99D32F5-D640-4B43-9F74-9D0445A6CC7B}"/>
                </a:ext>
              </a:extLst>
            </p:cNvPr>
            <p:cNvSpPr/>
            <p:nvPr/>
          </p:nvSpPr>
          <p:spPr>
            <a:xfrm>
              <a:off x="7653470" y="2755052"/>
              <a:ext cx="397553" cy="384622"/>
            </a:xfrm>
            <a:custGeom>
              <a:avLst/>
              <a:gdLst>
                <a:gd name="connsiteX0" fmla="*/ 397736 w 397553"/>
                <a:gd name="connsiteY0" fmla="*/ 193823 h 384621"/>
                <a:gd name="connsiteX1" fmla="*/ 198868 w 397553"/>
                <a:gd name="connsiteY1" fmla="*/ 387647 h 384621"/>
                <a:gd name="connsiteX2" fmla="*/ 0 w 397553"/>
                <a:gd name="connsiteY2" fmla="*/ 193823 h 384621"/>
                <a:gd name="connsiteX3" fmla="*/ 198868 w 397553"/>
                <a:gd name="connsiteY3" fmla="*/ 0 h 384621"/>
                <a:gd name="connsiteX4" fmla="*/ 397736 w 397553"/>
                <a:gd name="connsiteY4" fmla="*/ 193823 h 38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553" h="384621">
                  <a:moveTo>
                    <a:pt x="397736" y="193823"/>
                  </a:moveTo>
                  <a:cubicBezTo>
                    <a:pt x="397736" y="300869"/>
                    <a:pt x="308700" y="387647"/>
                    <a:pt x="198868" y="387647"/>
                  </a:cubicBezTo>
                  <a:cubicBezTo>
                    <a:pt x="89036" y="387647"/>
                    <a:pt x="0" y="300869"/>
                    <a:pt x="0" y="193823"/>
                  </a:cubicBezTo>
                  <a:cubicBezTo>
                    <a:pt x="0" y="86778"/>
                    <a:pt x="89036" y="0"/>
                    <a:pt x="198868" y="0"/>
                  </a:cubicBezTo>
                  <a:cubicBezTo>
                    <a:pt x="308700" y="0"/>
                    <a:pt x="397736" y="86778"/>
                    <a:pt x="397736" y="193823"/>
                  </a:cubicBez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23CD455F-0A46-499D-A5C6-11C352564041}"/>
                </a:ext>
              </a:extLst>
            </p:cNvPr>
            <p:cNvSpPr/>
            <p:nvPr/>
          </p:nvSpPr>
          <p:spPr>
            <a:xfrm>
              <a:off x="4885679" y="3192686"/>
              <a:ext cx="247656" cy="91266"/>
            </a:xfrm>
            <a:custGeom>
              <a:avLst/>
              <a:gdLst>
                <a:gd name="connsiteX0" fmla="*/ 250478 w 247656"/>
                <a:gd name="connsiteY0" fmla="*/ 0 h 91266"/>
                <a:gd name="connsiteX1" fmla="*/ 250478 w 247656"/>
                <a:gd name="connsiteY1" fmla="*/ -48717 h 91266"/>
                <a:gd name="connsiteX2" fmla="*/ 250478 w 247656"/>
                <a:gd name="connsiteY2" fmla="*/ 0 h 91266"/>
                <a:gd name="connsiteX3" fmla="*/ 250478 w 247656"/>
                <a:gd name="connsiteY3" fmla="*/ -1 h 91266"/>
                <a:gd name="connsiteX4" fmla="*/ 0 w 247656"/>
                <a:gd name="connsiteY4" fmla="*/ -1 h 91266"/>
                <a:gd name="connsiteX5" fmla="*/ 0 w 247656"/>
                <a:gd name="connsiteY5" fmla="*/ 48716 h 91266"/>
                <a:gd name="connsiteX6" fmla="*/ 0 w 247656"/>
                <a:gd name="connsiteY6" fmla="*/ -1 h 91266"/>
                <a:gd name="connsiteX7" fmla="*/ 0 w 247656"/>
                <a:gd name="connsiteY7" fmla="*/ 0 h 91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6" h="91266">
                  <a:moveTo>
                    <a:pt x="250478" y="0"/>
                  </a:moveTo>
                  <a:cubicBezTo>
                    <a:pt x="250478" y="-26906"/>
                    <a:pt x="250478" y="-48717"/>
                    <a:pt x="250478" y="-48717"/>
                  </a:cubicBezTo>
                  <a:cubicBezTo>
                    <a:pt x="250478" y="-48717"/>
                    <a:pt x="250478" y="-26906"/>
                    <a:pt x="250478" y="0"/>
                  </a:cubicBezTo>
                  <a:lnTo>
                    <a:pt x="250478" y="-1"/>
                  </a:lnTo>
                  <a:lnTo>
                    <a:pt x="0" y="-1"/>
                  </a:lnTo>
                  <a:cubicBezTo>
                    <a:pt x="0" y="26904"/>
                    <a:pt x="0" y="48716"/>
                    <a:pt x="0" y="48716"/>
                  </a:cubicBezTo>
                  <a:cubicBezTo>
                    <a:pt x="0" y="48716"/>
                    <a:pt x="0" y="26904"/>
                    <a:pt x="0" y="-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rnd">
              <a:solidFill>
                <a:srgbClr val="C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25" name="Graphic 6">
            <a:extLst>
              <a:ext uri="{FF2B5EF4-FFF2-40B4-BE49-F238E27FC236}">
                <a16:creationId xmlns:a16="http://schemas.microsoft.com/office/drawing/2014/main" id="{4A67CC30-EEA2-492D-AB42-67407E2A969F}"/>
              </a:ext>
            </a:extLst>
          </p:cNvPr>
          <p:cNvGrpSpPr/>
          <p:nvPr/>
        </p:nvGrpSpPr>
        <p:grpSpPr>
          <a:xfrm>
            <a:off x="8478768" y="3752286"/>
            <a:ext cx="711416" cy="866482"/>
            <a:chOff x="8833576" y="3947106"/>
            <a:chExt cx="844261" cy="1028283"/>
          </a:xfrm>
          <a:solidFill>
            <a:schemeClr val="accent1"/>
          </a:solidFill>
        </p:grpSpPr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D7376AB9-7B89-4086-8B1F-72E90677E578}"/>
                </a:ext>
              </a:extLst>
            </p:cNvPr>
            <p:cNvSpPr/>
            <p:nvPr/>
          </p:nvSpPr>
          <p:spPr>
            <a:xfrm>
              <a:off x="8930091" y="3947106"/>
              <a:ext cx="590550" cy="695325"/>
            </a:xfrm>
            <a:custGeom>
              <a:avLst/>
              <a:gdLst>
                <a:gd name="connsiteX0" fmla="*/ 438457 w 590550"/>
                <a:gd name="connsiteY0" fmla="*/ 631520 h 695325"/>
                <a:gd name="connsiteX1" fmla="*/ 471433 w 590550"/>
                <a:gd name="connsiteY1" fmla="*/ 669354 h 695325"/>
                <a:gd name="connsiteX2" fmla="*/ 480548 w 590550"/>
                <a:gd name="connsiteY2" fmla="*/ 660343 h 695325"/>
                <a:gd name="connsiteX3" fmla="*/ 474795 w 590550"/>
                <a:gd name="connsiteY3" fmla="*/ 638836 h 695325"/>
                <a:gd name="connsiteX4" fmla="*/ 488978 w 590550"/>
                <a:gd name="connsiteY4" fmla="*/ 611985 h 695325"/>
                <a:gd name="connsiteX5" fmla="*/ 555386 w 590550"/>
                <a:gd name="connsiteY5" fmla="*/ 625958 h 695325"/>
                <a:gd name="connsiteX6" fmla="*/ 595943 w 590550"/>
                <a:gd name="connsiteY6" fmla="*/ 622033 h 695325"/>
                <a:gd name="connsiteX7" fmla="*/ 542575 w 590550"/>
                <a:gd name="connsiteY7" fmla="*/ 592030 h 695325"/>
                <a:gd name="connsiteX8" fmla="*/ 464822 w 590550"/>
                <a:gd name="connsiteY8" fmla="*/ 576580 h 695325"/>
                <a:gd name="connsiteX9" fmla="*/ 463555 w 590550"/>
                <a:gd name="connsiteY9" fmla="*/ 570398 h 695325"/>
                <a:gd name="connsiteX10" fmla="*/ 534326 w 590550"/>
                <a:gd name="connsiteY10" fmla="*/ 505533 h 695325"/>
                <a:gd name="connsiteX11" fmla="*/ 536164 w 590550"/>
                <a:gd name="connsiteY11" fmla="*/ 500075 h 695325"/>
                <a:gd name="connsiteX12" fmla="*/ 527249 w 590550"/>
                <a:gd name="connsiteY12" fmla="*/ 492484 h 695325"/>
                <a:gd name="connsiteX13" fmla="*/ 507294 w 590550"/>
                <a:gd name="connsiteY13" fmla="*/ 499551 h 695325"/>
                <a:gd name="connsiteX14" fmla="*/ 446839 w 590550"/>
                <a:gd name="connsiteY14" fmla="*/ 543757 h 695325"/>
                <a:gd name="connsiteX15" fmla="*/ 431551 w 590550"/>
                <a:gd name="connsiteY15" fmla="*/ 543947 h 695325"/>
                <a:gd name="connsiteX16" fmla="*/ 358504 w 590550"/>
                <a:gd name="connsiteY16" fmla="*/ 467119 h 695325"/>
                <a:gd name="connsiteX17" fmla="*/ 349293 w 590550"/>
                <a:gd name="connsiteY17" fmla="*/ 438744 h 695325"/>
                <a:gd name="connsiteX18" fmla="*/ 349103 w 590550"/>
                <a:gd name="connsiteY18" fmla="*/ 325977 h 695325"/>
                <a:gd name="connsiteX19" fmla="*/ 350255 w 590550"/>
                <a:gd name="connsiteY19" fmla="*/ 43237 h 695325"/>
                <a:gd name="connsiteX20" fmla="*/ 339673 w 590550"/>
                <a:gd name="connsiteY20" fmla="*/ 12529 h 695325"/>
                <a:gd name="connsiteX21" fmla="*/ 294639 w 590550"/>
                <a:gd name="connsiteY21" fmla="*/ 3861 h 695325"/>
                <a:gd name="connsiteX22" fmla="*/ 270884 w 590550"/>
                <a:gd name="connsiteY22" fmla="*/ 42485 h 695325"/>
                <a:gd name="connsiteX23" fmla="*/ 272484 w 590550"/>
                <a:gd name="connsiteY23" fmla="*/ 436353 h 695325"/>
                <a:gd name="connsiteX24" fmla="*/ 261559 w 590550"/>
                <a:gd name="connsiteY24" fmla="*/ 469033 h 695325"/>
                <a:gd name="connsiteX25" fmla="*/ 205847 w 590550"/>
                <a:gd name="connsiteY25" fmla="*/ 528774 h 695325"/>
                <a:gd name="connsiteX26" fmla="*/ 150145 w 590550"/>
                <a:gd name="connsiteY26" fmla="*/ 524040 h 695325"/>
                <a:gd name="connsiteX27" fmla="*/ 73364 w 590550"/>
                <a:gd name="connsiteY27" fmla="*/ 484350 h 695325"/>
                <a:gd name="connsiteX28" fmla="*/ 38626 w 590550"/>
                <a:gd name="connsiteY28" fmla="*/ 465652 h 695325"/>
                <a:gd name="connsiteX29" fmla="*/ 29301 w 590550"/>
                <a:gd name="connsiteY29" fmla="*/ 485978 h 695325"/>
                <a:gd name="connsiteX30" fmla="*/ 63724 w 590550"/>
                <a:gd name="connsiteY30" fmla="*/ 508381 h 695325"/>
                <a:gd name="connsiteX31" fmla="*/ 151602 w 590550"/>
                <a:gd name="connsiteY31" fmla="*/ 575704 h 695325"/>
                <a:gd name="connsiteX32" fmla="*/ 138191 w 590550"/>
                <a:gd name="connsiteY32" fmla="*/ 579447 h 695325"/>
                <a:gd name="connsiteX33" fmla="*/ 115950 w 590550"/>
                <a:gd name="connsiteY33" fmla="*/ 586305 h 695325"/>
                <a:gd name="connsiteX34" fmla="*/ 37931 w 590550"/>
                <a:gd name="connsiteY34" fmla="*/ 625196 h 695325"/>
                <a:gd name="connsiteX35" fmla="*/ 2298 w 590550"/>
                <a:gd name="connsiteY35" fmla="*/ 663448 h 695325"/>
                <a:gd name="connsiteX36" fmla="*/ 1993 w 590550"/>
                <a:gd name="connsiteY36" fmla="*/ 676955 h 695325"/>
                <a:gd name="connsiteX37" fmla="*/ 27587 w 590550"/>
                <a:gd name="connsiteY37" fmla="*/ 666763 h 695325"/>
                <a:gd name="connsiteX38" fmla="*/ 67677 w 590550"/>
                <a:gd name="connsiteY38" fmla="*/ 642655 h 695325"/>
                <a:gd name="connsiteX39" fmla="*/ 166252 w 590550"/>
                <a:gd name="connsiteY39" fmla="*/ 606393 h 695325"/>
                <a:gd name="connsiteX40" fmla="*/ 152412 w 590550"/>
                <a:gd name="connsiteY40" fmla="*/ 654657 h 695325"/>
                <a:gd name="connsiteX41" fmla="*/ 149097 w 590550"/>
                <a:gd name="connsiteY41" fmla="*/ 697005 h 695325"/>
                <a:gd name="connsiteX42" fmla="*/ 150230 w 590550"/>
                <a:gd name="connsiteY42" fmla="*/ 703186 h 695325"/>
                <a:gd name="connsiteX43" fmla="*/ 154383 w 590550"/>
                <a:gd name="connsiteY43" fmla="*/ 704434 h 695325"/>
                <a:gd name="connsiteX44" fmla="*/ 167023 w 590550"/>
                <a:gd name="connsiteY44" fmla="*/ 700310 h 695325"/>
                <a:gd name="connsiteX45" fmla="*/ 167976 w 590550"/>
                <a:gd name="connsiteY45" fmla="*/ 695757 h 695325"/>
                <a:gd name="connsiteX46" fmla="*/ 177824 w 590550"/>
                <a:gd name="connsiteY46" fmla="*/ 644627 h 695325"/>
                <a:gd name="connsiteX47" fmla="*/ 206752 w 590550"/>
                <a:gd name="connsiteY47" fmla="*/ 597630 h 695325"/>
                <a:gd name="connsiteX48" fmla="*/ 214267 w 590550"/>
                <a:gd name="connsiteY48" fmla="*/ 587258 h 695325"/>
                <a:gd name="connsiteX49" fmla="*/ 298868 w 590550"/>
                <a:gd name="connsiteY49" fmla="*/ 505571 h 695325"/>
                <a:gd name="connsiteX50" fmla="*/ 322881 w 590550"/>
                <a:gd name="connsiteY50" fmla="*/ 505419 h 695325"/>
                <a:gd name="connsiteX51" fmla="*/ 398204 w 590550"/>
                <a:gd name="connsiteY51" fmla="*/ 577799 h 695325"/>
                <a:gd name="connsiteX52" fmla="*/ 438457 w 590550"/>
                <a:gd name="connsiteY52" fmla="*/ 63152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0550" h="695325">
                  <a:moveTo>
                    <a:pt x="438457" y="631520"/>
                  </a:moveTo>
                  <a:cubicBezTo>
                    <a:pt x="444258" y="641893"/>
                    <a:pt x="455611" y="670754"/>
                    <a:pt x="471433" y="669354"/>
                  </a:cubicBezTo>
                  <a:cubicBezTo>
                    <a:pt x="475985" y="668954"/>
                    <a:pt x="479453" y="664782"/>
                    <a:pt x="480548" y="660343"/>
                  </a:cubicBezTo>
                  <a:cubicBezTo>
                    <a:pt x="482643" y="651809"/>
                    <a:pt x="479119" y="645732"/>
                    <a:pt x="474795" y="638836"/>
                  </a:cubicBezTo>
                  <a:cubicBezTo>
                    <a:pt x="460612" y="616242"/>
                    <a:pt x="455821" y="602317"/>
                    <a:pt x="488978" y="611985"/>
                  </a:cubicBezTo>
                  <a:cubicBezTo>
                    <a:pt x="510590" y="618290"/>
                    <a:pt x="533135" y="622643"/>
                    <a:pt x="555386" y="625958"/>
                  </a:cubicBezTo>
                  <a:cubicBezTo>
                    <a:pt x="564797" y="627358"/>
                    <a:pt x="589295" y="632254"/>
                    <a:pt x="595943" y="622033"/>
                  </a:cubicBezTo>
                  <a:cubicBezTo>
                    <a:pt x="610136" y="600221"/>
                    <a:pt x="553071" y="594363"/>
                    <a:pt x="542575" y="592030"/>
                  </a:cubicBezTo>
                  <a:cubicBezTo>
                    <a:pt x="534612" y="590258"/>
                    <a:pt x="465832" y="581505"/>
                    <a:pt x="464822" y="576580"/>
                  </a:cubicBezTo>
                  <a:cubicBezTo>
                    <a:pt x="464403" y="574523"/>
                    <a:pt x="463984" y="572465"/>
                    <a:pt x="463555" y="570398"/>
                  </a:cubicBezTo>
                  <a:cubicBezTo>
                    <a:pt x="489454" y="552110"/>
                    <a:pt x="518067" y="533556"/>
                    <a:pt x="534326" y="505533"/>
                  </a:cubicBezTo>
                  <a:cubicBezTo>
                    <a:pt x="535298" y="503847"/>
                    <a:pt x="536260" y="502018"/>
                    <a:pt x="536164" y="500075"/>
                  </a:cubicBezTo>
                  <a:cubicBezTo>
                    <a:pt x="535964" y="495894"/>
                    <a:pt x="531297" y="493579"/>
                    <a:pt x="527249" y="492484"/>
                  </a:cubicBezTo>
                  <a:cubicBezTo>
                    <a:pt x="517448" y="489845"/>
                    <a:pt x="514371" y="492674"/>
                    <a:pt x="507294" y="499551"/>
                  </a:cubicBezTo>
                  <a:cubicBezTo>
                    <a:pt x="488759" y="517535"/>
                    <a:pt x="468537" y="529803"/>
                    <a:pt x="446839" y="543757"/>
                  </a:cubicBezTo>
                  <a:cubicBezTo>
                    <a:pt x="443067" y="546186"/>
                    <a:pt x="434161" y="546557"/>
                    <a:pt x="431551" y="543947"/>
                  </a:cubicBezTo>
                  <a:cubicBezTo>
                    <a:pt x="406567" y="518954"/>
                    <a:pt x="381745" y="493703"/>
                    <a:pt x="358504" y="467119"/>
                  </a:cubicBezTo>
                  <a:cubicBezTo>
                    <a:pt x="352418" y="460175"/>
                    <a:pt x="349551" y="448402"/>
                    <a:pt x="349293" y="438744"/>
                  </a:cubicBezTo>
                  <a:cubicBezTo>
                    <a:pt x="348322" y="401177"/>
                    <a:pt x="348903" y="363573"/>
                    <a:pt x="349103" y="325977"/>
                  </a:cubicBezTo>
                  <a:cubicBezTo>
                    <a:pt x="349589" y="231727"/>
                    <a:pt x="350494" y="137487"/>
                    <a:pt x="350255" y="43237"/>
                  </a:cubicBezTo>
                  <a:cubicBezTo>
                    <a:pt x="350227" y="32826"/>
                    <a:pt x="346331" y="20168"/>
                    <a:pt x="339673" y="12529"/>
                  </a:cubicBezTo>
                  <a:cubicBezTo>
                    <a:pt x="328100" y="-749"/>
                    <a:pt x="311432" y="-3188"/>
                    <a:pt x="294639" y="3861"/>
                  </a:cubicBezTo>
                  <a:cubicBezTo>
                    <a:pt x="277684" y="10986"/>
                    <a:pt x="270722" y="23606"/>
                    <a:pt x="270884" y="42485"/>
                  </a:cubicBezTo>
                  <a:cubicBezTo>
                    <a:pt x="271969" y="173768"/>
                    <a:pt x="272617" y="305060"/>
                    <a:pt x="272484" y="436353"/>
                  </a:cubicBezTo>
                  <a:cubicBezTo>
                    <a:pt x="272465" y="447402"/>
                    <a:pt x="268531" y="460832"/>
                    <a:pt x="261559" y="469033"/>
                  </a:cubicBezTo>
                  <a:cubicBezTo>
                    <a:pt x="243890" y="489807"/>
                    <a:pt x="223706" y="508238"/>
                    <a:pt x="205847" y="528774"/>
                  </a:cubicBezTo>
                  <a:cubicBezTo>
                    <a:pt x="189445" y="547643"/>
                    <a:pt x="169652" y="534232"/>
                    <a:pt x="150145" y="524040"/>
                  </a:cubicBezTo>
                  <a:cubicBezTo>
                    <a:pt x="124551" y="510648"/>
                    <a:pt x="95957" y="502342"/>
                    <a:pt x="73364" y="484350"/>
                  </a:cubicBezTo>
                  <a:cubicBezTo>
                    <a:pt x="63601" y="476577"/>
                    <a:pt x="52533" y="463747"/>
                    <a:pt x="38626" y="465652"/>
                  </a:cubicBezTo>
                  <a:cubicBezTo>
                    <a:pt x="27768" y="467147"/>
                    <a:pt x="22576" y="476168"/>
                    <a:pt x="29301" y="485978"/>
                  </a:cubicBezTo>
                  <a:cubicBezTo>
                    <a:pt x="35864" y="495551"/>
                    <a:pt x="53999" y="502609"/>
                    <a:pt x="63724" y="508381"/>
                  </a:cubicBezTo>
                  <a:cubicBezTo>
                    <a:pt x="70773" y="512572"/>
                    <a:pt x="170319" y="562588"/>
                    <a:pt x="151602" y="575704"/>
                  </a:cubicBezTo>
                  <a:cubicBezTo>
                    <a:pt x="147754" y="578380"/>
                    <a:pt x="142811" y="578676"/>
                    <a:pt x="138191" y="579447"/>
                  </a:cubicBezTo>
                  <a:cubicBezTo>
                    <a:pt x="130523" y="580723"/>
                    <a:pt x="123198" y="583524"/>
                    <a:pt x="115950" y="586305"/>
                  </a:cubicBezTo>
                  <a:cubicBezTo>
                    <a:pt x="88709" y="596735"/>
                    <a:pt x="61038" y="607403"/>
                    <a:pt x="37931" y="625196"/>
                  </a:cubicBezTo>
                  <a:cubicBezTo>
                    <a:pt x="24386" y="635626"/>
                    <a:pt x="10032" y="647999"/>
                    <a:pt x="2298" y="663448"/>
                  </a:cubicBezTo>
                  <a:cubicBezTo>
                    <a:pt x="136" y="667753"/>
                    <a:pt x="-1417" y="673545"/>
                    <a:pt x="1993" y="676955"/>
                  </a:cubicBezTo>
                  <a:cubicBezTo>
                    <a:pt x="14090" y="689023"/>
                    <a:pt x="20967" y="673621"/>
                    <a:pt x="27587" y="666763"/>
                  </a:cubicBezTo>
                  <a:cubicBezTo>
                    <a:pt x="38112" y="655838"/>
                    <a:pt x="54247" y="649113"/>
                    <a:pt x="67677" y="642655"/>
                  </a:cubicBezTo>
                  <a:cubicBezTo>
                    <a:pt x="101281" y="626482"/>
                    <a:pt x="129723" y="613518"/>
                    <a:pt x="166252" y="606393"/>
                  </a:cubicBezTo>
                  <a:cubicBezTo>
                    <a:pt x="159489" y="607708"/>
                    <a:pt x="153345" y="648389"/>
                    <a:pt x="152412" y="654657"/>
                  </a:cubicBezTo>
                  <a:cubicBezTo>
                    <a:pt x="150335" y="668677"/>
                    <a:pt x="151145" y="682736"/>
                    <a:pt x="149097" y="697005"/>
                  </a:cubicBezTo>
                  <a:cubicBezTo>
                    <a:pt x="148783" y="699176"/>
                    <a:pt x="148602" y="701729"/>
                    <a:pt x="150230" y="703186"/>
                  </a:cubicBezTo>
                  <a:cubicBezTo>
                    <a:pt x="151326" y="704177"/>
                    <a:pt x="152917" y="704329"/>
                    <a:pt x="154383" y="704434"/>
                  </a:cubicBezTo>
                  <a:cubicBezTo>
                    <a:pt x="159089" y="704777"/>
                    <a:pt x="164899" y="704529"/>
                    <a:pt x="167023" y="700310"/>
                  </a:cubicBezTo>
                  <a:cubicBezTo>
                    <a:pt x="167728" y="698919"/>
                    <a:pt x="167861" y="697319"/>
                    <a:pt x="167976" y="695757"/>
                  </a:cubicBezTo>
                  <a:cubicBezTo>
                    <a:pt x="169395" y="677355"/>
                    <a:pt x="169176" y="661124"/>
                    <a:pt x="177824" y="644627"/>
                  </a:cubicBezTo>
                  <a:cubicBezTo>
                    <a:pt x="186368" y="628329"/>
                    <a:pt x="198532" y="614080"/>
                    <a:pt x="206752" y="597630"/>
                  </a:cubicBezTo>
                  <a:cubicBezTo>
                    <a:pt x="208790" y="593906"/>
                    <a:pt x="211238" y="590182"/>
                    <a:pt x="214267" y="587258"/>
                  </a:cubicBezTo>
                  <a:cubicBezTo>
                    <a:pt x="242442" y="559997"/>
                    <a:pt x="271122" y="533260"/>
                    <a:pt x="298868" y="505571"/>
                  </a:cubicBezTo>
                  <a:cubicBezTo>
                    <a:pt x="307936" y="496523"/>
                    <a:pt x="313822" y="496227"/>
                    <a:pt x="322881" y="505419"/>
                  </a:cubicBezTo>
                  <a:cubicBezTo>
                    <a:pt x="347312" y="530260"/>
                    <a:pt x="370848" y="556549"/>
                    <a:pt x="398204" y="577799"/>
                  </a:cubicBezTo>
                  <a:cubicBezTo>
                    <a:pt x="417445" y="592735"/>
                    <a:pt x="427465" y="611842"/>
                    <a:pt x="438457" y="6315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5AE1A51C-23C2-4599-9B02-0E4E89465CFA}"/>
                </a:ext>
              </a:extLst>
            </p:cNvPr>
            <p:cNvSpPr/>
            <p:nvPr/>
          </p:nvSpPr>
          <p:spPr>
            <a:xfrm>
              <a:off x="9306362" y="4209864"/>
              <a:ext cx="371475" cy="752475"/>
            </a:xfrm>
            <a:custGeom>
              <a:avLst/>
              <a:gdLst>
                <a:gd name="connsiteX0" fmla="*/ 355404 w 371475"/>
                <a:gd name="connsiteY0" fmla="*/ 349312 h 752475"/>
                <a:gd name="connsiteX1" fmla="*/ 178086 w 371475"/>
                <a:gd name="connsiteY1" fmla="*/ 54380 h 752475"/>
                <a:gd name="connsiteX2" fmla="*/ 74978 w 371475"/>
                <a:gd name="connsiteY2" fmla="*/ 1240 h 752475"/>
                <a:gd name="connsiteX3" fmla="*/ 12761 w 371475"/>
                <a:gd name="connsiteY3" fmla="*/ 35016 h 752475"/>
                <a:gd name="connsiteX4" fmla="*/ 7570 w 371475"/>
                <a:gd name="connsiteY4" fmla="*/ 51904 h 752475"/>
                <a:gd name="connsiteX5" fmla="*/ 22886 w 371475"/>
                <a:gd name="connsiteY5" fmla="*/ 165584 h 752475"/>
                <a:gd name="connsiteX6" fmla="*/ 25601 w 371475"/>
                <a:gd name="connsiteY6" fmla="*/ 76497 h 752475"/>
                <a:gd name="connsiteX7" fmla="*/ 34573 w 371475"/>
                <a:gd name="connsiteY7" fmla="*/ 39092 h 752475"/>
                <a:gd name="connsiteX8" fmla="*/ 63462 w 371475"/>
                <a:gd name="connsiteY8" fmla="*/ 21814 h 752475"/>
                <a:gd name="connsiteX9" fmla="*/ 137976 w 371475"/>
                <a:gd name="connsiteY9" fmla="*/ 51065 h 752475"/>
                <a:gd name="connsiteX10" fmla="*/ 322876 w 371475"/>
                <a:gd name="connsiteY10" fmla="*/ 309441 h 752475"/>
                <a:gd name="connsiteX11" fmla="*/ 352127 w 371475"/>
                <a:gd name="connsiteY11" fmla="*/ 497302 h 752475"/>
                <a:gd name="connsiteX12" fmla="*/ 337059 w 371475"/>
                <a:gd name="connsiteY12" fmla="*/ 671048 h 752475"/>
                <a:gd name="connsiteX13" fmla="*/ 312741 w 371475"/>
                <a:gd name="connsiteY13" fmla="*/ 729912 h 752475"/>
                <a:gd name="connsiteX14" fmla="*/ 282509 w 371475"/>
                <a:gd name="connsiteY14" fmla="*/ 736294 h 752475"/>
                <a:gd name="connsiteX15" fmla="*/ 274898 w 371475"/>
                <a:gd name="connsiteY15" fmla="*/ 731017 h 752475"/>
                <a:gd name="connsiteX16" fmla="*/ 140729 w 371475"/>
                <a:gd name="connsiteY16" fmla="*/ 650845 h 752475"/>
                <a:gd name="connsiteX17" fmla="*/ 69216 w 371475"/>
                <a:gd name="connsiteY17" fmla="*/ 613240 h 752475"/>
                <a:gd name="connsiteX18" fmla="*/ 38269 w 371475"/>
                <a:gd name="connsiteY18" fmla="*/ 547813 h 752475"/>
                <a:gd name="connsiteX19" fmla="*/ 45460 w 371475"/>
                <a:gd name="connsiteY19" fmla="*/ 484862 h 752475"/>
                <a:gd name="connsiteX20" fmla="*/ 25486 w 371475"/>
                <a:gd name="connsiteY20" fmla="*/ 363228 h 752475"/>
                <a:gd name="connsiteX21" fmla="*/ 12199 w 371475"/>
                <a:gd name="connsiteY21" fmla="*/ 350589 h 752475"/>
                <a:gd name="connsiteX22" fmla="*/ 13199 w 371475"/>
                <a:gd name="connsiteY22" fmla="*/ 391127 h 752475"/>
                <a:gd name="connsiteX23" fmla="*/ 18133 w 371475"/>
                <a:gd name="connsiteY23" fmla="*/ 536850 h 752475"/>
                <a:gd name="connsiteX24" fmla="*/ 54204 w 371475"/>
                <a:gd name="connsiteY24" fmla="*/ 629366 h 752475"/>
                <a:gd name="connsiteX25" fmla="*/ 132328 w 371475"/>
                <a:gd name="connsiteY25" fmla="*/ 670800 h 752475"/>
                <a:gd name="connsiteX26" fmla="*/ 243161 w 371475"/>
                <a:gd name="connsiteY26" fmla="*/ 732817 h 752475"/>
                <a:gd name="connsiteX27" fmla="*/ 267678 w 371475"/>
                <a:gd name="connsiteY27" fmla="*/ 752191 h 752475"/>
                <a:gd name="connsiteX28" fmla="*/ 330915 w 371475"/>
                <a:gd name="connsiteY28" fmla="*/ 741133 h 752475"/>
                <a:gd name="connsiteX29" fmla="*/ 347269 w 371475"/>
                <a:gd name="connsiteY29" fmla="*/ 709862 h 752475"/>
                <a:gd name="connsiteX30" fmla="*/ 371996 w 371475"/>
                <a:gd name="connsiteY30" fmla="*/ 584437 h 752475"/>
                <a:gd name="connsiteX31" fmla="*/ 355404 w 371475"/>
                <a:gd name="connsiteY31" fmla="*/ 349312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1475" h="752475">
                  <a:moveTo>
                    <a:pt x="355404" y="349312"/>
                  </a:moveTo>
                  <a:cubicBezTo>
                    <a:pt x="329734" y="230916"/>
                    <a:pt x="269812" y="132933"/>
                    <a:pt x="178086" y="54380"/>
                  </a:cubicBezTo>
                  <a:cubicBezTo>
                    <a:pt x="148111" y="28710"/>
                    <a:pt x="114821" y="8489"/>
                    <a:pt x="74978" y="1240"/>
                  </a:cubicBezTo>
                  <a:cubicBezTo>
                    <a:pt x="45965" y="-4037"/>
                    <a:pt x="23762" y="7584"/>
                    <a:pt x="12761" y="35016"/>
                  </a:cubicBezTo>
                  <a:cubicBezTo>
                    <a:pt x="10580" y="40464"/>
                    <a:pt x="8846" y="46160"/>
                    <a:pt x="7570" y="51904"/>
                  </a:cubicBezTo>
                  <a:cubicBezTo>
                    <a:pt x="1664" y="78574"/>
                    <a:pt x="-11795" y="151506"/>
                    <a:pt x="22886" y="165584"/>
                  </a:cubicBezTo>
                  <a:cubicBezTo>
                    <a:pt x="28001" y="136609"/>
                    <a:pt x="24677" y="105834"/>
                    <a:pt x="25601" y="76497"/>
                  </a:cubicBezTo>
                  <a:cubicBezTo>
                    <a:pt x="25982" y="63915"/>
                    <a:pt x="30153" y="51075"/>
                    <a:pt x="34573" y="39092"/>
                  </a:cubicBezTo>
                  <a:cubicBezTo>
                    <a:pt x="39221" y="26519"/>
                    <a:pt x="49642" y="20871"/>
                    <a:pt x="63462" y="21814"/>
                  </a:cubicBezTo>
                  <a:cubicBezTo>
                    <a:pt x="91418" y="23719"/>
                    <a:pt x="115793" y="35359"/>
                    <a:pt x="137976" y="51065"/>
                  </a:cubicBezTo>
                  <a:cubicBezTo>
                    <a:pt x="229350" y="115778"/>
                    <a:pt x="289357" y="203542"/>
                    <a:pt x="322876" y="309441"/>
                  </a:cubicBezTo>
                  <a:cubicBezTo>
                    <a:pt x="342135" y="370343"/>
                    <a:pt x="350251" y="433446"/>
                    <a:pt x="352127" y="497302"/>
                  </a:cubicBezTo>
                  <a:cubicBezTo>
                    <a:pt x="353861" y="555814"/>
                    <a:pt x="351041" y="613926"/>
                    <a:pt x="337059" y="671048"/>
                  </a:cubicBezTo>
                  <a:cubicBezTo>
                    <a:pt x="331982" y="691860"/>
                    <a:pt x="325771" y="712367"/>
                    <a:pt x="312741" y="729912"/>
                  </a:cubicBezTo>
                  <a:cubicBezTo>
                    <a:pt x="304359" y="741199"/>
                    <a:pt x="294863" y="743085"/>
                    <a:pt x="282509" y="736294"/>
                  </a:cubicBezTo>
                  <a:cubicBezTo>
                    <a:pt x="279813" y="734818"/>
                    <a:pt x="277175" y="733065"/>
                    <a:pt x="274898" y="731017"/>
                  </a:cubicBezTo>
                  <a:cubicBezTo>
                    <a:pt x="235389" y="695546"/>
                    <a:pt x="188992" y="671867"/>
                    <a:pt x="140729" y="650845"/>
                  </a:cubicBezTo>
                  <a:cubicBezTo>
                    <a:pt x="116088" y="640110"/>
                    <a:pt x="92056" y="627404"/>
                    <a:pt x="69216" y="613240"/>
                  </a:cubicBezTo>
                  <a:cubicBezTo>
                    <a:pt x="45698" y="598658"/>
                    <a:pt x="34240" y="576607"/>
                    <a:pt x="38269" y="547813"/>
                  </a:cubicBezTo>
                  <a:cubicBezTo>
                    <a:pt x="41183" y="526906"/>
                    <a:pt x="43727" y="505903"/>
                    <a:pt x="45460" y="484862"/>
                  </a:cubicBezTo>
                  <a:cubicBezTo>
                    <a:pt x="48146" y="452039"/>
                    <a:pt x="44736" y="391794"/>
                    <a:pt x="25486" y="363228"/>
                  </a:cubicBezTo>
                  <a:cubicBezTo>
                    <a:pt x="18838" y="353341"/>
                    <a:pt x="14666" y="349969"/>
                    <a:pt x="12199" y="350589"/>
                  </a:cubicBezTo>
                  <a:cubicBezTo>
                    <a:pt x="6036" y="352141"/>
                    <a:pt x="10494" y="378706"/>
                    <a:pt x="13199" y="391127"/>
                  </a:cubicBezTo>
                  <a:cubicBezTo>
                    <a:pt x="23734" y="439533"/>
                    <a:pt x="27810" y="487853"/>
                    <a:pt x="18133" y="536850"/>
                  </a:cubicBezTo>
                  <a:cubicBezTo>
                    <a:pt x="10542" y="575245"/>
                    <a:pt x="22610" y="606068"/>
                    <a:pt x="54204" y="629366"/>
                  </a:cubicBezTo>
                  <a:cubicBezTo>
                    <a:pt x="78217" y="647054"/>
                    <a:pt x="105287" y="658903"/>
                    <a:pt x="132328" y="670800"/>
                  </a:cubicBezTo>
                  <a:cubicBezTo>
                    <a:pt x="171276" y="687935"/>
                    <a:pt x="210100" y="705176"/>
                    <a:pt x="243161" y="732817"/>
                  </a:cubicBezTo>
                  <a:cubicBezTo>
                    <a:pt x="251153" y="739494"/>
                    <a:pt x="259115" y="746305"/>
                    <a:pt x="267678" y="752191"/>
                  </a:cubicBezTo>
                  <a:cubicBezTo>
                    <a:pt x="291158" y="768317"/>
                    <a:pt x="314799" y="764412"/>
                    <a:pt x="330915" y="741133"/>
                  </a:cubicBezTo>
                  <a:cubicBezTo>
                    <a:pt x="337563" y="731522"/>
                    <a:pt x="342983" y="720759"/>
                    <a:pt x="347269" y="709862"/>
                  </a:cubicBezTo>
                  <a:cubicBezTo>
                    <a:pt x="363081" y="669609"/>
                    <a:pt x="368967" y="627176"/>
                    <a:pt x="371996" y="584437"/>
                  </a:cubicBezTo>
                  <a:cubicBezTo>
                    <a:pt x="377635" y="505322"/>
                    <a:pt x="372215" y="426874"/>
                    <a:pt x="355404" y="34931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BDCAC983-3962-42E7-9B9B-DFDD0F773D52}"/>
                </a:ext>
              </a:extLst>
            </p:cNvPr>
            <p:cNvSpPr/>
            <p:nvPr/>
          </p:nvSpPr>
          <p:spPr>
            <a:xfrm>
              <a:off x="8833576" y="4203864"/>
              <a:ext cx="352425" cy="771525"/>
            </a:xfrm>
            <a:custGeom>
              <a:avLst/>
              <a:gdLst>
                <a:gd name="connsiteX0" fmla="*/ 352015 w 352425"/>
                <a:gd name="connsiteY0" fmla="*/ 357570 h 771525"/>
                <a:gd name="connsiteX1" fmla="*/ 347929 w 352425"/>
                <a:gd name="connsiteY1" fmla="*/ 357608 h 771525"/>
                <a:gd name="connsiteX2" fmla="*/ 329584 w 352425"/>
                <a:gd name="connsiteY2" fmla="*/ 371695 h 771525"/>
                <a:gd name="connsiteX3" fmla="*/ 326936 w 352425"/>
                <a:gd name="connsiteY3" fmla="*/ 449229 h 771525"/>
                <a:gd name="connsiteX4" fmla="*/ 336328 w 352425"/>
                <a:gd name="connsiteY4" fmla="*/ 538602 h 771525"/>
                <a:gd name="connsiteX5" fmla="*/ 305953 w 352425"/>
                <a:gd name="connsiteY5" fmla="*/ 616402 h 771525"/>
                <a:gd name="connsiteX6" fmla="*/ 285655 w 352425"/>
                <a:gd name="connsiteY6" fmla="*/ 630051 h 771525"/>
                <a:gd name="connsiteX7" fmla="*/ 236582 w 352425"/>
                <a:gd name="connsiteY7" fmla="*/ 656312 h 771525"/>
                <a:gd name="connsiteX8" fmla="*/ 111766 w 352425"/>
                <a:gd name="connsiteY8" fmla="*/ 740256 h 771525"/>
                <a:gd name="connsiteX9" fmla="*/ 102384 w 352425"/>
                <a:gd name="connsiteY9" fmla="*/ 747399 h 771525"/>
                <a:gd name="connsiteX10" fmla="*/ 73885 w 352425"/>
                <a:gd name="connsiteY10" fmla="*/ 742999 h 771525"/>
                <a:gd name="connsiteX11" fmla="*/ 60884 w 352425"/>
                <a:gd name="connsiteY11" fmla="*/ 723377 h 771525"/>
                <a:gd name="connsiteX12" fmla="*/ 27965 w 352425"/>
                <a:gd name="connsiteY12" fmla="*/ 600857 h 771525"/>
                <a:gd name="connsiteX13" fmla="*/ 21955 w 352425"/>
                <a:gd name="connsiteY13" fmla="*/ 460030 h 771525"/>
                <a:gd name="connsiteX14" fmla="*/ 49749 w 352425"/>
                <a:gd name="connsiteY14" fmla="*/ 290771 h 771525"/>
                <a:gd name="connsiteX15" fmla="*/ 194882 w 352425"/>
                <a:gd name="connsiteY15" fmla="*/ 68419 h 771525"/>
                <a:gd name="connsiteX16" fmla="*/ 274196 w 352425"/>
                <a:gd name="connsiteY16" fmla="*/ 23490 h 771525"/>
                <a:gd name="connsiteX17" fmla="*/ 318573 w 352425"/>
                <a:gd name="connsiteY17" fmla="*/ 46178 h 771525"/>
                <a:gd name="connsiteX18" fmla="*/ 325765 w 352425"/>
                <a:gd name="connsiteY18" fmla="*/ 75544 h 771525"/>
                <a:gd name="connsiteX19" fmla="*/ 328251 w 352425"/>
                <a:gd name="connsiteY19" fmla="*/ 112568 h 771525"/>
                <a:gd name="connsiteX20" fmla="*/ 333318 w 352425"/>
                <a:gd name="connsiteY20" fmla="*/ 144476 h 771525"/>
                <a:gd name="connsiteX21" fmla="*/ 334470 w 352425"/>
                <a:gd name="connsiteY21" fmla="*/ 145762 h 771525"/>
                <a:gd name="connsiteX22" fmla="*/ 336280 w 352425"/>
                <a:gd name="connsiteY22" fmla="*/ 146048 h 771525"/>
                <a:gd name="connsiteX23" fmla="*/ 351101 w 352425"/>
                <a:gd name="connsiteY23" fmla="*/ 123436 h 771525"/>
                <a:gd name="connsiteX24" fmla="*/ 348167 w 352425"/>
                <a:gd name="connsiteY24" fmla="*/ 82021 h 771525"/>
                <a:gd name="connsiteX25" fmla="*/ 335642 w 352425"/>
                <a:gd name="connsiteY25" fmla="*/ 32396 h 771525"/>
                <a:gd name="connsiteX26" fmla="*/ 272853 w 352425"/>
                <a:gd name="connsiteY26" fmla="*/ 1878 h 771525"/>
                <a:gd name="connsiteX27" fmla="*/ 193767 w 352425"/>
                <a:gd name="connsiteY27" fmla="*/ 41987 h 771525"/>
                <a:gd name="connsiteX28" fmla="*/ 23736 w 352425"/>
                <a:gd name="connsiteY28" fmla="*/ 303563 h 771525"/>
                <a:gd name="connsiteX29" fmla="*/ 0 w 352425"/>
                <a:gd name="connsiteY29" fmla="*/ 497206 h 771525"/>
                <a:gd name="connsiteX30" fmla="*/ 24003 w 352425"/>
                <a:gd name="connsiteY30" fmla="*/ 687725 h 771525"/>
                <a:gd name="connsiteX31" fmla="*/ 58741 w 352425"/>
                <a:gd name="connsiteY31" fmla="*/ 758277 h 771525"/>
                <a:gd name="connsiteX32" fmla="*/ 102041 w 352425"/>
                <a:gd name="connsiteY32" fmla="*/ 770183 h 771525"/>
                <a:gd name="connsiteX33" fmla="*/ 130102 w 352425"/>
                <a:gd name="connsiteY33" fmla="*/ 752305 h 771525"/>
                <a:gd name="connsiteX34" fmla="*/ 217999 w 352425"/>
                <a:gd name="connsiteY34" fmla="*/ 690021 h 771525"/>
                <a:gd name="connsiteX35" fmla="*/ 261537 w 352425"/>
                <a:gd name="connsiteY35" fmla="*/ 667713 h 771525"/>
                <a:gd name="connsiteX36" fmla="*/ 331708 w 352425"/>
                <a:gd name="connsiteY36" fmla="*/ 622803 h 771525"/>
                <a:gd name="connsiteX37" fmla="*/ 360083 w 352425"/>
                <a:gd name="connsiteY37" fmla="*/ 564529 h 771525"/>
                <a:gd name="connsiteX38" fmla="*/ 354168 w 352425"/>
                <a:gd name="connsiteY38" fmla="*/ 517714 h 771525"/>
                <a:gd name="connsiteX39" fmla="*/ 347901 w 352425"/>
                <a:gd name="connsiteY39" fmla="*/ 456563 h 771525"/>
                <a:gd name="connsiteX40" fmla="*/ 357188 w 352425"/>
                <a:gd name="connsiteY40" fmla="*/ 371429 h 771525"/>
                <a:gd name="connsiteX41" fmla="*/ 352015 w 352425"/>
                <a:gd name="connsiteY41" fmla="*/ 35757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2425" h="771525">
                  <a:moveTo>
                    <a:pt x="352015" y="357570"/>
                  </a:moveTo>
                  <a:cubicBezTo>
                    <a:pt x="350853" y="357532"/>
                    <a:pt x="349501" y="357541"/>
                    <a:pt x="347929" y="357608"/>
                  </a:cubicBezTo>
                  <a:cubicBezTo>
                    <a:pt x="340290" y="357913"/>
                    <a:pt x="332632" y="365161"/>
                    <a:pt x="329584" y="371695"/>
                  </a:cubicBezTo>
                  <a:cubicBezTo>
                    <a:pt x="321116" y="389850"/>
                    <a:pt x="327470" y="428922"/>
                    <a:pt x="326936" y="449229"/>
                  </a:cubicBezTo>
                  <a:cubicBezTo>
                    <a:pt x="326146" y="479299"/>
                    <a:pt x="328689" y="509446"/>
                    <a:pt x="336328" y="538602"/>
                  </a:cubicBezTo>
                  <a:cubicBezTo>
                    <a:pt x="344957" y="571492"/>
                    <a:pt x="333023" y="597124"/>
                    <a:pt x="305953" y="616402"/>
                  </a:cubicBezTo>
                  <a:cubicBezTo>
                    <a:pt x="299314" y="621136"/>
                    <a:pt x="292741" y="626080"/>
                    <a:pt x="285655" y="630051"/>
                  </a:cubicBezTo>
                  <a:cubicBezTo>
                    <a:pt x="269472" y="639129"/>
                    <a:pt x="253279" y="648244"/>
                    <a:pt x="236582" y="656312"/>
                  </a:cubicBezTo>
                  <a:cubicBezTo>
                    <a:pt x="190938" y="678343"/>
                    <a:pt x="148009" y="704270"/>
                    <a:pt x="111766" y="740256"/>
                  </a:cubicBezTo>
                  <a:cubicBezTo>
                    <a:pt x="108995" y="743008"/>
                    <a:pt x="105756" y="745418"/>
                    <a:pt x="102384" y="747399"/>
                  </a:cubicBezTo>
                  <a:cubicBezTo>
                    <a:pt x="91164" y="754019"/>
                    <a:pt x="82172" y="752895"/>
                    <a:pt x="73885" y="742999"/>
                  </a:cubicBezTo>
                  <a:cubicBezTo>
                    <a:pt x="68875" y="737008"/>
                    <a:pt x="64360" y="730359"/>
                    <a:pt x="60884" y="723377"/>
                  </a:cubicBezTo>
                  <a:cubicBezTo>
                    <a:pt x="41662" y="684801"/>
                    <a:pt x="33576" y="643063"/>
                    <a:pt x="27965" y="600857"/>
                  </a:cubicBezTo>
                  <a:cubicBezTo>
                    <a:pt x="21755" y="554147"/>
                    <a:pt x="19545" y="507179"/>
                    <a:pt x="21955" y="460030"/>
                  </a:cubicBezTo>
                  <a:cubicBezTo>
                    <a:pt x="24889" y="402547"/>
                    <a:pt x="31509" y="345606"/>
                    <a:pt x="49749" y="290771"/>
                  </a:cubicBezTo>
                  <a:cubicBezTo>
                    <a:pt x="78600" y="204055"/>
                    <a:pt x="125892" y="128989"/>
                    <a:pt x="194882" y="68419"/>
                  </a:cubicBezTo>
                  <a:cubicBezTo>
                    <a:pt x="218065" y="48064"/>
                    <a:pt x="243573" y="31196"/>
                    <a:pt x="274196" y="23490"/>
                  </a:cubicBezTo>
                  <a:cubicBezTo>
                    <a:pt x="297371" y="17661"/>
                    <a:pt x="310182" y="23623"/>
                    <a:pt x="318573" y="46178"/>
                  </a:cubicBezTo>
                  <a:cubicBezTo>
                    <a:pt x="322078" y="55589"/>
                    <a:pt x="324955" y="65609"/>
                    <a:pt x="325765" y="75544"/>
                  </a:cubicBezTo>
                  <a:cubicBezTo>
                    <a:pt x="326774" y="87879"/>
                    <a:pt x="327555" y="100214"/>
                    <a:pt x="328251" y="112568"/>
                  </a:cubicBezTo>
                  <a:cubicBezTo>
                    <a:pt x="328851" y="123407"/>
                    <a:pt x="327384" y="134923"/>
                    <a:pt x="333318" y="144476"/>
                  </a:cubicBezTo>
                  <a:cubicBezTo>
                    <a:pt x="333623" y="144972"/>
                    <a:pt x="333966" y="145477"/>
                    <a:pt x="334470" y="145762"/>
                  </a:cubicBezTo>
                  <a:cubicBezTo>
                    <a:pt x="335004" y="146067"/>
                    <a:pt x="335661" y="146077"/>
                    <a:pt x="336280" y="146048"/>
                  </a:cubicBezTo>
                  <a:cubicBezTo>
                    <a:pt x="349444" y="145410"/>
                    <a:pt x="351511" y="133837"/>
                    <a:pt x="351101" y="123436"/>
                  </a:cubicBezTo>
                  <a:cubicBezTo>
                    <a:pt x="350558" y="109605"/>
                    <a:pt x="350015" y="95747"/>
                    <a:pt x="348167" y="82021"/>
                  </a:cubicBezTo>
                  <a:cubicBezTo>
                    <a:pt x="345910" y="65190"/>
                    <a:pt x="341947" y="48122"/>
                    <a:pt x="335642" y="32396"/>
                  </a:cubicBezTo>
                  <a:cubicBezTo>
                    <a:pt x="324841" y="5469"/>
                    <a:pt x="301295" y="-4542"/>
                    <a:pt x="272853" y="1878"/>
                  </a:cubicBezTo>
                  <a:cubicBezTo>
                    <a:pt x="243011" y="8621"/>
                    <a:pt x="217008" y="22947"/>
                    <a:pt x="193767" y="41987"/>
                  </a:cubicBezTo>
                  <a:cubicBezTo>
                    <a:pt x="109442" y="111091"/>
                    <a:pt x="54045" y="199502"/>
                    <a:pt x="23736" y="303563"/>
                  </a:cubicBezTo>
                  <a:cubicBezTo>
                    <a:pt x="5363" y="366628"/>
                    <a:pt x="0" y="431684"/>
                    <a:pt x="0" y="497206"/>
                  </a:cubicBezTo>
                  <a:cubicBezTo>
                    <a:pt x="10" y="561719"/>
                    <a:pt x="5867" y="625537"/>
                    <a:pt x="24003" y="687725"/>
                  </a:cubicBezTo>
                  <a:cubicBezTo>
                    <a:pt x="31433" y="713167"/>
                    <a:pt x="40538" y="738065"/>
                    <a:pt x="58741" y="758277"/>
                  </a:cubicBezTo>
                  <a:cubicBezTo>
                    <a:pt x="70561" y="771393"/>
                    <a:pt x="85249" y="777260"/>
                    <a:pt x="102041" y="770183"/>
                  </a:cubicBezTo>
                  <a:cubicBezTo>
                    <a:pt x="112147" y="765926"/>
                    <a:pt x="122091" y="759772"/>
                    <a:pt x="130102" y="752305"/>
                  </a:cubicBezTo>
                  <a:cubicBezTo>
                    <a:pt x="156658" y="727530"/>
                    <a:pt x="185557" y="706375"/>
                    <a:pt x="217999" y="690021"/>
                  </a:cubicBezTo>
                  <a:cubicBezTo>
                    <a:pt x="232562" y="682677"/>
                    <a:pt x="247078" y="675267"/>
                    <a:pt x="261537" y="667713"/>
                  </a:cubicBezTo>
                  <a:cubicBezTo>
                    <a:pt x="286236" y="654807"/>
                    <a:pt x="311001" y="641967"/>
                    <a:pt x="331708" y="622803"/>
                  </a:cubicBezTo>
                  <a:cubicBezTo>
                    <a:pt x="348739" y="607068"/>
                    <a:pt x="360274" y="588056"/>
                    <a:pt x="360083" y="564529"/>
                  </a:cubicBezTo>
                  <a:cubicBezTo>
                    <a:pt x="359959" y="548899"/>
                    <a:pt x="356045" y="533344"/>
                    <a:pt x="354168" y="517714"/>
                  </a:cubicBezTo>
                  <a:cubicBezTo>
                    <a:pt x="351720" y="497330"/>
                    <a:pt x="347291" y="476870"/>
                    <a:pt x="347901" y="456563"/>
                  </a:cubicBezTo>
                  <a:cubicBezTo>
                    <a:pt x="348682" y="430274"/>
                    <a:pt x="360798" y="396832"/>
                    <a:pt x="357188" y="371429"/>
                  </a:cubicBezTo>
                  <a:cubicBezTo>
                    <a:pt x="356035" y="363313"/>
                    <a:pt x="363626" y="357951"/>
                    <a:pt x="352015" y="35757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818350CB-3B1D-490B-AD11-CF04285FEF3B}"/>
              </a:ext>
            </a:extLst>
          </p:cNvPr>
          <p:cNvSpPr/>
          <p:nvPr/>
        </p:nvSpPr>
        <p:spPr>
          <a:xfrm>
            <a:off x="9507680" y="3875891"/>
            <a:ext cx="671217" cy="671217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accent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639" name="Graphic 112">
            <a:extLst>
              <a:ext uri="{FF2B5EF4-FFF2-40B4-BE49-F238E27FC236}">
                <a16:creationId xmlns:a16="http://schemas.microsoft.com/office/drawing/2014/main" id="{2D047707-C8B4-431A-A564-945C80CDAD0D}"/>
              </a:ext>
            </a:extLst>
          </p:cNvPr>
          <p:cNvGrpSpPr/>
          <p:nvPr/>
        </p:nvGrpSpPr>
        <p:grpSpPr>
          <a:xfrm>
            <a:off x="10558353" y="3715524"/>
            <a:ext cx="1189644" cy="843404"/>
            <a:chOff x="4571350" y="2132884"/>
            <a:chExt cx="2936482" cy="2081834"/>
          </a:xfrm>
          <a:solidFill>
            <a:schemeClr val="accent1"/>
          </a:solidFill>
        </p:grpSpPr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E108EECB-E6E9-45D5-954B-A430DBC13919}"/>
                </a:ext>
              </a:extLst>
            </p:cNvPr>
            <p:cNvSpPr/>
            <p:nvPr/>
          </p:nvSpPr>
          <p:spPr>
            <a:xfrm>
              <a:off x="4571350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79335 w 657421"/>
                <a:gd name="connsiteY6" fmla="*/ 295840 h 2081834"/>
                <a:gd name="connsiteX7" fmla="*/ 679335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51737 h 2081834"/>
                <a:gd name="connsiteX21" fmla="*/ 175312 w 657421"/>
                <a:gd name="connsiteY21" fmla="*/ 1785994 h 2081834"/>
                <a:gd name="connsiteX22" fmla="*/ 175312 w 657421"/>
                <a:gd name="connsiteY22" fmla="*/ 284883 h 2081834"/>
                <a:gd name="connsiteX23" fmla="*/ 525937 w 657421"/>
                <a:gd name="connsiteY23" fmla="*/ 284883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79335" y="295840"/>
                  </a:lnTo>
                  <a:lnTo>
                    <a:pt x="679335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83221"/>
                    <a:pt x="208183" y="1939393"/>
                    <a:pt x="186269" y="1851737"/>
                  </a:cubicBezTo>
                  <a:cubicBezTo>
                    <a:pt x="175312" y="1829823"/>
                    <a:pt x="175312" y="1807909"/>
                    <a:pt x="175312" y="1785994"/>
                  </a:cubicBezTo>
                  <a:lnTo>
                    <a:pt x="175312" y="284883"/>
                  </a:lnTo>
                  <a:lnTo>
                    <a:pt x="525937" y="284883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C616E6A1-38EE-4BEC-84F6-5838EFDA6130}"/>
                </a:ext>
              </a:extLst>
            </p:cNvPr>
            <p:cNvSpPr/>
            <p:nvPr/>
          </p:nvSpPr>
          <p:spPr>
            <a:xfrm>
              <a:off x="5743751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90292 w 657421"/>
                <a:gd name="connsiteY6" fmla="*/ 295840 h 2081834"/>
                <a:gd name="connsiteX7" fmla="*/ 690292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40780 h 2081834"/>
                <a:gd name="connsiteX21" fmla="*/ 175312 w 657421"/>
                <a:gd name="connsiteY21" fmla="*/ 1775038 h 2081834"/>
                <a:gd name="connsiteX22" fmla="*/ 175312 w 657421"/>
                <a:gd name="connsiteY22" fmla="*/ 273926 h 2081834"/>
                <a:gd name="connsiteX23" fmla="*/ 525937 w 657421"/>
                <a:gd name="connsiteY23" fmla="*/ 273926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90292" y="295840"/>
                  </a:lnTo>
                  <a:lnTo>
                    <a:pt x="690292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49E4245B-6A65-4F09-8E1F-4C60099A0101}"/>
                </a:ext>
              </a:extLst>
            </p:cNvPr>
            <p:cNvSpPr/>
            <p:nvPr/>
          </p:nvSpPr>
          <p:spPr>
            <a:xfrm>
              <a:off x="6850411" y="2132884"/>
              <a:ext cx="657421" cy="1972264"/>
            </a:xfrm>
            <a:custGeom>
              <a:avLst/>
              <a:gdLst>
                <a:gd name="connsiteX0" fmla="*/ 690292 w 657421"/>
                <a:gd name="connsiteY0" fmla="*/ 0 h 1972263"/>
                <a:gd name="connsiteX1" fmla="*/ 0 w 657421"/>
                <a:gd name="connsiteY1" fmla="*/ 0 h 1972263"/>
                <a:gd name="connsiteX2" fmla="*/ 0 w 657421"/>
                <a:gd name="connsiteY2" fmla="*/ 284883 h 1972263"/>
                <a:gd name="connsiteX3" fmla="*/ 65742 w 657421"/>
                <a:gd name="connsiteY3" fmla="*/ 284883 h 1972263"/>
                <a:gd name="connsiteX4" fmla="*/ 65742 w 657421"/>
                <a:gd name="connsiteY4" fmla="*/ 1785994 h 1972263"/>
                <a:gd name="connsiteX5" fmla="*/ 339668 w 657421"/>
                <a:gd name="connsiteY5" fmla="*/ 2070877 h 1972263"/>
                <a:gd name="connsiteX6" fmla="*/ 624550 w 657421"/>
                <a:gd name="connsiteY6" fmla="*/ 1785994 h 1972263"/>
                <a:gd name="connsiteX7" fmla="*/ 624550 w 657421"/>
                <a:gd name="connsiteY7" fmla="*/ 284883 h 1972263"/>
                <a:gd name="connsiteX8" fmla="*/ 690292 w 657421"/>
                <a:gd name="connsiteY8" fmla="*/ 284883 h 1972263"/>
                <a:gd name="connsiteX9" fmla="*/ 690292 w 657421"/>
                <a:gd name="connsiteY9" fmla="*/ 0 h 1972263"/>
                <a:gd name="connsiteX10" fmla="*/ 525937 w 657421"/>
                <a:gd name="connsiteY10" fmla="*/ 1785994 h 1972263"/>
                <a:gd name="connsiteX11" fmla="*/ 525937 w 657421"/>
                <a:gd name="connsiteY11" fmla="*/ 1796951 h 1972263"/>
                <a:gd name="connsiteX12" fmla="*/ 525937 w 657421"/>
                <a:gd name="connsiteY12" fmla="*/ 1785994 h 1972263"/>
                <a:gd name="connsiteX13" fmla="*/ 525937 w 657421"/>
                <a:gd name="connsiteY13" fmla="*/ 1753123 h 1972263"/>
                <a:gd name="connsiteX14" fmla="*/ 525937 w 657421"/>
                <a:gd name="connsiteY14" fmla="*/ 799862 h 1972263"/>
                <a:gd name="connsiteX15" fmla="*/ 284883 w 657421"/>
                <a:gd name="connsiteY15" fmla="*/ 799862 h 1972263"/>
                <a:gd name="connsiteX16" fmla="*/ 284883 w 657421"/>
                <a:gd name="connsiteY16" fmla="*/ 1785994 h 1972263"/>
                <a:gd name="connsiteX17" fmla="*/ 350625 w 657421"/>
                <a:gd name="connsiteY17" fmla="*/ 1895565 h 1972263"/>
                <a:gd name="connsiteX18" fmla="*/ 525937 w 657421"/>
                <a:gd name="connsiteY18" fmla="*/ 1818866 h 1972263"/>
                <a:gd name="connsiteX19" fmla="*/ 383496 w 657421"/>
                <a:gd name="connsiteY19" fmla="*/ 1961307 h 1972263"/>
                <a:gd name="connsiteX20" fmla="*/ 186269 w 657421"/>
                <a:gd name="connsiteY20" fmla="*/ 1840780 h 1972263"/>
                <a:gd name="connsiteX21" fmla="*/ 175312 w 657421"/>
                <a:gd name="connsiteY21" fmla="*/ 1775038 h 1972263"/>
                <a:gd name="connsiteX22" fmla="*/ 175312 w 657421"/>
                <a:gd name="connsiteY22" fmla="*/ 273926 h 1972263"/>
                <a:gd name="connsiteX23" fmla="*/ 525937 w 657421"/>
                <a:gd name="connsiteY23" fmla="*/ 273926 h 1972263"/>
                <a:gd name="connsiteX24" fmla="*/ 525937 w 657421"/>
                <a:gd name="connsiteY24" fmla="*/ 1753123 h 197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1972263">
                  <a:moveTo>
                    <a:pt x="690292" y="0"/>
                  </a:moveTo>
                  <a:lnTo>
                    <a:pt x="0" y="0"/>
                  </a:lnTo>
                  <a:lnTo>
                    <a:pt x="0" y="284883"/>
                  </a:lnTo>
                  <a:lnTo>
                    <a:pt x="65742" y="284883"/>
                  </a:lnTo>
                  <a:lnTo>
                    <a:pt x="65742" y="1785994"/>
                  </a:lnTo>
                  <a:cubicBezTo>
                    <a:pt x="65742" y="1939393"/>
                    <a:pt x="186269" y="2070877"/>
                    <a:pt x="339668" y="2070877"/>
                  </a:cubicBezTo>
                  <a:cubicBezTo>
                    <a:pt x="504023" y="2070877"/>
                    <a:pt x="624550" y="1950350"/>
                    <a:pt x="624550" y="1785994"/>
                  </a:cubicBezTo>
                  <a:lnTo>
                    <a:pt x="624550" y="284883"/>
                  </a:lnTo>
                  <a:lnTo>
                    <a:pt x="690292" y="284883"/>
                  </a:lnTo>
                  <a:lnTo>
                    <a:pt x="690292" y="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39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65" name="Graphic 663">
            <a:extLst>
              <a:ext uri="{FF2B5EF4-FFF2-40B4-BE49-F238E27FC236}">
                <a16:creationId xmlns:a16="http://schemas.microsoft.com/office/drawing/2014/main" id="{B69C0FCD-1D7B-4F38-A803-DEAE53C91677}"/>
              </a:ext>
            </a:extLst>
          </p:cNvPr>
          <p:cNvGrpSpPr/>
          <p:nvPr/>
        </p:nvGrpSpPr>
        <p:grpSpPr>
          <a:xfrm>
            <a:off x="3416639" y="4789076"/>
            <a:ext cx="835640" cy="832031"/>
            <a:chOff x="3494417" y="4961447"/>
            <a:chExt cx="894284" cy="890422"/>
          </a:xfrm>
          <a:solidFill>
            <a:schemeClr val="accent1"/>
          </a:solidFill>
        </p:grpSpPr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4D0CDA2B-0C84-496F-9C21-132856907A6A}"/>
                </a:ext>
              </a:extLst>
            </p:cNvPr>
            <p:cNvSpPr/>
            <p:nvPr/>
          </p:nvSpPr>
          <p:spPr>
            <a:xfrm>
              <a:off x="3526764" y="4993749"/>
              <a:ext cx="480329" cy="398167"/>
            </a:xfrm>
            <a:custGeom>
              <a:avLst/>
              <a:gdLst>
                <a:gd name="connsiteX0" fmla="*/ 483950 w 480328"/>
                <a:gd name="connsiteY0" fmla="*/ 84355 h 398167"/>
                <a:gd name="connsiteX1" fmla="*/ 367433 w 480328"/>
                <a:gd name="connsiteY1" fmla="*/ 169246 h 398167"/>
                <a:gd name="connsiteX2" fmla="*/ 168134 w 480328"/>
                <a:gd name="connsiteY2" fmla="*/ 390337 h 398167"/>
                <a:gd name="connsiteX3" fmla="*/ 89954 w 480328"/>
                <a:gd name="connsiteY3" fmla="*/ 280531 h 398167"/>
                <a:gd name="connsiteX4" fmla="*/ 0 w 480328"/>
                <a:gd name="connsiteY4" fmla="*/ 402111 h 398167"/>
                <a:gd name="connsiteX5" fmla="*/ 367970 w 480328"/>
                <a:gd name="connsiteY5" fmla="*/ 0 h 398167"/>
                <a:gd name="connsiteX6" fmla="*/ 483950 w 480328"/>
                <a:gd name="connsiteY6" fmla="*/ 84355 h 39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328" h="398167">
                  <a:moveTo>
                    <a:pt x="483950" y="84355"/>
                  </a:moveTo>
                  <a:lnTo>
                    <a:pt x="367433" y="169246"/>
                  </a:lnTo>
                  <a:cubicBezTo>
                    <a:pt x="260155" y="189490"/>
                    <a:pt x="177317" y="279596"/>
                    <a:pt x="168134" y="390337"/>
                  </a:cubicBezTo>
                  <a:lnTo>
                    <a:pt x="89954" y="280531"/>
                  </a:lnTo>
                  <a:lnTo>
                    <a:pt x="0" y="402111"/>
                  </a:lnTo>
                  <a:cubicBezTo>
                    <a:pt x="4348" y="193396"/>
                    <a:pt x="164064" y="22253"/>
                    <a:pt x="367970" y="0"/>
                  </a:cubicBezTo>
                  <a:lnTo>
                    <a:pt x="483950" y="84355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697CDDC1-EA1D-4252-9B70-D1DC9A38B5DB}"/>
                </a:ext>
              </a:extLst>
            </p:cNvPr>
            <p:cNvSpPr/>
            <p:nvPr/>
          </p:nvSpPr>
          <p:spPr>
            <a:xfrm>
              <a:off x="3958011" y="4991695"/>
              <a:ext cx="391847" cy="486649"/>
            </a:xfrm>
            <a:custGeom>
              <a:avLst/>
              <a:gdLst>
                <a:gd name="connsiteX0" fmla="*/ 314786 w 391847"/>
                <a:gd name="connsiteY0" fmla="*/ 489588 h 486649"/>
                <a:gd name="connsiteX1" fmla="*/ 223309 w 391847"/>
                <a:gd name="connsiteY1" fmla="*/ 366485 h 486649"/>
                <a:gd name="connsiteX2" fmla="*/ 4734 w 391847"/>
                <a:gd name="connsiteY2" fmla="*/ 168084 h 486649"/>
                <a:gd name="connsiteX3" fmla="*/ 118035 w 391847"/>
                <a:gd name="connsiteY3" fmla="*/ 86409 h 486649"/>
                <a:gd name="connsiteX4" fmla="*/ 0 w 391847"/>
                <a:gd name="connsiteY4" fmla="*/ 0 h 486649"/>
                <a:gd name="connsiteX5" fmla="*/ 393699 w 391847"/>
                <a:gd name="connsiteY5" fmla="*/ 379049 h 486649"/>
                <a:gd name="connsiteX6" fmla="*/ 314786 w 391847"/>
                <a:gd name="connsiteY6" fmla="*/ 489588 h 48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47" h="486649">
                  <a:moveTo>
                    <a:pt x="314786" y="489588"/>
                  </a:moveTo>
                  <a:lnTo>
                    <a:pt x="223309" y="366485"/>
                  </a:lnTo>
                  <a:cubicBezTo>
                    <a:pt x="202945" y="260319"/>
                    <a:pt x="114141" y="178221"/>
                    <a:pt x="4734" y="168084"/>
                  </a:cubicBezTo>
                  <a:lnTo>
                    <a:pt x="118035" y="86409"/>
                  </a:lnTo>
                  <a:lnTo>
                    <a:pt x="0" y="0"/>
                  </a:lnTo>
                  <a:cubicBezTo>
                    <a:pt x="208242" y="9044"/>
                    <a:pt x="376907" y="172868"/>
                    <a:pt x="393699" y="379049"/>
                  </a:cubicBezTo>
                  <a:lnTo>
                    <a:pt x="314786" y="48958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6014EEF8-95D0-42E5-A76D-1932AFC35BC1}"/>
                </a:ext>
              </a:extLst>
            </p:cNvPr>
            <p:cNvSpPr/>
            <p:nvPr/>
          </p:nvSpPr>
          <p:spPr>
            <a:xfrm>
              <a:off x="3530101" y="5339598"/>
              <a:ext cx="385527" cy="474009"/>
            </a:xfrm>
            <a:custGeom>
              <a:avLst/>
              <a:gdLst>
                <a:gd name="connsiteX0" fmla="*/ 86624 w 385527"/>
                <a:gd name="connsiteY0" fmla="*/ 0 h 474008"/>
                <a:gd name="connsiteX1" fmla="*/ 168766 w 385527"/>
                <a:gd name="connsiteY1" fmla="*/ 113768 h 474008"/>
                <a:gd name="connsiteX2" fmla="*/ 389837 w 385527"/>
                <a:gd name="connsiteY2" fmla="*/ 309976 h 474008"/>
                <a:gd name="connsiteX3" fmla="*/ 279937 w 385527"/>
                <a:gd name="connsiteY3" fmla="*/ 394578 h 474008"/>
                <a:gd name="connsiteX4" fmla="*/ 388409 w 385527"/>
                <a:gd name="connsiteY4" fmla="*/ 477744 h 474008"/>
                <a:gd name="connsiteX5" fmla="*/ 0 w 385527"/>
                <a:gd name="connsiteY5" fmla="*/ 118249 h 474008"/>
                <a:gd name="connsiteX6" fmla="*/ 86624 w 385527"/>
                <a:gd name="connsiteY6" fmla="*/ 0 h 47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527" h="474008">
                  <a:moveTo>
                    <a:pt x="86624" y="0"/>
                  </a:moveTo>
                  <a:lnTo>
                    <a:pt x="168766" y="113768"/>
                  </a:lnTo>
                  <a:cubicBezTo>
                    <a:pt x="190185" y="219706"/>
                    <a:pt x="279918" y="301109"/>
                    <a:pt x="389837" y="309976"/>
                  </a:cubicBezTo>
                  <a:lnTo>
                    <a:pt x="279937" y="394578"/>
                  </a:lnTo>
                  <a:lnTo>
                    <a:pt x="388409" y="477744"/>
                  </a:lnTo>
                  <a:cubicBezTo>
                    <a:pt x="188232" y="467499"/>
                    <a:pt x="25337" y="314141"/>
                    <a:pt x="0" y="118249"/>
                  </a:cubicBezTo>
                  <a:lnTo>
                    <a:pt x="86624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5569978D-6879-4E30-BE57-EC68EEF8BE7F}"/>
                </a:ext>
              </a:extLst>
            </p:cNvPr>
            <p:cNvSpPr/>
            <p:nvPr/>
          </p:nvSpPr>
          <p:spPr>
            <a:xfrm>
              <a:off x="3875362" y="5426892"/>
              <a:ext cx="474009" cy="385527"/>
            </a:xfrm>
            <a:custGeom>
              <a:avLst/>
              <a:gdLst>
                <a:gd name="connsiteX0" fmla="*/ 0 w 474008"/>
                <a:gd name="connsiteY0" fmla="*/ 307284 h 385527"/>
                <a:gd name="connsiteX1" fmla="*/ 114028 w 474008"/>
                <a:gd name="connsiteY1" fmla="*/ 218556 h 385527"/>
                <a:gd name="connsiteX2" fmla="*/ 309345 w 474008"/>
                <a:gd name="connsiteY2" fmla="*/ 0 h 385527"/>
                <a:gd name="connsiteX3" fmla="*/ 397434 w 474008"/>
                <a:gd name="connsiteY3" fmla="*/ 119716 h 385527"/>
                <a:gd name="connsiteX4" fmla="*/ 476537 w 474008"/>
                <a:gd name="connsiteY4" fmla="*/ 8981 h 385527"/>
                <a:gd name="connsiteX5" fmla="*/ 106861 w 474008"/>
                <a:gd name="connsiteY5" fmla="*/ 388845 h 385527"/>
                <a:gd name="connsiteX6" fmla="*/ 0 w 474008"/>
                <a:gd name="connsiteY6" fmla="*/ 307284 h 38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08" h="385527">
                  <a:moveTo>
                    <a:pt x="0" y="307284"/>
                  </a:moveTo>
                  <a:lnTo>
                    <a:pt x="114028" y="218556"/>
                  </a:lnTo>
                  <a:cubicBezTo>
                    <a:pt x="218859" y="197042"/>
                    <a:pt x="299523" y="108592"/>
                    <a:pt x="309345" y="0"/>
                  </a:cubicBezTo>
                  <a:lnTo>
                    <a:pt x="397434" y="119716"/>
                  </a:lnTo>
                  <a:lnTo>
                    <a:pt x="476537" y="8981"/>
                  </a:lnTo>
                  <a:cubicBezTo>
                    <a:pt x="461527" y="208279"/>
                    <a:pt x="304693" y="368621"/>
                    <a:pt x="106861" y="388845"/>
                  </a:cubicBezTo>
                  <a:lnTo>
                    <a:pt x="0" y="307284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F4AA5172-C561-4F19-9F45-57BBD3F244AC}"/>
                </a:ext>
              </a:extLst>
            </p:cNvPr>
            <p:cNvSpPr/>
            <p:nvPr/>
          </p:nvSpPr>
          <p:spPr>
            <a:xfrm>
              <a:off x="3859252" y="4961447"/>
              <a:ext cx="151683" cy="240164"/>
            </a:xfrm>
            <a:custGeom>
              <a:avLst/>
              <a:gdLst>
                <a:gd name="connsiteX0" fmla="*/ 196 w 151682"/>
                <a:gd name="connsiteY0" fmla="*/ 173847 h 240164"/>
                <a:gd name="connsiteX1" fmla="*/ 55775 w 151682"/>
                <a:gd name="connsiteY1" fmla="*/ 118268 h 240164"/>
                <a:gd name="connsiteX2" fmla="*/ 0 w 151682"/>
                <a:gd name="connsiteY2" fmla="*/ 62487 h 240164"/>
                <a:gd name="connsiteX3" fmla="*/ 2831 w 151682"/>
                <a:gd name="connsiteY3" fmla="*/ 0 h 240164"/>
                <a:gd name="connsiteX4" fmla="*/ 152726 w 151682"/>
                <a:gd name="connsiteY4" fmla="*/ 118268 h 240164"/>
                <a:gd name="connsiteX5" fmla="*/ 0 w 151682"/>
                <a:gd name="connsiteY5" fmla="*/ 242408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82" h="240164">
                  <a:moveTo>
                    <a:pt x="196" y="173847"/>
                  </a:moveTo>
                  <a:lnTo>
                    <a:pt x="55775" y="118268"/>
                  </a:lnTo>
                  <a:lnTo>
                    <a:pt x="0" y="62487"/>
                  </a:lnTo>
                  <a:lnTo>
                    <a:pt x="2831" y="0"/>
                  </a:lnTo>
                  <a:lnTo>
                    <a:pt x="152726" y="118268"/>
                  </a:lnTo>
                  <a:lnTo>
                    <a:pt x="0" y="24240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26841117-243F-4E5C-9570-CC3D6277C3A8}"/>
                </a:ext>
              </a:extLst>
            </p:cNvPr>
            <p:cNvSpPr/>
            <p:nvPr/>
          </p:nvSpPr>
          <p:spPr>
            <a:xfrm>
              <a:off x="3872164" y="5611705"/>
              <a:ext cx="145363" cy="240164"/>
            </a:xfrm>
            <a:custGeom>
              <a:avLst/>
              <a:gdLst>
                <a:gd name="connsiteX0" fmla="*/ 146203 w 145362"/>
                <a:gd name="connsiteY0" fmla="*/ 68561 h 240164"/>
                <a:gd name="connsiteX1" fmla="*/ 90624 w 145362"/>
                <a:gd name="connsiteY1" fmla="*/ 124140 h 240164"/>
                <a:gd name="connsiteX2" fmla="*/ 146399 w 145362"/>
                <a:gd name="connsiteY2" fmla="*/ 179915 h 240164"/>
                <a:gd name="connsiteX3" fmla="*/ 143568 w 145362"/>
                <a:gd name="connsiteY3" fmla="*/ 242402 h 240164"/>
                <a:gd name="connsiteX4" fmla="*/ 0 w 145362"/>
                <a:gd name="connsiteY4" fmla="*/ 124140 h 240164"/>
                <a:gd name="connsiteX5" fmla="*/ 146399 w 145362"/>
                <a:gd name="connsiteY5" fmla="*/ 0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362" h="240164">
                  <a:moveTo>
                    <a:pt x="146203" y="68561"/>
                  </a:moveTo>
                  <a:lnTo>
                    <a:pt x="90624" y="124140"/>
                  </a:lnTo>
                  <a:lnTo>
                    <a:pt x="146399" y="179915"/>
                  </a:lnTo>
                  <a:lnTo>
                    <a:pt x="143568" y="242402"/>
                  </a:lnTo>
                  <a:lnTo>
                    <a:pt x="0" y="124140"/>
                  </a:lnTo>
                  <a:lnTo>
                    <a:pt x="146399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EB94B486-0C33-467E-B3DF-2519247CCBBB}"/>
                </a:ext>
              </a:extLst>
            </p:cNvPr>
            <p:cNvSpPr/>
            <p:nvPr/>
          </p:nvSpPr>
          <p:spPr>
            <a:xfrm>
              <a:off x="3494417" y="5334713"/>
              <a:ext cx="240164" cy="151683"/>
            </a:xfrm>
            <a:custGeom>
              <a:avLst/>
              <a:gdLst>
                <a:gd name="connsiteX0" fmla="*/ 173841 w 240164"/>
                <a:gd name="connsiteY0" fmla="*/ 152536 h 151682"/>
                <a:gd name="connsiteX1" fmla="*/ 118268 w 240164"/>
                <a:gd name="connsiteY1" fmla="*/ 96957 h 151682"/>
                <a:gd name="connsiteX2" fmla="*/ 62487 w 240164"/>
                <a:gd name="connsiteY2" fmla="*/ 152732 h 151682"/>
                <a:gd name="connsiteX3" fmla="*/ 0 w 240164"/>
                <a:gd name="connsiteY3" fmla="*/ 149901 h 151682"/>
                <a:gd name="connsiteX4" fmla="*/ 118268 w 240164"/>
                <a:gd name="connsiteY4" fmla="*/ 0 h 151682"/>
                <a:gd name="connsiteX5" fmla="*/ 242408 w 240164"/>
                <a:gd name="connsiteY5" fmla="*/ 152732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173841" y="152536"/>
                  </a:moveTo>
                  <a:lnTo>
                    <a:pt x="118268" y="96957"/>
                  </a:lnTo>
                  <a:lnTo>
                    <a:pt x="62487" y="152732"/>
                  </a:lnTo>
                  <a:lnTo>
                    <a:pt x="0" y="149901"/>
                  </a:lnTo>
                  <a:lnTo>
                    <a:pt x="118268" y="0"/>
                  </a:lnTo>
                  <a:lnTo>
                    <a:pt x="242408" y="152732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66209145-2B3F-4777-8BB3-B5DA1DB4BBD3}"/>
                </a:ext>
              </a:extLst>
            </p:cNvPr>
            <p:cNvSpPr/>
            <p:nvPr/>
          </p:nvSpPr>
          <p:spPr>
            <a:xfrm>
              <a:off x="4148537" y="5332488"/>
              <a:ext cx="240164" cy="151683"/>
            </a:xfrm>
            <a:custGeom>
              <a:avLst/>
              <a:gdLst>
                <a:gd name="connsiteX0" fmla="*/ 68554 w 240164"/>
                <a:gd name="connsiteY0" fmla="*/ 196 h 151682"/>
                <a:gd name="connsiteX1" fmla="*/ 124140 w 240164"/>
                <a:gd name="connsiteY1" fmla="*/ 55775 h 151682"/>
                <a:gd name="connsiteX2" fmla="*/ 179908 w 240164"/>
                <a:gd name="connsiteY2" fmla="*/ 0 h 151682"/>
                <a:gd name="connsiteX3" fmla="*/ 242408 w 240164"/>
                <a:gd name="connsiteY3" fmla="*/ 2831 h 151682"/>
                <a:gd name="connsiteX4" fmla="*/ 124140 w 240164"/>
                <a:gd name="connsiteY4" fmla="*/ 152726 h 151682"/>
                <a:gd name="connsiteX5" fmla="*/ 0 w 240164"/>
                <a:gd name="connsiteY5" fmla="*/ 0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68554" y="196"/>
                  </a:moveTo>
                  <a:lnTo>
                    <a:pt x="124140" y="55775"/>
                  </a:lnTo>
                  <a:lnTo>
                    <a:pt x="179908" y="0"/>
                  </a:lnTo>
                  <a:lnTo>
                    <a:pt x="242408" y="2831"/>
                  </a:lnTo>
                  <a:lnTo>
                    <a:pt x="124140" y="1527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676" name="Freeform 14">
            <a:extLst>
              <a:ext uri="{FF2B5EF4-FFF2-40B4-BE49-F238E27FC236}">
                <a16:creationId xmlns:a16="http://schemas.microsoft.com/office/drawing/2014/main" id="{7D383D0E-71E1-4794-9346-ED394AEDC750}"/>
              </a:ext>
            </a:extLst>
          </p:cNvPr>
          <p:cNvSpPr/>
          <p:nvPr/>
        </p:nvSpPr>
        <p:spPr>
          <a:xfrm>
            <a:off x="5608858" y="4776560"/>
            <a:ext cx="271272" cy="683243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7" name="Freeform 15">
            <a:extLst>
              <a:ext uri="{FF2B5EF4-FFF2-40B4-BE49-F238E27FC236}">
                <a16:creationId xmlns:a16="http://schemas.microsoft.com/office/drawing/2014/main" id="{A673F226-1688-4B0A-B41D-1C2A8C62884B}"/>
              </a:ext>
            </a:extLst>
          </p:cNvPr>
          <p:cNvSpPr/>
          <p:nvPr/>
        </p:nvSpPr>
        <p:spPr>
          <a:xfrm>
            <a:off x="6803023" y="4763813"/>
            <a:ext cx="322970" cy="692902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8" name="Freeform 16">
            <a:extLst>
              <a:ext uri="{FF2B5EF4-FFF2-40B4-BE49-F238E27FC236}">
                <a16:creationId xmlns:a16="http://schemas.microsoft.com/office/drawing/2014/main" id="{C40BCBB9-A755-4E9D-9DD8-2A8455BDEF06}"/>
              </a:ext>
            </a:extLst>
          </p:cNvPr>
          <p:cNvSpPr/>
          <p:nvPr/>
        </p:nvSpPr>
        <p:spPr>
          <a:xfrm>
            <a:off x="6093272" y="5033854"/>
            <a:ext cx="176350" cy="346684"/>
          </a:xfrm>
          <a:custGeom>
            <a:avLst/>
            <a:gdLst>
              <a:gd name="connsiteX0" fmla="*/ 53398 w 319003"/>
              <a:gd name="connsiteY0" fmla="*/ 181135 h 627121"/>
              <a:gd name="connsiteX1" fmla="*/ 56882 w 319003"/>
              <a:gd name="connsiteY1" fmla="*/ 181135 h 627121"/>
              <a:gd name="connsiteX2" fmla="*/ 75997 w 319003"/>
              <a:gd name="connsiteY2" fmla="*/ 181135 h 627121"/>
              <a:gd name="connsiteX3" fmla="*/ 243006 w 319003"/>
              <a:gd name="connsiteY3" fmla="*/ 181135 h 627121"/>
              <a:gd name="connsiteX4" fmla="*/ 262121 w 319003"/>
              <a:gd name="connsiteY4" fmla="*/ 181135 h 627121"/>
              <a:gd name="connsiteX5" fmla="*/ 265605 w 319003"/>
              <a:gd name="connsiteY5" fmla="*/ 181135 h 627121"/>
              <a:gd name="connsiteX6" fmla="*/ 319003 w 319003"/>
              <a:gd name="connsiteY6" fmla="*/ 246586 h 627121"/>
              <a:gd name="connsiteX7" fmla="*/ 319003 w 319003"/>
              <a:gd name="connsiteY7" fmla="*/ 320515 h 627121"/>
              <a:gd name="connsiteX8" fmla="*/ 319003 w 319003"/>
              <a:gd name="connsiteY8" fmla="*/ 321623 h 627121"/>
              <a:gd name="connsiteX9" fmla="*/ 319003 w 319003"/>
              <a:gd name="connsiteY9" fmla="*/ 378149 h 627121"/>
              <a:gd name="connsiteX10" fmla="*/ 290562 w 319003"/>
              <a:gd name="connsiteY10" fmla="*/ 413010 h 627121"/>
              <a:gd name="connsiteX11" fmla="*/ 264356 w 319003"/>
              <a:gd name="connsiteY11" fmla="*/ 391718 h 627121"/>
              <a:gd name="connsiteX12" fmla="*/ 263823 w 319003"/>
              <a:gd name="connsiteY12" fmla="*/ 388486 h 627121"/>
              <a:gd name="connsiteX13" fmla="*/ 263940 w 319003"/>
              <a:gd name="connsiteY13" fmla="*/ 388142 h 627121"/>
              <a:gd name="connsiteX14" fmla="*/ 263940 w 319003"/>
              <a:gd name="connsiteY14" fmla="*/ 321623 h 627121"/>
              <a:gd name="connsiteX15" fmla="*/ 263940 w 319003"/>
              <a:gd name="connsiteY15" fmla="*/ 320515 h 627121"/>
              <a:gd name="connsiteX16" fmla="*/ 263940 w 319003"/>
              <a:gd name="connsiteY16" fmla="*/ 293967 h 627121"/>
              <a:gd name="connsiteX17" fmla="*/ 252563 w 319003"/>
              <a:gd name="connsiteY17" fmla="*/ 280022 h 627121"/>
              <a:gd name="connsiteX18" fmla="*/ 244519 w 319003"/>
              <a:gd name="connsiteY18" fmla="*/ 284107 h 627121"/>
              <a:gd name="connsiteX19" fmla="*/ 243006 w 319003"/>
              <a:gd name="connsiteY19" fmla="*/ 288584 h 627121"/>
              <a:gd name="connsiteX20" fmla="*/ 243006 w 319003"/>
              <a:gd name="connsiteY20" fmla="*/ 320515 h 627121"/>
              <a:gd name="connsiteX21" fmla="*/ 243006 w 319003"/>
              <a:gd name="connsiteY21" fmla="*/ 321623 h 627121"/>
              <a:gd name="connsiteX22" fmla="*/ 243006 w 319003"/>
              <a:gd name="connsiteY22" fmla="*/ 413010 h 627121"/>
              <a:gd name="connsiteX23" fmla="*/ 243006 w 319003"/>
              <a:gd name="connsiteY23" fmla="*/ 511899 h 627121"/>
              <a:gd name="connsiteX24" fmla="*/ 243006 w 319003"/>
              <a:gd name="connsiteY24" fmla="*/ 514969 h 627121"/>
              <a:gd name="connsiteX25" fmla="*/ 243006 w 319003"/>
              <a:gd name="connsiteY25" fmla="*/ 581802 h 627121"/>
              <a:gd name="connsiteX26" fmla="*/ 206032 w 319003"/>
              <a:gd name="connsiteY26" fmla="*/ 627121 h 627121"/>
              <a:gd name="connsiteX27" fmla="*/ 169059 w 319003"/>
              <a:gd name="connsiteY27" fmla="*/ 581802 h 627121"/>
              <a:gd name="connsiteX28" fmla="*/ 169059 w 319003"/>
              <a:gd name="connsiteY28" fmla="*/ 514969 h 627121"/>
              <a:gd name="connsiteX29" fmla="*/ 169059 w 319003"/>
              <a:gd name="connsiteY29" fmla="*/ 511899 h 627121"/>
              <a:gd name="connsiteX30" fmla="*/ 169059 w 319003"/>
              <a:gd name="connsiteY30" fmla="*/ 413010 h 627121"/>
              <a:gd name="connsiteX31" fmla="*/ 149944 w 319003"/>
              <a:gd name="connsiteY31" fmla="*/ 413010 h 627121"/>
              <a:gd name="connsiteX32" fmla="*/ 149944 w 319003"/>
              <a:gd name="connsiteY32" fmla="*/ 511899 h 627121"/>
              <a:gd name="connsiteX33" fmla="*/ 149944 w 319003"/>
              <a:gd name="connsiteY33" fmla="*/ 514969 h 627121"/>
              <a:gd name="connsiteX34" fmla="*/ 149944 w 319003"/>
              <a:gd name="connsiteY34" fmla="*/ 581802 h 627121"/>
              <a:gd name="connsiteX35" fmla="*/ 112971 w 319003"/>
              <a:gd name="connsiteY35" fmla="*/ 627121 h 627121"/>
              <a:gd name="connsiteX36" fmla="*/ 75997 w 319003"/>
              <a:gd name="connsiteY36" fmla="*/ 581802 h 627121"/>
              <a:gd name="connsiteX37" fmla="*/ 75997 w 319003"/>
              <a:gd name="connsiteY37" fmla="*/ 514969 h 627121"/>
              <a:gd name="connsiteX38" fmla="*/ 75997 w 319003"/>
              <a:gd name="connsiteY38" fmla="*/ 511899 h 627121"/>
              <a:gd name="connsiteX39" fmla="*/ 75997 w 319003"/>
              <a:gd name="connsiteY39" fmla="*/ 413010 h 627121"/>
              <a:gd name="connsiteX40" fmla="*/ 75997 w 319003"/>
              <a:gd name="connsiteY40" fmla="*/ 321623 h 627121"/>
              <a:gd name="connsiteX41" fmla="*/ 75997 w 319003"/>
              <a:gd name="connsiteY41" fmla="*/ 320515 h 627121"/>
              <a:gd name="connsiteX42" fmla="*/ 75997 w 319003"/>
              <a:gd name="connsiteY42" fmla="*/ 288583 h 627121"/>
              <a:gd name="connsiteX43" fmla="*/ 74485 w 319003"/>
              <a:gd name="connsiteY43" fmla="*/ 284107 h 627121"/>
              <a:gd name="connsiteX44" fmla="*/ 66440 w 319003"/>
              <a:gd name="connsiteY44" fmla="*/ 280022 h 627121"/>
              <a:gd name="connsiteX45" fmla="*/ 55063 w 319003"/>
              <a:gd name="connsiteY45" fmla="*/ 293967 h 627121"/>
              <a:gd name="connsiteX46" fmla="*/ 55063 w 319003"/>
              <a:gd name="connsiteY46" fmla="*/ 320515 h 627121"/>
              <a:gd name="connsiteX47" fmla="*/ 55063 w 319003"/>
              <a:gd name="connsiteY47" fmla="*/ 321623 h 627121"/>
              <a:gd name="connsiteX48" fmla="*/ 55063 w 319003"/>
              <a:gd name="connsiteY48" fmla="*/ 388142 h 627121"/>
              <a:gd name="connsiteX49" fmla="*/ 55180 w 319003"/>
              <a:gd name="connsiteY49" fmla="*/ 388486 h 627121"/>
              <a:gd name="connsiteX50" fmla="*/ 54647 w 319003"/>
              <a:gd name="connsiteY50" fmla="*/ 391718 h 627121"/>
              <a:gd name="connsiteX51" fmla="*/ 28441 w 319003"/>
              <a:gd name="connsiteY51" fmla="*/ 413010 h 627121"/>
              <a:gd name="connsiteX52" fmla="*/ 0 w 319003"/>
              <a:gd name="connsiteY52" fmla="*/ 378149 h 627121"/>
              <a:gd name="connsiteX53" fmla="*/ 0 w 319003"/>
              <a:gd name="connsiteY53" fmla="*/ 321623 h 627121"/>
              <a:gd name="connsiteX54" fmla="*/ 0 w 319003"/>
              <a:gd name="connsiteY54" fmla="*/ 320515 h 627121"/>
              <a:gd name="connsiteX55" fmla="*/ 0 w 319003"/>
              <a:gd name="connsiteY55" fmla="*/ 246586 h 627121"/>
              <a:gd name="connsiteX56" fmla="*/ 53398 w 319003"/>
              <a:gd name="connsiteY56" fmla="*/ 181135 h 627121"/>
              <a:gd name="connsiteX57" fmla="*/ 159501 w 319003"/>
              <a:gd name="connsiteY57" fmla="*/ 0 h 627121"/>
              <a:gd name="connsiteX58" fmla="*/ 241797 w 319003"/>
              <a:gd name="connsiteY58" fmla="*/ 82296 h 627121"/>
              <a:gd name="connsiteX59" fmla="*/ 159501 w 319003"/>
              <a:gd name="connsiteY59" fmla="*/ 164592 h 627121"/>
              <a:gd name="connsiteX60" fmla="*/ 77205 w 319003"/>
              <a:gd name="connsiteY60" fmla="*/ 82296 h 627121"/>
              <a:gd name="connsiteX61" fmla="*/ 159501 w 319003"/>
              <a:gd name="connsiteY61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19003" h="627121">
                <a:moveTo>
                  <a:pt x="53398" y="181135"/>
                </a:moveTo>
                <a:lnTo>
                  <a:pt x="56882" y="181135"/>
                </a:lnTo>
                <a:lnTo>
                  <a:pt x="75997" y="181135"/>
                </a:lnTo>
                <a:lnTo>
                  <a:pt x="243006" y="181135"/>
                </a:lnTo>
                <a:lnTo>
                  <a:pt x="262121" y="181135"/>
                </a:lnTo>
                <a:lnTo>
                  <a:pt x="265605" y="181135"/>
                </a:lnTo>
                <a:cubicBezTo>
                  <a:pt x="295096" y="181135"/>
                  <a:pt x="319003" y="210438"/>
                  <a:pt x="319003" y="246586"/>
                </a:cubicBezTo>
                <a:lnTo>
                  <a:pt x="319003" y="320515"/>
                </a:lnTo>
                <a:lnTo>
                  <a:pt x="319003" y="321623"/>
                </a:lnTo>
                <a:lnTo>
                  <a:pt x="319003" y="378149"/>
                </a:lnTo>
                <a:cubicBezTo>
                  <a:pt x="319003" y="397402"/>
                  <a:pt x="306269" y="413010"/>
                  <a:pt x="290562" y="413010"/>
                </a:cubicBezTo>
                <a:cubicBezTo>
                  <a:pt x="278782" y="413010"/>
                  <a:pt x="268674" y="404231"/>
                  <a:pt x="264356" y="391718"/>
                </a:cubicBezTo>
                <a:lnTo>
                  <a:pt x="263823" y="388486"/>
                </a:lnTo>
                <a:lnTo>
                  <a:pt x="263940" y="388142"/>
                </a:lnTo>
                <a:lnTo>
                  <a:pt x="263940" y="321623"/>
                </a:lnTo>
                <a:lnTo>
                  <a:pt x="263940" y="320515"/>
                </a:lnTo>
                <a:lnTo>
                  <a:pt x="263940" y="293967"/>
                </a:lnTo>
                <a:cubicBezTo>
                  <a:pt x="263940" y="286265"/>
                  <a:pt x="258846" y="280022"/>
                  <a:pt x="252563" y="280022"/>
                </a:cubicBezTo>
                <a:cubicBezTo>
                  <a:pt x="249422" y="280022"/>
                  <a:pt x="246578" y="281583"/>
                  <a:pt x="244519" y="284107"/>
                </a:cubicBezTo>
                <a:lnTo>
                  <a:pt x="243006" y="288584"/>
                </a:lnTo>
                <a:lnTo>
                  <a:pt x="243006" y="320515"/>
                </a:lnTo>
                <a:lnTo>
                  <a:pt x="243006" y="321623"/>
                </a:lnTo>
                <a:lnTo>
                  <a:pt x="243006" y="413010"/>
                </a:lnTo>
                <a:lnTo>
                  <a:pt x="243006" y="511899"/>
                </a:lnTo>
                <a:lnTo>
                  <a:pt x="243006" y="514969"/>
                </a:lnTo>
                <a:lnTo>
                  <a:pt x="243006" y="581802"/>
                </a:lnTo>
                <a:cubicBezTo>
                  <a:pt x="243006" y="606831"/>
                  <a:pt x="226453" y="627121"/>
                  <a:pt x="206032" y="627121"/>
                </a:cubicBezTo>
                <a:cubicBezTo>
                  <a:pt x="185612" y="627121"/>
                  <a:pt x="169059" y="606831"/>
                  <a:pt x="169059" y="581802"/>
                </a:cubicBezTo>
                <a:lnTo>
                  <a:pt x="169059" y="514969"/>
                </a:lnTo>
                <a:lnTo>
                  <a:pt x="169059" y="511899"/>
                </a:lnTo>
                <a:lnTo>
                  <a:pt x="169059" y="413010"/>
                </a:lnTo>
                <a:lnTo>
                  <a:pt x="149944" y="413010"/>
                </a:lnTo>
                <a:lnTo>
                  <a:pt x="149944" y="511899"/>
                </a:lnTo>
                <a:lnTo>
                  <a:pt x="149944" y="514969"/>
                </a:lnTo>
                <a:lnTo>
                  <a:pt x="149944" y="581802"/>
                </a:lnTo>
                <a:cubicBezTo>
                  <a:pt x="149944" y="606831"/>
                  <a:pt x="133391" y="627121"/>
                  <a:pt x="112971" y="627121"/>
                </a:cubicBezTo>
                <a:cubicBezTo>
                  <a:pt x="92551" y="627121"/>
                  <a:pt x="75997" y="606831"/>
                  <a:pt x="75997" y="581802"/>
                </a:cubicBezTo>
                <a:lnTo>
                  <a:pt x="75997" y="514969"/>
                </a:lnTo>
                <a:lnTo>
                  <a:pt x="75997" y="511899"/>
                </a:lnTo>
                <a:lnTo>
                  <a:pt x="75997" y="413010"/>
                </a:lnTo>
                <a:lnTo>
                  <a:pt x="75997" y="321623"/>
                </a:lnTo>
                <a:lnTo>
                  <a:pt x="75997" y="320515"/>
                </a:lnTo>
                <a:lnTo>
                  <a:pt x="75997" y="288583"/>
                </a:lnTo>
                <a:lnTo>
                  <a:pt x="74485" y="284107"/>
                </a:lnTo>
                <a:cubicBezTo>
                  <a:pt x="72425" y="281583"/>
                  <a:pt x="69581" y="280022"/>
                  <a:pt x="66440" y="280022"/>
                </a:cubicBezTo>
                <a:cubicBezTo>
                  <a:pt x="60157" y="280022"/>
                  <a:pt x="55063" y="286265"/>
                  <a:pt x="55063" y="293967"/>
                </a:cubicBezTo>
                <a:lnTo>
                  <a:pt x="55063" y="320515"/>
                </a:lnTo>
                <a:lnTo>
                  <a:pt x="55063" y="321623"/>
                </a:lnTo>
                <a:lnTo>
                  <a:pt x="55063" y="388142"/>
                </a:lnTo>
                <a:lnTo>
                  <a:pt x="55180" y="388486"/>
                </a:lnTo>
                <a:lnTo>
                  <a:pt x="54647" y="391718"/>
                </a:lnTo>
                <a:cubicBezTo>
                  <a:pt x="50330" y="404231"/>
                  <a:pt x="40222" y="413010"/>
                  <a:pt x="28441" y="413010"/>
                </a:cubicBezTo>
                <a:cubicBezTo>
                  <a:pt x="12734" y="413010"/>
                  <a:pt x="0" y="397402"/>
                  <a:pt x="0" y="378149"/>
                </a:cubicBezTo>
                <a:lnTo>
                  <a:pt x="0" y="321623"/>
                </a:lnTo>
                <a:lnTo>
                  <a:pt x="0" y="320515"/>
                </a:lnTo>
                <a:lnTo>
                  <a:pt x="0" y="246586"/>
                </a:lnTo>
                <a:cubicBezTo>
                  <a:pt x="0" y="210438"/>
                  <a:pt x="23907" y="181135"/>
                  <a:pt x="53398" y="181135"/>
                </a:cubicBezTo>
                <a:close/>
                <a:moveTo>
                  <a:pt x="159501" y="0"/>
                </a:moveTo>
                <a:cubicBezTo>
                  <a:pt x="204952" y="0"/>
                  <a:pt x="241797" y="36845"/>
                  <a:pt x="241797" y="82296"/>
                </a:cubicBezTo>
                <a:cubicBezTo>
                  <a:pt x="241797" y="127747"/>
                  <a:pt x="204952" y="164592"/>
                  <a:pt x="159501" y="164592"/>
                </a:cubicBezTo>
                <a:cubicBezTo>
                  <a:pt x="114051" y="164592"/>
                  <a:pt x="77205" y="127747"/>
                  <a:pt x="77205" y="82296"/>
                </a:cubicBezTo>
                <a:cubicBezTo>
                  <a:pt x="77205" y="36845"/>
                  <a:pt x="114051" y="0"/>
                  <a:pt x="15950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79" name="Freeform 17">
            <a:extLst>
              <a:ext uri="{FF2B5EF4-FFF2-40B4-BE49-F238E27FC236}">
                <a16:creationId xmlns:a16="http://schemas.microsoft.com/office/drawing/2014/main" id="{2A1C1852-458A-4FD5-B564-ADB24665B94C}"/>
              </a:ext>
            </a:extLst>
          </p:cNvPr>
          <p:cNvSpPr/>
          <p:nvPr/>
        </p:nvSpPr>
        <p:spPr>
          <a:xfrm>
            <a:off x="6440306" y="5109463"/>
            <a:ext cx="197404" cy="289393"/>
          </a:xfrm>
          <a:custGeom>
            <a:avLst/>
            <a:gdLst>
              <a:gd name="connsiteX0" fmla="*/ 393242 w 427778"/>
              <a:gd name="connsiteY0" fmla="*/ 10975 h 627121"/>
              <a:gd name="connsiteX1" fmla="*/ 414058 w 427778"/>
              <a:gd name="connsiteY1" fmla="*/ 13716 h 627121"/>
              <a:gd name="connsiteX2" fmla="*/ 424099 w 427778"/>
              <a:gd name="connsiteY2" fmla="*/ 51188 h 627121"/>
              <a:gd name="connsiteX3" fmla="*/ 307515 w 427778"/>
              <a:gd name="connsiteY3" fmla="*/ 253118 h 627121"/>
              <a:gd name="connsiteX4" fmla="*/ 297393 w 427778"/>
              <a:gd name="connsiteY4" fmla="*/ 260885 h 627121"/>
              <a:gd name="connsiteX5" fmla="*/ 297393 w 427778"/>
              <a:gd name="connsiteY5" fmla="*/ 320515 h 627121"/>
              <a:gd name="connsiteX6" fmla="*/ 297393 w 427778"/>
              <a:gd name="connsiteY6" fmla="*/ 321623 h 627121"/>
              <a:gd name="connsiteX7" fmla="*/ 297393 w 427778"/>
              <a:gd name="connsiteY7" fmla="*/ 413010 h 627121"/>
              <a:gd name="connsiteX8" fmla="*/ 297393 w 427778"/>
              <a:gd name="connsiteY8" fmla="*/ 511899 h 627121"/>
              <a:gd name="connsiteX9" fmla="*/ 297393 w 427778"/>
              <a:gd name="connsiteY9" fmla="*/ 514969 h 627121"/>
              <a:gd name="connsiteX10" fmla="*/ 297393 w 427778"/>
              <a:gd name="connsiteY10" fmla="*/ 581802 h 627121"/>
              <a:gd name="connsiteX11" fmla="*/ 260419 w 427778"/>
              <a:gd name="connsiteY11" fmla="*/ 627121 h 627121"/>
              <a:gd name="connsiteX12" fmla="*/ 223446 w 427778"/>
              <a:gd name="connsiteY12" fmla="*/ 581802 h 627121"/>
              <a:gd name="connsiteX13" fmla="*/ 223446 w 427778"/>
              <a:gd name="connsiteY13" fmla="*/ 514969 h 627121"/>
              <a:gd name="connsiteX14" fmla="*/ 223446 w 427778"/>
              <a:gd name="connsiteY14" fmla="*/ 511899 h 627121"/>
              <a:gd name="connsiteX15" fmla="*/ 223446 w 427778"/>
              <a:gd name="connsiteY15" fmla="*/ 413010 h 627121"/>
              <a:gd name="connsiteX16" fmla="*/ 204331 w 427778"/>
              <a:gd name="connsiteY16" fmla="*/ 413010 h 627121"/>
              <a:gd name="connsiteX17" fmla="*/ 204331 w 427778"/>
              <a:gd name="connsiteY17" fmla="*/ 511899 h 627121"/>
              <a:gd name="connsiteX18" fmla="*/ 204331 w 427778"/>
              <a:gd name="connsiteY18" fmla="*/ 514969 h 627121"/>
              <a:gd name="connsiteX19" fmla="*/ 204331 w 427778"/>
              <a:gd name="connsiteY19" fmla="*/ 581802 h 627121"/>
              <a:gd name="connsiteX20" fmla="*/ 167358 w 427778"/>
              <a:gd name="connsiteY20" fmla="*/ 627121 h 627121"/>
              <a:gd name="connsiteX21" fmla="*/ 130384 w 427778"/>
              <a:gd name="connsiteY21" fmla="*/ 581802 h 627121"/>
              <a:gd name="connsiteX22" fmla="*/ 130384 w 427778"/>
              <a:gd name="connsiteY22" fmla="*/ 514969 h 627121"/>
              <a:gd name="connsiteX23" fmla="*/ 130384 w 427778"/>
              <a:gd name="connsiteY23" fmla="*/ 511899 h 627121"/>
              <a:gd name="connsiteX24" fmla="*/ 130384 w 427778"/>
              <a:gd name="connsiteY24" fmla="*/ 413010 h 627121"/>
              <a:gd name="connsiteX25" fmla="*/ 130384 w 427778"/>
              <a:gd name="connsiteY25" fmla="*/ 321623 h 627121"/>
              <a:gd name="connsiteX26" fmla="*/ 130384 w 427778"/>
              <a:gd name="connsiteY26" fmla="*/ 320515 h 627121"/>
              <a:gd name="connsiteX27" fmla="*/ 130384 w 427778"/>
              <a:gd name="connsiteY27" fmla="*/ 288583 h 627121"/>
              <a:gd name="connsiteX28" fmla="*/ 130384 w 427778"/>
              <a:gd name="connsiteY28" fmla="*/ 260884 h 627121"/>
              <a:gd name="connsiteX29" fmla="*/ 120263 w 427778"/>
              <a:gd name="connsiteY29" fmla="*/ 253118 h 627121"/>
              <a:gd name="connsiteX30" fmla="*/ 3679 w 427778"/>
              <a:gd name="connsiteY30" fmla="*/ 51188 h 627121"/>
              <a:gd name="connsiteX31" fmla="*/ 13720 w 427778"/>
              <a:gd name="connsiteY31" fmla="*/ 13716 h 627121"/>
              <a:gd name="connsiteX32" fmla="*/ 34536 w 427778"/>
              <a:gd name="connsiteY32" fmla="*/ 10975 h 627121"/>
              <a:gd name="connsiteX33" fmla="*/ 51193 w 427778"/>
              <a:gd name="connsiteY33" fmla="*/ 23756 h 627121"/>
              <a:gd name="connsiteX34" fmla="*/ 142056 w 427778"/>
              <a:gd name="connsiteY34" fmla="*/ 181135 h 627121"/>
              <a:gd name="connsiteX35" fmla="*/ 285722 w 427778"/>
              <a:gd name="connsiteY35" fmla="*/ 181135 h 627121"/>
              <a:gd name="connsiteX36" fmla="*/ 376585 w 427778"/>
              <a:gd name="connsiteY36" fmla="*/ 23756 h 627121"/>
              <a:gd name="connsiteX37" fmla="*/ 393242 w 427778"/>
              <a:gd name="connsiteY37" fmla="*/ 10975 h 627121"/>
              <a:gd name="connsiteX38" fmla="*/ 213888 w 427778"/>
              <a:gd name="connsiteY38" fmla="*/ 0 h 627121"/>
              <a:gd name="connsiteX39" fmla="*/ 296184 w 427778"/>
              <a:gd name="connsiteY39" fmla="*/ 82296 h 627121"/>
              <a:gd name="connsiteX40" fmla="*/ 213888 w 427778"/>
              <a:gd name="connsiteY40" fmla="*/ 164592 h 627121"/>
              <a:gd name="connsiteX41" fmla="*/ 131592 w 427778"/>
              <a:gd name="connsiteY41" fmla="*/ 82296 h 627121"/>
              <a:gd name="connsiteX42" fmla="*/ 213888 w 427778"/>
              <a:gd name="connsiteY42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27778" h="627121">
                <a:moveTo>
                  <a:pt x="393242" y="10975"/>
                </a:moveTo>
                <a:cubicBezTo>
                  <a:pt x="400024" y="9158"/>
                  <a:pt x="407498" y="9928"/>
                  <a:pt x="414058" y="13716"/>
                </a:cubicBezTo>
                <a:cubicBezTo>
                  <a:pt x="427178" y="21291"/>
                  <a:pt x="431674" y="38068"/>
                  <a:pt x="424099" y="51188"/>
                </a:cubicBezTo>
                <a:lnTo>
                  <a:pt x="307515" y="253118"/>
                </a:lnTo>
                <a:lnTo>
                  <a:pt x="297393" y="260885"/>
                </a:lnTo>
                <a:lnTo>
                  <a:pt x="297393" y="320515"/>
                </a:lnTo>
                <a:lnTo>
                  <a:pt x="297393" y="321623"/>
                </a:lnTo>
                <a:lnTo>
                  <a:pt x="297393" y="413010"/>
                </a:lnTo>
                <a:lnTo>
                  <a:pt x="297393" y="511899"/>
                </a:lnTo>
                <a:lnTo>
                  <a:pt x="297393" y="514969"/>
                </a:lnTo>
                <a:lnTo>
                  <a:pt x="297393" y="581802"/>
                </a:lnTo>
                <a:cubicBezTo>
                  <a:pt x="297393" y="606831"/>
                  <a:pt x="280840" y="627121"/>
                  <a:pt x="260419" y="627121"/>
                </a:cubicBezTo>
                <a:cubicBezTo>
                  <a:pt x="239999" y="627121"/>
                  <a:pt x="223446" y="606831"/>
                  <a:pt x="223446" y="581802"/>
                </a:cubicBezTo>
                <a:lnTo>
                  <a:pt x="223446" y="514969"/>
                </a:lnTo>
                <a:lnTo>
                  <a:pt x="223446" y="511899"/>
                </a:lnTo>
                <a:lnTo>
                  <a:pt x="223446" y="413010"/>
                </a:lnTo>
                <a:lnTo>
                  <a:pt x="204331" y="413010"/>
                </a:lnTo>
                <a:lnTo>
                  <a:pt x="204331" y="511899"/>
                </a:lnTo>
                <a:lnTo>
                  <a:pt x="204331" y="514969"/>
                </a:lnTo>
                <a:lnTo>
                  <a:pt x="204331" y="581802"/>
                </a:lnTo>
                <a:cubicBezTo>
                  <a:pt x="204331" y="606831"/>
                  <a:pt x="187778" y="627121"/>
                  <a:pt x="167358" y="627121"/>
                </a:cubicBezTo>
                <a:cubicBezTo>
                  <a:pt x="146938" y="627121"/>
                  <a:pt x="130384" y="606831"/>
                  <a:pt x="130384" y="581802"/>
                </a:cubicBezTo>
                <a:lnTo>
                  <a:pt x="130384" y="514969"/>
                </a:lnTo>
                <a:lnTo>
                  <a:pt x="130384" y="511899"/>
                </a:lnTo>
                <a:lnTo>
                  <a:pt x="130384" y="413010"/>
                </a:lnTo>
                <a:lnTo>
                  <a:pt x="130384" y="321623"/>
                </a:lnTo>
                <a:lnTo>
                  <a:pt x="130384" y="320515"/>
                </a:lnTo>
                <a:lnTo>
                  <a:pt x="130384" y="288583"/>
                </a:lnTo>
                <a:lnTo>
                  <a:pt x="130384" y="260884"/>
                </a:lnTo>
                <a:lnTo>
                  <a:pt x="120263" y="253118"/>
                </a:lnTo>
                <a:lnTo>
                  <a:pt x="3679" y="51188"/>
                </a:lnTo>
                <a:cubicBezTo>
                  <a:pt x="-3896" y="38068"/>
                  <a:pt x="600" y="21291"/>
                  <a:pt x="13720" y="13716"/>
                </a:cubicBezTo>
                <a:cubicBezTo>
                  <a:pt x="20280" y="9928"/>
                  <a:pt x="27755" y="9158"/>
                  <a:pt x="34536" y="10975"/>
                </a:cubicBezTo>
                <a:cubicBezTo>
                  <a:pt x="41317" y="12792"/>
                  <a:pt x="47406" y="17196"/>
                  <a:pt x="51193" y="23756"/>
                </a:cubicBezTo>
                <a:lnTo>
                  <a:pt x="142056" y="181135"/>
                </a:lnTo>
                <a:lnTo>
                  <a:pt x="285722" y="181135"/>
                </a:lnTo>
                <a:lnTo>
                  <a:pt x="376585" y="23756"/>
                </a:lnTo>
                <a:cubicBezTo>
                  <a:pt x="380373" y="17196"/>
                  <a:pt x="386461" y="12792"/>
                  <a:pt x="393242" y="10975"/>
                </a:cubicBezTo>
                <a:close/>
                <a:moveTo>
                  <a:pt x="213888" y="0"/>
                </a:moveTo>
                <a:cubicBezTo>
                  <a:pt x="259339" y="0"/>
                  <a:pt x="296184" y="36845"/>
                  <a:pt x="296184" y="82296"/>
                </a:cubicBezTo>
                <a:cubicBezTo>
                  <a:pt x="296184" y="127747"/>
                  <a:pt x="259339" y="164592"/>
                  <a:pt x="213888" y="164592"/>
                </a:cubicBezTo>
                <a:cubicBezTo>
                  <a:pt x="168438" y="164592"/>
                  <a:pt x="131592" y="127747"/>
                  <a:pt x="131592" y="82296"/>
                </a:cubicBezTo>
                <a:cubicBezTo>
                  <a:pt x="131592" y="36845"/>
                  <a:pt x="168438" y="0"/>
                  <a:pt x="213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0" name="Freeform 20">
            <a:extLst>
              <a:ext uri="{FF2B5EF4-FFF2-40B4-BE49-F238E27FC236}">
                <a16:creationId xmlns:a16="http://schemas.microsoft.com/office/drawing/2014/main" id="{E86D5317-1E74-4DB5-AF0D-42AE26A456F9}"/>
              </a:ext>
            </a:extLst>
          </p:cNvPr>
          <p:cNvSpPr/>
          <p:nvPr/>
        </p:nvSpPr>
        <p:spPr>
          <a:xfrm>
            <a:off x="7343560" y="4761461"/>
            <a:ext cx="335635" cy="694684"/>
          </a:xfrm>
          <a:custGeom>
            <a:avLst/>
            <a:gdLst>
              <a:gd name="connsiteX0" fmla="*/ 363904 w 601863"/>
              <a:gd name="connsiteY0" fmla="*/ 815288 h 1245715"/>
              <a:gd name="connsiteX1" fmla="*/ 340694 w 601863"/>
              <a:gd name="connsiteY1" fmla="*/ 879057 h 1245715"/>
              <a:gd name="connsiteX2" fmla="*/ 363904 w 601863"/>
              <a:gd name="connsiteY2" fmla="*/ 815291 h 1245715"/>
              <a:gd name="connsiteX3" fmla="*/ 17789 w 601863"/>
              <a:gd name="connsiteY3" fmla="*/ 646960 h 1245715"/>
              <a:gd name="connsiteX4" fmla="*/ 48801 w 601863"/>
              <a:gd name="connsiteY4" fmla="*/ 646960 h 1245715"/>
              <a:gd name="connsiteX5" fmla="*/ 48801 w 601863"/>
              <a:gd name="connsiteY5" fmla="*/ 1245715 h 1245715"/>
              <a:gd name="connsiteX6" fmla="*/ 17789 w 601863"/>
              <a:gd name="connsiteY6" fmla="*/ 1245715 h 1245715"/>
              <a:gd name="connsiteX7" fmla="*/ 320994 w 601863"/>
              <a:gd name="connsiteY7" fmla="*/ 212543 h 1245715"/>
              <a:gd name="connsiteX8" fmla="*/ 362642 w 601863"/>
              <a:gd name="connsiteY8" fmla="*/ 220951 h 1245715"/>
              <a:gd name="connsiteX9" fmla="*/ 366379 w 601863"/>
              <a:gd name="connsiteY9" fmla="*/ 222980 h 1245715"/>
              <a:gd name="connsiteX10" fmla="*/ 367507 w 601863"/>
              <a:gd name="connsiteY10" fmla="*/ 223208 h 1245715"/>
              <a:gd name="connsiteX11" fmla="*/ 368876 w 601863"/>
              <a:gd name="connsiteY11" fmla="*/ 224335 h 1245715"/>
              <a:gd name="connsiteX12" fmla="*/ 380817 w 601863"/>
              <a:gd name="connsiteY12" fmla="*/ 230816 h 1245715"/>
              <a:gd name="connsiteX13" fmla="*/ 396652 w 601863"/>
              <a:gd name="connsiteY13" fmla="*/ 243882 h 1245715"/>
              <a:gd name="connsiteX14" fmla="*/ 405217 w 601863"/>
              <a:gd name="connsiteY14" fmla="*/ 254262 h 1245715"/>
              <a:gd name="connsiteX15" fmla="*/ 409763 w 601863"/>
              <a:gd name="connsiteY15" fmla="*/ 258006 h 1245715"/>
              <a:gd name="connsiteX16" fmla="*/ 584250 w 601863"/>
              <a:gd name="connsiteY16" fmla="*/ 469628 h 1245715"/>
              <a:gd name="connsiteX17" fmla="*/ 566420 w 601863"/>
              <a:gd name="connsiteY17" fmla="*/ 455340 h 1245715"/>
              <a:gd name="connsiteX18" fmla="*/ 584249 w 601863"/>
              <a:gd name="connsiteY18" fmla="*/ 469628 h 1245715"/>
              <a:gd name="connsiteX19" fmla="*/ 589119 w 601863"/>
              <a:gd name="connsiteY19" fmla="*/ 475534 h 1245715"/>
              <a:gd name="connsiteX20" fmla="*/ 597008 w 601863"/>
              <a:gd name="connsiteY20" fmla="*/ 495571 h 1245715"/>
              <a:gd name="connsiteX21" fmla="*/ 597009 w 601863"/>
              <a:gd name="connsiteY21" fmla="*/ 495570 h 1245715"/>
              <a:gd name="connsiteX22" fmla="*/ 599779 w 601863"/>
              <a:gd name="connsiteY22" fmla="*/ 502604 h 1245715"/>
              <a:gd name="connsiteX23" fmla="*/ 601059 w 601863"/>
              <a:gd name="connsiteY23" fmla="*/ 541190 h 1245715"/>
              <a:gd name="connsiteX24" fmla="*/ 600557 w 601863"/>
              <a:gd name="connsiteY24" fmla="*/ 543342 h 1245715"/>
              <a:gd name="connsiteX25" fmla="*/ 601862 w 601863"/>
              <a:gd name="connsiteY25" fmla="*/ 545154 h 1245715"/>
              <a:gd name="connsiteX26" fmla="*/ 599783 w 601863"/>
              <a:gd name="connsiteY26" fmla="*/ 546652 h 1245715"/>
              <a:gd name="connsiteX27" fmla="*/ 591019 w 601863"/>
              <a:gd name="connsiteY27" fmla="*/ 584213 h 1245715"/>
              <a:gd name="connsiteX28" fmla="*/ 469878 w 601863"/>
              <a:gd name="connsiteY28" fmla="*/ 917049 h 1245715"/>
              <a:gd name="connsiteX29" fmla="*/ 552163 w 601863"/>
              <a:gd name="connsiteY29" fmla="*/ 1156022 h 1245715"/>
              <a:gd name="connsiteX30" fmla="*/ 510507 w 601863"/>
              <a:gd name="connsiteY30" fmla="*/ 1241432 h 1245715"/>
              <a:gd name="connsiteX31" fmla="*/ 425098 w 601863"/>
              <a:gd name="connsiteY31" fmla="*/ 1199774 h 1245715"/>
              <a:gd name="connsiteX32" fmla="*/ 314599 w 601863"/>
              <a:gd name="connsiteY32" fmla="*/ 878865 h 1245715"/>
              <a:gd name="connsiteX33" fmla="*/ 387581 w 601863"/>
              <a:gd name="connsiteY33" fmla="*/ 678047 h 1245715"/>
              <a:gd name="connsiteX34" fmla="*/ 419394 w 601863"/>
              <a:gd name="connsiteY34" fmla="*/ 590648 h 1245715"/>
              <a:gd name="connsiteX35" fmla="*/ 422904 w 601863"/>
              <a:gd name="connsiteY35" fmla="*/ 595429 h 1245715"/>
              <a:gd name="connsiteX36" fmla="*/ 423036 w 601863"/>
              <a:gd name="connsiteY36" fmla="*/ 595063 h 1245715"/>
              <a:gd name="connsiteX37" fmla="*/ 419395 w 601863"/>
              <a:gd name="connsiteY37" fmla="*/ 590646 h 1245715"/>
              <a:gd name="connsiteX38" fmla="*/ 419392 w 601863"/>
              <a:gd name="connsiteY38" fmla="*/ 590646 h 1245715"/>
              <a:gd name="connsiteX39" fmla="*/ 286557 w 601863"/>
              <a:gd name="connsiteY39" fmla="*/ 429535 h 1245715"/>
              <a:gd name="connsiteX40" fmla="*/ 284516 w 601863"/>
              <a:gd name="connsiteY40" fmla="*/ 429123 h 1245715"/>
              <a:gd name="connsiteX41" fmla="*/ 248444 w 601863"/>
              <a:gd name="connsiteY41" fmla="*/ 528232 h 1245715"/>
              <a:gd name="connsiteX42" fmla="*/ 75963 w 601863"/>
              <a:gd name="connsiteY42" fmla="*/ 619940 h 1245715"/>
              <a:gd name="connsiteX43" fmla="*/ 6061 w 601863"/>
              <a:gd name="connsiteY43" fmla="*/ 598570 h 1245715"/>
              <a:gd name="connsiteX44" fmla="*/ 27433 w 601863"/>
              <a:gd name="connsiteY44" fmla="*/ 528666 h 1245715"/>
              <a:gd name="connsiteX45" fmla="*/ 164875 w 601863"/>
              <a:gd name="connsiteY45" fmla="*/ 455586 h 1245715"/>
              <a:gd name="connsiteX46" fmla="*/ 164875 w 601863"/>
              <a:gd name="connsiteY46" fmla="*/ 455587 h 1245715"/>
              <a:gd name="connsiteX47" fmla="*/ 164876 w 601863"/>
              <a:gd name="connsiteY47" fmla="*/ 455586 h 1245715"/>
              <a:gd name="connsiteX48" fmla="*/ 214082 w 601863"/>
              <a:gd name="connsiteY48" fmla="*/ 320395 h 1245715"/>
              <a:gd name="connsiteX49" fmla="*/ 213996 w 601863"/>
              <a:gd name="connsiteY49" fmla="*/ 319541 h 1245715"/>
              <a:gd name="connsiteX50" fmla="*/ 320994 w 601863"/>
              <a:gd name="connsiteY50" fmla="*/ 212543 h 1245715"/>
              <a:gd name="connsiteX51" fmla="*/ 165544 w 601863"/>
              <a:gd name="connsiteY51" fmla="*/ 0 h 1245715"/>
              <a:gd name="connsiteX52" fmla="*/ 288032 w 601863"/>
              <a:gd name="connsiteY52" fmla="*/ 122488 h 1245715"/>
              <a:gd name="connsiteX53" fmla="*/ 165544 w 601863"/>
              <a:gd name="connsiteY53" fmla="*/ 244976 h 1245715"/>
              <a:gd name="connsiteX54" fmla="*/ 43056 w 601863"/>
              <a:gd name="connsiteY54" fmla="*/ 122488 h 1245715"/>
              <a:gd name="connsiteX55" fmla="*/ 165544 w 601863"/>
              <a:gd name="connsiteY55" fmla="*/ 0 h 12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1863" h="1245715">
                <a:moveTo>
                  <a:pt x="363904" y="815288"/>
                </a:moveTo>
                <a:lnTo>
                  <a:pt x="340694" y="879057"/>
                </a:lnTo>
                <a:lnTo>
                  <a:pt x="363904" y="815291"/>
                </a:lnTo>
                <a:close/>
                <a:moveTo>
                  <a:pt x="17789" y="646960"/>
                </a:moveTo>
                <a:lnTo>
                  <a:pt x="48801" y="646960"/>
                </a:lnTo>
                <a:lnTo>
                  <a:pt x="48801" y="1245715"/>
                </a:lnTo>
                <a:lnTo>
                  <a:pt x="17789" y="1245715"/>
                </a:lnTo>
                <a:close/>
                <a:moveTo>
                  <a:pt x="320994" y="212543"/>
                </a:moveTo>
                <a:cubicBezTo>
                  <a:pt x="335767" y="212543"/>
                  <a:pt x="349841" y="215537"/>
                  <a:pt x="362642" y="220951"/>
                </a:cubicBezTo>
                <a:lnTo>
                  <a:pt x="366379" y="222980"/>
                </a:lnTo>
                <a:lnTo>
                  <a:pt x="367507" y="223208"/>
                </a:lnTo>
                <a:lnTo>
                  <a:pt x="368876" y="224335"/>
                </a:lnTo>
                <a:lnTo>
                  <a:pt x="380817" y="230816"/>
                </a:lnTo>
                <a:cubicBezTo>
                  <a:pt x="386509" y="234662"/>
                  <a:pt x="391811" y="239041"/>
                  <a:pt x="396652" y="243882"/>
                </a:cubicBezTo>
                <a:lnTo>
                  <a:pt x="405217" y="254262"/>
                </a:lnTo>
                <a:lnTo>
                  <a:pt x="409763" y="258006"/>
                </a:lnTo>
                <a:lnTo>
                  <a:pt x="584250" y="469628"/>
                </a:lnTo>
                <a:lnTo>
                  <a:pt x="566420" y="455340"/>
                </a:lnTo>
                <a:lnTo>
                  <a:pt x="584249" y="469628"/>
                </a:lnTo>
                <a:lnTo>
                  <a:pt x="589119" y="475534"/>
                </a:lnTo>
                <a:lnTo>
                  <a:pt x="597008" y="495571"/>
                </a:lnTo>
                <a:lnTo>
                  <a:pt x="597009" y="495570"/>
                </a:lnTo>
                <a:lnTo>
                  <a:pt x="599779" y="502604"/>
                </a:lnTo>
                <a:cubicBezTo>
                  <a:pt x="602004" y="514265"/>
                  <a:pt x="602475" y="527358"/>
                  <a:pt x="601059" y="541190"/>
                </a:cubicBezTo>
                <a:lnTo>
                  <a:pt x="600557" y="543342"/>
                </a:lnTo>
                <a:lnTo>
                  <a:pt x="601862" y="545154"/>
                </a:lnTo>
                <a:lnTo>
                  <a:pt x="599783" y="546652"/>
                </a:lnTo>
                <a:lnTo>
                  <a:pt x="591019" y="584213"/>
                </a:lnTo>
                <a:lnTo>
                  <a:pt x="469878" y="917049"/>
                </a:lnTo>
                <a:lnTo>
                  <a:pt x="552163" y="1156022"/>
                </a:lnTo>
                <a:cubicBezTo>
                  <a:pt x="564245" y="1191110"/>
                  <a:pt x="545595" y="1229350"/>
                  <a:pt x="510507" y="1241432"/>
                </a:cubicBezTo>
                <a:cubicBezTo>
                  <a:pt x="475418" y="1253512"/>
                  <a:pt x="437180" y="1234862"/>
                  <a:pt x="425098" y="1199774"/>
                </a:cubicBezTo>
                <a:lnTo>
                  <a:pt x="314599" y="878865"/>
                </a:lnTo>
                <a:cubicBezTo>
                  <a:pt x="324642" y="839238"/>
                  <a:pt x="374961" y="710193"/>
                  <a:pt x="387581" y="678047"/>
                </a:cubicBezTo>
                <a:lnTo>
                  <a:pt x="419394" y="590648"/>
                </a:lnTo>
                <a:lnTo>
                  <a:pt x="422904" y="595429"/>
                </a:lnTo>
                <a:lnTo>
                  <a:pt x="423036" y="595063"/>
                </a:lnTo>
                <a:lnTo>
                  <a:pt x="419395" y="590646"/>
                </a:lnTo>
                <a:lnTo>
                  <a:pt x="419392" y="590646"/>
                </a:lnTo>
                <a:lnTo>
                  <a:pt x="286557" y="429535"/>
                </a:lnTo>
                <a:lnTo>
                  <a:pt x="284516" y="429123"/>
                </a:lnTo>
                <a:lnTo>
                  <a:pt x="248444" y="528232"/>
                </a:lnTo>
                <a:lnTo>
                  <a:pt x="75963" y="619940"/>
                </a:lnTo>
                <a:cubicBezTo>
                  <a:pt x="50761" y="623582"/>
                  <a:pt x="19462" y="623773"/>
                  <a:pt x="6061" y="598570"/>
                </a:cubicBezTo>
                <a:cubicBezTo>
                  <a:pt x="-7342" y="573365"/>
                  <a:pt x="2227" y="542068"/>
                  <a:pt x="27433" y="528666"/>
                </a:cubicBezTo>
                <a:lnTo>
                  <a:pt x="164875" y="455586"/>
                </a:lnTo>
                <a:lnTo>
                  <a:pt x="164875" y="455587"/>
                </a:lnTo>
                <a:lnTo>
                  <a:pt x="164876" y="455586"/>
                </a:lnTo>
                <a:lnTo>
                  <a:pt x="214082" y="320395"/>
                </a:lnTo>
                <a:lnTo>
                  <a:pt x="213996" y="319541"/>
                </a:lnTo>
                <a:cubicBezTo>
                  <a:pt x="213996" y="260447"/>
                  <a:pt x="261900" y="212543"/>
                  <a:pt x="320994" y="212543"/>
                </a:cubicBezTo>
                <a:close/>
                <a:moveTo>
                  <a:pt x="165544" y="0"/>
                </a:moveTo>
                <a:cubicBezTo>
                  <a:pt x="233192" y="0"/>
                  <a:pt x="288032" y="54840"/>
                  <a:pt x="288032" y="122488"/>
                </a:cubicBezTo>
                <a:cubicBezTo>
                  <a:pt x="288032" y="190136"/>
                  <a:pt x="233192" y="244976"/>
                  <a:pt x="165544" y="244976"/>
                </a:cubicBezTo>
                <a:cubicBezTo>
                  <a:pt x="97896" y="244976"/>
                  <a:pt x="43056" y="190136"/>
                  <a:pt x="43056" y="122488"/>
                </a:cubicBezTo>
                <a:cubicBezTo>
                  <a:pt x="43056" y="54840"/>
                  <a:pt x="97896" y="0"/>
                  <a:pt x="1655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1" name="Freeform 22">
            <a:extLst>
              <a:ext uri="{FF2B5EF4-FFF2-40B4-BE49-F238E27FC236}">
                <a16:creationId xmlns:a16="http://schemas.microsoft.com/office/drawing/2014/main" id="{647050BB-D743-40D7-83A0-E861E304C47C}"/>
              </a:ext>
            </a:extLst>
          </p:cNvPr>
          <p:cNvSpPr/>
          <p:nvPr/>
        </p:nvSpPr>
        <p:spPr>
          <a:xfrm>
            <a:off x="5034963" y="4814993"/>
            <a:ext cx="348243" cy="654123"/>
          </a:xfrm>
          <a:custGeom>
            <a:avLst/>
            <a:gdLst>
              <a:gd name="connsiteX0" fmla="*/ 246285 w 683527"/>
              <a:gd name="connsiteY0" fmla="*/ 266492 h 1283903"/>
              <a:gd name="connsiteX1" fmla="*/ 476956 w 683527"/>
              <a:gd name="connsiteY1" fmla="*/ 266492 h 1283903"/>
              <a:gd name="connsiteX2" fmla="*/ 477040 w 683527"/>
              <a:gd name="connsiteY2" fmla="*/ 266664 h 1283903"/>
              <a:gd name="connsiteX3" fmla="*/ 553356 w 683527"/>
              <a:gd name="connsiteY3" fmla="*/ 323057 h 1283903"/>
              <a:gd name="connsiteX4" fmla="*/ 680758 w 683527"/>
              <a:gd name="connsiteY4" fmla="*/ 673089 h 1283903"/>
              <a:gd name="connsiteX5" fmla="*/ 653432 w 683527"/>
              <a:gd name="connsiteY5" fmla="*/ 731689 h 1283903"/>
              <a:gd name="connsiteX6" fmla="*/ 604295 w 683527"/>
              <a:gd name="connsiteY6" fmla="*/ 719858 h 1283903"/>
              <a:gd name="connsiteX7" fmla="*/ 602041 w 683527"/>
              <a:gd name="connsiteY7" fmla="*/ 716167 h 1283903"/>
              <a:gd name="connsiteX8" fmla="*/ 602062 w 683527"/>
              <a:gd name="connsiteY8" fmla="*/ 715679 h 1283903"/>
              <a:gd name="connsiteX9" fmla="*/ 491431 w 683527"/>
              <a:gd name="connsiteY9" fmla="*/ 411723 h 1283903"/>
              <a:gd name="connsiteX10" fmla="*/ 481975 w 683527"/>
              <a:gd name="connsiteY10" fmla="*/ 401403 h 1283903"/>
              <a:gd name="connsiteX11" fmla="*/ 476000 w 683527"/>
              <a:gd name="connsiteY11" fmla="*/ 401142 h 1283903"/>
              <a:gd name="connsiteX12" fmla="*/ 476000 w 683527"/>
              <a:gd name="connsiteY12" fmla="*/ 758165 h 1283903"/>
              <a:gd name="connsiteX13" fmla="*/ 580565 w 683527"/>
              <a:gd name="connsiteY13" fmla="*/ 1211085 h 1283903"/>
              <a:gd name="connsiteX14" fmla="*/ 536023 w 683527"/>
              <a:gd name="connsiteY14" fmla="*/ 1282367 h 1283903"/>
              <a:gd name="connsiteX15" fmla="*/ 464740 w 683527"/>
              <a:gd name="connsiteY15" fmla="*/ 1237825 h 1283903"/>
              <a:gd name="connsiteX16" fmla="*/ 356410 w 683527"/>
              <a:gd name="connsiteY16" fmla="*/ 768598 h 1283903"/>
              <a:gd name="connsiteX17" fmla="*/ 328626 w 683527"/>
              <a:gd name="connsiteY17" fmla="*/ 768598 h 1283903"/>
              <a:gd name="connsiteX18" fmla="*/ 216310 w 683527"/>
              <a:gd name="connsiteY18" fmla="*/ 1237736 h 1283903"/>
              <a:gd name="connsiteX19" fmla="*/ 144669 w 683527"/>
              <a:gd name="connsiteY19" fmla="*/ 1281700 h 1283903"/>
              <a:gd name="connsiteX20" fmla="*/ 100705 w 683527"/>
              <a:gd name="connsiteY20" fmla="*/ 1210059 h 1283903"/>
              <a:gd name="connsiteX21" fmla="*/ 207528 w 683527"/>
              <a:gd name="connsiteY21" fmla="*/ 763865 h 1283903"/>
              <a:gd name="connsiteX22" fmla="*/ 207528 w 683527"/>
              <a:gd name="connsiteY22" fmla="*/ 401142 h 1283903"/>
              <a:gd name="connsiteX23" fmla="*/ 201552 w 683527"/>
              <a:gd name="connsiteY23" fmla="*/ 401403 h 1283903"/>
              <a:gd name="connsiteX24" fmla="*/ 192096 w 683527"/>
              <a:gd name="connsiteY24" fmla="*/ 411723 h 1283903"/>
              <a:gd name="connsiteX25" fmla="*/ 81465 w 683527"/>
              <a:gd name="connsiteY25" fmla="*/ 715679 h 1283903"/>
              <a:gd name="connsiteX26" fmla="*/ 81486 w 683527"/>
              <a:gd name="connsiteY26" fmla="*/ 716167 h 1283903"/>
              <a:gd name="connsiteX27" fmla="*/ 79232 w 683527"/>
              <a:gd name="connsiteY27" fmla="*/ 719858 h 1283903"/>
              <a:gd name="connsiteX28" fmla="*/ 30095 w 683527"/>
              <a:gd name="connsiteY28" fmla="*/ 731689 h 1283903"/>
              <a:gd name="connsiteX29" fmla="*/ 2769 w 683527"/>
              <a:gd name="connsiteY29" fmla="*/ 673089 h 1283903"/>
              <a:gd name="connsiteX30" fmla="*/ 130171 w 683527"/>
              <a:gd name="connsiteY30" fmla="*/ 323057 h 1283903"/>
              <a:gd name="connsiteX31" fmla="*/ 206487 w 683527"/>
              <a:gd name="connsiteY31" fmla="*/ 266664 h 1283903"/>
              <a:gd name="connsiteX32" fmla="*/ 207528 w 683527"/>
              <a:gd name="connsiteY32" fmla="*/ 266821 h 1283903"/>
              <a:gd name="connsiteX33" fmla="*/ 336910 w 683527"/>
              <a:gd name="connsiteY33" fmla="*/ 0 h 1283903"/>
              <a:gd name="connsiteX34" fmla="*/ 459398 w 683527"/>
              <a:gd name="connsiteY34" fmla="*/ 122488 h 1283903"/>
              <a:gd name="connsiteX35" fmla="*/ 336910 w 683527"/>
              <a:gd name="connsiteY35" fmla="*/ 244976 h 1283903"/>
              <a:gd name="connsiteX36" fmla="*/ 214422 w 683527"/>
              <a:gd name="connsiteY36" fmla="*/ 122488 h 1283903"/>
              <a:gd name="connsiteX37" fmla="*/ 336910 w 683527"/>
              <a:gd name="connsiteY37" fmla="*/ 0 h 128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3527" h="1283903">
                <a:moveTo>
                  <a:pt x="246285" y="266492"/>
                </a:moveTo>
                <a:lnTo>
                  <a:pt x="476956" y="266492"/>
                </a:lnTo>
                <a:lnTo>
                  <a:pt x="477040" y="266664"/>
                </a:lnTo>
                <a:cubicBezTo>
                  <a:pt x="510447" y="268373"/>
                  <a:pt x="541195" y="289645"/>
                  <a:pt x="553356" y="323057"/>
                </a:cubicBezTo>
                <a:lnTo>
                  <a:pt x="680758" y="673089"/>
                </a:lnTo>
                <a:cubicBezTo>
                  <a:pt x="689394" y="696817"/>
                  <a:pt x="677159" y="723053"/>
                  <a:pt x="653432" y="731689"/>
                </a:cubicBezTo>
                <a:cubicBezTo>
                  <a:pt x="635637" y="738166"/>
                  <a:pt x="616430" y="732904"/>
                  <a:pt x="604295" y="719858"/>
                </a:cubicBezTo>
                <a:lnTo>
                  <a:pt x="602041" y="716167"/>
                </a:lnTo>
                <a:cubicBezTo>
                  <a:pt x="602048" y="716004"/>
                  <a:pt x="602055" y="715842"/>
                  <a:pt x="602062" y="715679"/>
                </a:cubicBezTo>
                <a:lnTo>
                  <a:pt x="491431" y="411723"/>
                </a:lnTo>
                <a:cubicBezTo>
                  <a:pt x="489704" y="406977"/>
                  <a:pt x="486217" y="403381"/>
                  <a:pt x="481975" y="401403"/>
                </a:cubicBezTo>
                <a:lnTo>
                  <a:pt x="476000" y="401142"/>
                </a:lnTo>
                <a:lnTo>
                  <a:pt x="476000" y="758165"/>
                </a:lnTo>
                <a:lnTo>
                  <a:pt x="580565" y="1211085"/>
                </a:lnTo>
                <a:cubicBezTo>
                  <a:pt x="587949" y="1243069"/>
                  <a:pt x="568007" y="1274983"/>
                  <a:pt x="536023" y="1282367"/>
                </a:cubicBezTo>
                <a:cubicBezTo>
                  <a:pt x="504038" y="1289752"/>
                  <a:pt x="472124" y="1269810"/>
                  <a:pt x="464740" y="1237825"/>
                </a:cubicBezTo>
                <a:lnTo>
                  <a:pt x="356410" y="768598"/>
                </a:lnTo>
                <a:lnTo>
                  <a:pt x="328626" y="768598"/>
                </a:lnTo>
                <a:lnTo>
                  <a:pt x="216310" y="1237736"/>
                </a:lnTo>
                <a:cubicBezTo>
                  <a:pt x="208667" y="1269660"/>
                  <a:pt x="176593" y="1289343"/>
                  <a:pt x="144669" y="1281700"/>
                </a:cubicBezTo>
                <a:cubicBezTo>
                  <a:pt x="112745" y="1274058"/>
                  <a:pt x="93062" y="1241983"/>
                  <a:pt x="100705" y="1210059"/>
                </a:cubicBezTo>
                <a:lnTo>
                  <a:pt x="207528" y="763865"/>
                </a:lnTo>
                <a:lnTo>
                  <a:pt x="207528" y="401142"/>
                </a:lnTo>
                <a:lnTo>
                  <a:pt x="201552" y="401403"/>
                </a:lnTo>
                <a:cubicBezTo>
                  <a:pt x="197310" y="403381"/>
                  <a:pt x="193823" y="406977"/>
                  <a:pt x="192096" y="411723"/>
                </a:cubicBezTo>
                <a:lnTo>
                  <a:pt x="81465" y="715679"/>
                </a:lnTo>
                <a:cubicBezTo>
                  <a:pt x="81472" y="715842"/>
                  <a:pt x="81479" y="716004"/>
                  <a:pt x="81486" y="716167"/>
                </a:cubicBezTo>
                <a:lnTo>
                  <a:pt x="79232" y="719858"/>
                </a:lnTo>
                <a:cubicBezTo>
                  <a:pt x="67098" y="732904"/>
                  <a:pt x="47891" y="738167"/>
                  <a:pt x="30095" y="731689"/>
                </a:cubicBezTo>
                <a:cubicBezTo>
                  <a:pt x="6368" y="723053"/>
                  <a:pt x="-5867" y="696817"/>
                  <a:pt x="2769" y="673089"/>
                </a:cubicBezTo>
                <a:lnTo>
                  <a:pt x="130171" y="323057"/>
                </a:lnTo>
                <a:cubicBezTo>
                  <a:pt x="142332" y="289645"/>
                  <a:pt x="173080" y="268373"/>
                  <a:pt x="206487" y="266664"/>
                </a:cubicBezTo>
                <a:lnTo>
                  <a:pt x="207528" y="266821"/>
                </a:lnTo>
                <a:close/>
                <a:moveTo>
                  <a:pt x="336910" y="0"/>
                </a:moveTo>
                <a:cubicBezTo>
                  <a:pt x="404558" y="0"/>
                  <a:pt x="459398" y="54840"/>
                  <a:pt x="459398" y="122488"/>
                </a:cubicBezTo>
                <a:cubicBezTo>
                  <a:pt x="459398" y="190136"/>
                  <a:pt x="404558" y="244976"/>
                  <a:pt x="336910" y="244976"/>
                </a:cubicBezTo>
                <a:cubicBezTo>
                  <a:pt x="269262" y="244976"/>
                  <a:pt x="214422" y="190136"/>
                  <a:pt x="214422" y="122488"/>
                </a:cubicBezTo>
                <a:cubicBezTo>
                  <a:pt x="214422" y="54840"/>
                  <a:pt x="269262" y="0"/>
                  <a:pt x="3369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5" dirty="0">
              <a:latin typeface="Tahoma" panose="020B0604030504040204" pitchFamily="34" charset="0"/>
            </a:endParaRPr>
          </a:p>
        </p:txBody>
      </p:sp>
      <p:sp>
        <p:nvSpPr>
          <p:cNvPr id="682" name="Freeform 19">
            <a:extLst>
              <a:ext uri="{FF2B5EF4-FFF2-40B4-BE49-F238E27FC236}">
                <a16:creationId xmlns:a16="http://schemas.microsoft.com/office/drawing/2014/main" id="{5AAD31F9-2638-4199-BA30-F049DDD7BB29}"/>
              </a:ext>
            </a:extLst>
          </p:cNvPr>
          <p:cNvSpPr/>
          <p:nvPr/>
        </p:nvSpPr>
        <p:spPr>
          <a:xfrm>
            <a:off x="8229240" y="4833473"/>
            <a:ext cx="422971" cy="647851"/>
          </a:xfrm>
          <a:custGeom>
            <a:avLst/>
            <a:gdLst>
              <a:gd name="connsiteX0" fmla="*/ 1033713 w 2067426"/>
              <a:gd name="connsiteY0" fmla="*/ 420866 h 3166612"/>
              <a:gd name="connsiteX1" fmla="*/ 420866 w 2067426"/>
              <a:gd name="connsiteY1" fmla="*/ 1033713 h 3166612"/>
              <a:gd name="connsiteX2" fmla="*/ 1033713 w 2067426"/>
              <a:gd name="connsiteY2" fmla="*/ 1646560 h 3166612"/>
              <a:gd name="connsiteX3" fmla="*/ 1646560 w 2067426"/>
              <a:gd name="connsiteY3" fmla="*/ 1033713 h 3166612"/>
              <a:gd name="connsiteX4" fmla="*/ 1033713 w 2067426"/>
              <a:gd name="connsiteY4" fmla="*/ 420866 h 3166612"/>
              <a:gd name="connsiteX5" fmla="*/ 1033713 w 2067426"/>
              <a:gd name="connsiteY5" fmla="*/ 0 h 3166612"/>
              <a:gd name="connsiteX6" fmla="*/ 2067426 w 2067426"/>
              <a:gd name="connsiteY6" fmla="*/ 1033713 h 3166612"/>
              <a:gd name="connsiteX7" fmla="*/ 1436081 w 2067426"/>
              <a:gd name="connsiteY7" fmla="*/ 1986192 h 3166612"/>
              <a:gd name="connsiteX8" fmla="*/ 1253885 w 2067426"/>
              <a:gd name="connsiteY8" fmla="*/ 2042749 h 3166612"/>
              <a:gd name="connsiteX9" fmla="*/ 1253885 w 2067426"/>
              <a:gd name="connsiteY9" fmla="*/ 2258497 h 3166612"/>
              <a:gd name="connsiteX10" fmla="*/ 1721656 w 2067426"/>
              <a:gd name="connsiteY10" fmla="*/ 2258497 h 3166612"/>
              <a:gd name="connsiteX11" fmla="*/ 1721656 w 2067426"/>
              <a:gd name="connsiteY11" fmla="*/ 2698841 h 3166612"/>
              <a:gd name="connsiteX12" fmla="*/ 1253885 w 2067426"/>
              <a:gd name="connsiteY12" fmla="*/ 2698841 h 3166612"/>
              <a:gd name="connsiteX13" fmla="*/ 1253885 w 2067426"/>
              <a:gd name="connsiteY13" fmla="*/ 3166612 h 3166612"/>
              <a:gd name="connsiteX14" fmla="*/ 813541 w 2067426"/>
              <a:gd name="connsiteY14" fmla="*/ 3166612 h 3166612"/>
              <a:gd name="connsiteX15" fmla="*/ 813541 w 2067426"/>
              <a:gd name="connsiteY15" fmla="*/ 2698841 h 3166612"/>
              <a:gd name="connsiteX16" fmla="*/ 345770 w 2067426"/>
              <a:gd name="connsiteY16" fmla="*/ 2698841 h 3166612"/>
              <a:gd name="connsiteX17" fmla="*/ 345770 w 2067426"/>
              <a:gd name="connsiteY17" fmla="*/ 2258497 h 3166612"/>
              <a:gd name="connsiteX18" fmla="*/ 813541 w 2067426"/>
              <a:gd name="connsiteY18" fmla="*/ 2258497 h 3166612"/>
              <a:gd name="connsiteX19" fmla="*/ 813541 w 2067426"/>
              <a:gd name="connsiteY19" fmla="*/ 2042749 h 3166612"/>
              <a:gd name="connsiteX20" fmla="*/ 631345 w 2067426"/>
              <a:gd name="connsiteY20" fmla="*/ 1986192 h 3166612"/>
              <a:gd name="connsiteX21" fmla="*/ 0 w 2067426"/>
              <a:gd name="connsiteY21" fmla="*/ 1033713 h 3166612"/>
              <a:gd name="connsiteX22" fmla="*/ 1033713 w 2067426"/>
              <a:gd name="connsiteY22" fmla="*/ 0 h 316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67426" h="3166612">
                <a:moveTo>
                  <a:pt x="1033713" y="420866"/>
                </a:moveTo>
                <a:cubicBezTo>
                  <a:pt x="695247" y="420866"/>
                  <a:pt x="420866" y="695247"/>
                  <a:pt x="420866" y="1033713"/>
                </a:cubicBezTo>
                <a:cubicBezTo>
                  <a:pt x="420866" y="1372179"/>
                  <a:pt x="695247" y="1646560"/>
                  <a:pt x="1033713" y="1646560"/>
                </a:cubicBezTo>
                <a:cubicBezTo>
                  <a:pt x="1372179" y="1646560"/>
                  <a:pt x="1646560" y="1372179"/>
                  <a:pt x="1646560" y="1033713"/>
                </a:cubicBezTo>
                <a:cubicBezTo>
                  <a:pt x="1646560" y="695247"/>
                  <a:pt x="1372179" y="420866"/>
                  <a:pt x="1033713" y="420866"/>
                </a:cubicBezTo>
                <a:close/>
                <a:moveTo>
                  <a:pt x="1033713" y="0"/>
                </a:moveTo>
                <a:cubicBezTo>
                  <a:pt x="1604617" y="0"/>
                  <a:pt x="2067426" y="462809"/>
                  <a:pt x="2067426" y="1033713"/>
                </a:cubicBezTo>
                <a:cubicBezTo>
                  <a:pt x="2067426" y="1461891"/>
                  <a:pt x="1807096" y="1829266"/>
                  <a:pt x="1436081" y="1986192"/>
                </a:cubicBezTo>
                <a:lnTo>
                  <a:pt x="1253885" y="2042749"/>
                </a:lnTo>
                <a:lnTo>
                  <a:pt x="1253885" y="2258497"/>
                </a:lnTo>
                <a:lnTo>
                  <a:pt x="1721656" y="2258497"/>
                </a:lnTo>
                <a:lnTo>
                  <a:pt x="1721656" y="2698841"/>
                </a:lnTo>
                <a:lnTo>
                  <a:pt x="1253885" y="2698841"/>
                </a:lnTo>
                <a:lnTo>
                  <a:pt x="1253885" y="3166612"/>
                </a:lnTo>
                <a:lnTo>
                  <a:pt x="813541" y="3166612"/>
                </a:lnTo>
                <a:lnTo>
                  <a:pt x="813541" y="2698841"/>
                </a:lnTo>
                <a:lnTo>
                  <a:pt x="345770" y="2698841"/>
                </a:lnTo>
                <a:lnTo>
                  <a:pt x="345770" y="2258497"/>
                </a:lnTo>
                <a:lnTo>
                  <a:pt x="813541" y="2258497"/>
                </a:lnTo>
                <a:lnTo>
                  <a:pt x="813541" y="2042749"/>
                </a:lnTo>
                <a:lnTo>
                  <a:pt x="631345" y="1986192"/>
                </a:lnTo>
                <a:cubicBezTo>
                  <a:pt x="260330" y="1829266"/>
                  <a:pt x="0" y="1461891"/>
                  <a:pt x="0" y="1033713"/>
                </a:cubicBezTo>
                <a:cubicBezTo>
                  <a:pt x="0" y="462809"/>
                  <a:pt x="462809" y="0"/>
                  <a:pt x="1033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6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683" name="Freeform 21">
            <a:extLst>
              <a:ext uri="{FF2B5EF4-FFF2-40B4-BE49-F238E27FC236}">
                <a16:creationId xmlns:a16="http://schemas.microsoft.com/office/drawing/2014/main" id="{D1C7446D-824A-412C-A0FC-DEBAA5B8911E}"/>
              </a:ext>
            </a:extLst>
          </p:cNvPr>
          <p:cNvSpPr/>
          <p:nvPr/>
        </p:nvSpPr>
        <p:spPr>
          <a:xfrm>
            <a:off x="9075777" y="5001055"/>
            <a:ext cx="505797" cy="513142"/>
          </a:xfrm>
          <a:custGeom>
            <a:avLst/>
            <a:gdLst>
              <a:gd name="connsiteX0" fmla="*/ 1033713 w 2679621"/>
              <a:gd name="connsiteY0" fmla="*/ 1071978 h 2718538"/>
              <a:gd name="connsiteX1" fmla="*/ 420866 w 2679621"/>
              <a:gd name="connsiteY1" fmla="*/ 1684825 h 2718538"/>
              <a:gd name="connsiteX2" fmla="*/ 1033714 w 2679621"/>
              <a:gd name="connsiteY2" fmla="*/ 2297672 h 2718538"/>
              <a:gd name="connsiteX3" fmla="*/ 1646560 w 2679621"/>
              <a:gd name="connsiteY3" fmla="*/ 1684826 h 2718538"/>
              <a:gd name="connsiteX4" fmla="*/ 1033713 w 2679621"/>
              <a:gd name="connsiteY4" fmla="*/ 1071978 h 2718538"/>
              <a:gd name="connsiteX5" fmla="*/ 1814026 w 2679621"/>
              <a:gd name="connsiteY5" fmla="*/ 0 h 2718538"/>
              <a:gd name="connsiteX6" fmla="*/ 2679621 w 2679621"/>
              <a:gd name="connsiteY6" fmla="*/ 0 h 2718538"/>
              <a:gd name="connsiteX7" fmla="*/ 2679621 w 2679621"/>
              <a:gd name="connsiteY7" fmla="*/ 865595 h 2718538"/>
              <a:gd name="connsiteX8" fmla="*/ 2403189 w 2679621"/>
              <a:gd name="connsiteY8" fmla="*/ 589163 h 2718538"/>
              <a:gd name="connsiteX9" fmla="*/ 1888575 w 2679621"/>
              <a:gd name="connsiteY9" fmla="*/ 1103778 h 2718538"/>
              <a:gd name="connsiteX10" fmla="*/ 1890884 w 2679621"/>
              <a:gd name="connsiteY10" fmla="*/ 1106866 h 2718538"/>
              <a:gd name="connsiteX11" fmla="*/ 2067426 w 2679621"/>
              <a:gd name="connsiteY11" fmla="*/ 1684825 h 2718538"/>
              <a:gd name="connsiteX12" fmla="*/ 1033714 w 2679621"/>
              <a:gd name="connsiteY12" fmla="*/ 2718538 h 2718538"/>
              <a:gd name="connsiteX13" fmla="*/ 1 w 2679621"/>
              <a:gd name="connsiteY13" fmla="*/ 1684825 h 2718538"/>
              <a:gd name="connsiteX14" fmla="*/ 1033714 w 2679621"/>
              <a:gd name="connsiteY14" fmla="*/ 651112 h 2718538"/>
              <a:gd name="connsiteX15" fmla="*/ 1526442 w 2679621"/>
              <a:gd name="connsiteY15" fmla="*/ 775876 h 2718538"/>
              <a:gd name="connsiteX16" fmla="*/ 1566611 w 2679621"/>
              <a:gd name="connsiteY16" fmla="*/ 800279 h 2718538"/>
              <a:gd name="connsiteX17" fmla="*/ 2090458 w 2679621"/>
              <a:gd name="connsiteY17" fmla="*/ 276432 h 271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79621" h="2718538">
                <a:moveTo>
                  <a:pt x="1033713" y="1071978"/>
                </a:moveTo>
                <a:cubicBezTo>
                  <a:pt x="695248" y="1071978"/>
                  <a:pt x="420866" y="1346360"/>
                  <a:pt x="420866" y="1684825"/>
                </a:cubicBezTo>
                <a:cubicBezTo>
                  <a:pt x="420866" y="2023292"/>
                  <a:pt x="695247" y="2297672"/>
                  <a:pt x="1033714" y="2297672"/>
                </a:cubicBezTo>
                <a:cubicBezTo>
                  <a:pt x="1372179" y="2297672"/>
                  <a:pt x="1646560" y="2023291"/>
                  <a:pt x="1646560" y="1684826"/>
                </a:cubicBezTo>
                <a:cubicBezTo>
                  <a:pt x="1646560" y="1346359"/>
                  <a:pt x="1372179" y="1071978"/>
                  <a:pt x="1033713" y="1071978"/>
                </a:cubicBezTo>
                <a:close/>
                <a:moveTo>
                  <a:pt x="1814026" y="0"/>
                </a:moveTo>
                <a:lnTo>
                  <a:pt x="2679621" y="0"/>
                </a:lnTo>
                <a:lnTo>
                  <a:pt x="2679621" y="865595"/>
                </a:lnTo>
                <a:lnTo>
                  <a:pt x="2403189" y="589163"/>
                </a:lnTo>
                <a:lnTo>
                  <a:pt x="1888575" y="1103778"/>
                </a:lnTo>
                <a:lnTo>
                  <a:pt x="1890884" y="1106866"/>
                </a:lnTo>
                <a:cubicBezTo>
                  <a:pt x="2002344" y="1271848"/>
                  <a:pt x="2067426" y="1470736"/>
                  <a:pt x="2067426" y="1684825"/>
                </a:cubicBezTo>
                <a:cubicBezTo>
                  <a:pt x="2067426" y="2255730"/>
                  <a:pt x="1604617" y="2718538"/>
                  <a:pt x="1033714" y="2718538"/>
                </a:cubicBezTo>
                <a:cubicBezTo>
                  <a:pt x="462809" y="2718539"/>
                  <a:pt x="0" y="2255730"/>
                  <a:pt x="1" y="1684825"/>
                </a:cubicBezTo>
                <a:cubicBezTo>
                  <a:pt x="1" y="1113921"/>
                  <a:pt x="462809" y="651112"/>
                  <a:pt x="1033714" y="651112"/>
                </a:cubicBezTo>
                <a:cubicBezTo>
                  <a:pt x="1212121" y="651112"/>
                  <a:pt x="1379972" y="696308"/>
                  <a:pt x="1526442" y="775876"/>
                </a:cubicBezTo>
                <a:lnTo>
                  <a:pt x="1566611" y="800279"/>
                </a:lnTo>
                <a:lnTo>
                  <a:pt x="2090458" y="2764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6" dirty="0">
              <a:latin typeface="Tahoma" panose="020B0604030504040204" pitchFamily="34" charset="0"/>
            </a:endParaRPr>
          </a:p>
        </p:txBody>
      </p:sp>
      <p:sp>
        <p:nvSpPr>
          <p:cNvPr id="685" name="Freeform 216" descr="baby in diaper with pacifier and toy shape">
            <a:extLst>
              <a:ext uri="{FF2B5EF4-FFF2-40B4-BE49-F238E27FC236}">
                <a16:creationId xmlns:a16="http://schemas.microsoft.com/office/drawing/2014/main" id="{987541BD-BFF7-432D-BFE2-51A0FF10A526}"/>
              </a:ext>
            </a:extLst>
          </p:cNvPr>
          <p:cNvSpPr>
            <a:spLocks noEditPoints="1"/>
          </p:cNvSpPr>
          <p:nvPr/>
        </p:nvSpPr>
        <p:spPr bwMode="auto">
          <a:xfrm>
            <a:off x="4545362" y="6106662"/>
            <a:ext cx="456200" cy="601727"/>
          </a:xfrm>
          <a:custGeom>
            <a:avLst/>
            <a:gdLst>
              <a:gd name="T0" fmla="*/ 158 w 278"/>
              <a:gd name="T1" fmla="*/ 219 h 367"/>
              <a:gd name="T2" fmla="*/ 111 w 278"/>
              <a:gd name="T3" fmla="*/ 273 h 367"/>
              <a:gd name="T4" fmla="*/ 60 w 278"/>
              <a:gd name="T5" fmla="*/ 245 h 367"/>
              <a:gd name="T6" fmla="*/ 56 w 278"/>
              <a:gd name="T7" fmla="*/ 53 h 367"/>
              <a:gd name="T8" fmla="*/ 162 w 278"/>
              <a:gd name="T9" fmla="*/ 53 h 367"/>
              <a:gd name="T10" fmla="*/ 56 w 278"/>
              <a:gd name="T11" fmla="*/ 53 h 367"/>
              <a:gd name="T12" fmla="*/ 109 w 278"/>
              <a:gd name="T13" fmla="*/ 90 h 367"/>
              <a:gd name="T14" fmla="*/ 109 w 278"/>
              <a:gd name="T15" fmla="*/ 59 h 367"/>
              <a:gd name="T16" fmla="*/ 109 w 278"/>
              <a:gd name="T17" fmla="*/ 82 h 367"/>
              <a:gd name="T18" fmla="*/ 109 w 278"/>
              <a:gd name="T19" fmla="*/ 67 h 367"/>
              <a:gd name="T20" fmla="*/ 109 w 278"/>
              <a:gd name="T21" fmla="*/ 82 h 367"/>
              <a:gd name="T22" fmla="*/ 80 w 278"/>
              <a:gd name="T23" fmla="*/ 365 h 367"/>
              <a:gd name="T24" fmla="*/ 100 w 278"/>
              <a:gd name="T25" fmla="*/ 281 h 367"/>
              <a:gd name="T26" fmla="*/ 60 w 278"/>
              <a:gd name="T27" fmla="*/ 345 h 367"/>
              <a:gd name="T28" fmla="*/ 138 w 278"/>
              <a:gd name="T29" fmla="*/ 365 h 367"/>
              <a:gd name="T30" fmla="*/ 158 w 278"/>
              <a:gd name="T31" fmla="*/ 258 h 367"/>
              <a:gd name="T32" fmla="*/ 118 w 278"/>
              <a:gd name="T33" fmla="*/ 345 h 367"/>
              <a:gd name="T34" fmla="*/ 214 w 278"/>
              <a:gd name="T35" fmla="*/ 222 h 367"/>
              <a:gd name="T36" fmla="*/ 150 w 278"/>
              <a:gd name="T37" fmla="*/ 116 h 367"/>
              <a:gd name="T38" fmla="*/ 81 w 278"/>
              <a:gd name="T39" fmla="*/ 116 h 367"/>
              <a:gd name="T40" fmla="*/ 51 w 278"/>
              <a:gd name="T41" fmla="*/ 125 h 367"/>
              <a:gd name="T42" fmla="*/ 11 w 278"/>
              <a:gd name="T43" fmla="*/ 244 h 367"/>
              <a:gd name="T44" fmla="*/ 60 w 278"/>
              <a:gd name="T45" fmla="*/ 181 h 367"/>
              <a:gd name="T46" fmla="*/ 158 w 278"/>
              <a:gd name="T47" fmla="*/ 208 h 367"/>
              <a:gd name="T48" fmla="*/ 185 w 278"/>
              <a:gd name="T49" fmla="*/ 236 h 367"/>
              <a:gd name="T50" fmla="*/ 272 w 278"/>
              <a:gd name="T51" fmla="*/ 318 h 367"/>
              <a:gd name="T52" fmla="*/ 239 w 278"/>
              <a:gd name="T53" fmla="*/ 300 h 367"/>
              <a:gd name="T54" fmla="*/ 189 w 278"/>
              <a:gd name="T55" fmla="*/ 340 h 367"/>
              <a:gd name="T56" fmla="*/ 239 w 278"/>
              <a:gd name="T57" fmla="*/ 340 h 367"/>
              <a:gd name="T58" fmla="*/ 272 w 278"/>
              <a:gd name="T59" fmla="*/ 318 h 367"/>
              <a:gd name="T60" fmla="*/ 200 w 278"/>
              <a:gd name="T61" fmla="*/ 356 h 367"/>
              <a:gd name="T62" fmla="*/ 221 w 278"/>
              <a:gd name="T63" fmla="*/ 356 h 367"/>
              <a:gd name="T64" fmla="*/ 256 w 278"/>
              <a:gd name="T65" fmla="*/ 346 h 367"/>
              <a:gd name="T66" fmla="*/ 256 w 278"/>
              <a:gd name="T67" fmla="*/ 367 h 367"/>
              <a:gd name="T68" fmla="*/ 256 w 278"/>
              <a:gd name="T69" fmla="*/ 34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8" h="367">
                <a:moveTo>
                  <a:pt x="60" y="219"/>
                </a:moveTo>
                <a:cubicBezTo>
                  <a:pt x="158" y="219"/>
                  <a:pt x="158" y="219"/>
                  <a:pt x="158" y="219"/>
                </a:cubicBezTo>
                <a:cubicBezTo>
                  <a:pt x="158" y="245"/>
                  <a:pt x="158" y="245"/>
                  <a:pt x="158" y="245"/>
                </a:cubicBezTo>
                <a:cubicBezTo>
                  <a:pt x="111" y="273"/>
                  <a:pt x="111" y="273"/>
                  <a:pt x="111" y="273"/>
                </a:cubicBezTo>
                <a:cubicBezTo>
                  <a:pt x="107" y="273"/>
                  <a:pt x="107" y="273"/>
                  <a:pt x="107" y="273"/>
                </a:cubicBezTo>
                <a:cubicBezTo>
                  <a:pt x="60" y="245"/>
                  <a:pt x="60" y="245"/>
                  <a:pt x="60" y="245"/>
                </a:cubicBezTo>
                <a:lnTo>
                  <a:pt x="60" y="219"/>
                </a:lnTo>
                <a:close/>
                <a:moveTo>
                  <a:pt x="56" y="53"/>
                </a:moveTo>
                <a:cubicBezTo>
                  <a:pt x="56" y="24"/>
                  <a:pt x="79" y="0"/>
                  <a:pt x="109" y="0"/>
                </a:cubicBezTo>
                <a:cubicBezTo>
                  <a:pt x="138" y="0"/>
                  <a:pt x="162" y="24"/>
                  <a:pt x="162" y="53"/>
                </a:cubicBezTo>
                <a:cubicBezTo>
                  <a:pt x="162" y="82"/>
                  <a:pt x="138" y="106"/>
                  <a:pt x="109" y="106"/>
                </a:cubicBezTo>
                <a:cubicBezTo>
                  <a:pt x="79" y="106"/>
                  <a:pt x="56" y="82"/>
                  <a:pt x="56" y="53"/>
                </a:cubicBezTo>
                <a:close/>
                <a:moveTo>
                  <a:pt x="89" y="74"/>
                </a:moveTo>
                <a:cubicBezTo>
                  <a:pt x="89" y="83"/>
                  <a:pt x="98" y="90"/>
                  <a:pt x="109" y="90"/>
                </a:cubicBezTo>
                <a:cubicBezTo>
                  <a:pt x="120" y="90"/>
                  <a:pt x="128" y="83"/>
                  <a:pt x="128" y="74"/>
                </a:cubicBezTo>
                <a:cubicBezTo>
                  <a:pt x="128" y="66"/>
                  <a:pt x="120" y="59"/>
                  <a:pt x="109" y="59"/>
                </a:cubicBezTo>
                <a:cubicBezTo>
                  <a:pt x="98" y="59"/>
                  <a:pt x="89" y="66"/>
                  <a:pt x="89" y="74"/>
                </a:cubicBezTo>
                <a:close/>
                <a:moveTo>
                  <a:pt x="109" y="82"/>
                </a:moveTo>
                <a:cubicBezTo>
                  <a:pt x="112" y="82"/>
                  <a:pt x="114" y="79"/>
                  <a:pt x="114" y="74"/>
                </a:cubicBezTo>
                <a:cubicBezTo>
                  <a:pt x="114" y="70"/>
                  <a:pt x="112" y="67"/>
                  <a:pt x="109" y="67"/>
                </a:cubicBezTo>
                <a:cubicBezTo>
                  <a:pt x="106" y="67"/>
                  <a:pt x="103" y="70"/>
                  <a:pt x="103" y="74"/>
                </a:cubicBezTo>
                <a:cubicBezTo>
                  <a:pt x="103" y="79"/>
                  <a:pt x="106" y="82"/>
                  <a:pt x="109" y="82"/>
                </a:cubicBezTo>
                <a:close/>
                <a:moveTo>
                  <a:pt x="60" y="345"/>
                </a:moveTo>
                <a:cubicBezTo>
                  <a:pt x="60" y="356"/>
                  <a:pt x="69" y="365"/>
                  <a:pt x="80" y="365"/>
                </a:cubicBezTo>
                <a:cubicBezTo>
                  <a:pt x="91" y="365"/>
                  <a:pt x="100" y="356"/>
                  <a:pt x="100" y="345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60" y="258"/>
                  <a:pt x="60" y="258"/>
                  <a:pt x="60" y="258"/>
                </a:cubicBezTo>
                <a:lnTo>
                  <a:pt x="60" y="345"/>
                </a:lnTo>
                <a:close/>
                <a:moveTo>
                  <a:pt x="118" y="345"/>
                </a:moveTo>
                <a:cubicBezTo>
                  <a:pt x="118" y="356"/>
                  <a:pt x="127" y="365"/>
                  <a:pt x="138" y="365"/>
                </a:cubicBezTo>
                <a:cubicBezTo>
                  <a:pt x="149" y="365"/>
                  <a:pt x="158" y="356"/>
                  <a:pt x="158" y="345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18" y="281"/>
                  <a:pt x="118" y="281"/>
                  <a:pt x="118" y="281"/>
                </a:cubicBezTo>
                <a:lnTo>
                  <a:pt x="118" y="345"/>
                </a:lnTo>
                <a:close/>
                <a:moveTo>
                  <a:pt x="206" y="244"/>
                </a:moveTo>
                <a:cubicBezTo>
                  <a:pt x="215" y="240"/>
                  <a:pt x="218" y="230"/>
                  <a:pt x="214" y="222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64" y="118"/>
                  <a:pt x="157" y="115"/>
                  <a:pt x="150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81" y="116"/>
                  <a:pt x="81" y="116"/>
                  <a:pt x="81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1" y="115"/>
                  <a:pt x="54" y="118"/>
                  <a:pt x="51" y="125"/>
                </a:cubicBezTo>
                <a:cubicBezTo>
                  <a:pt x="4" y="222"/>
                  <a:pt x="4" y="222"/>
                  <a:pt x="4" y="222"/>
                </a:cubicBezTo>
                <a:cubicBezTo>
                  <a:pt x="0" y="230"/>
                  <a:pt x="3" y="240"/>
                  <a:pt x="11" y="244"/>
                </a:cubicBezTo>
                <a:cubicBezTo>
                  <a:pt x="19" y="248"/>
                  <a:pt x="29" y="244"/>
                  <a:pt x="33" y="236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60" y="208"/>
                  <a:pt x="60" y="208"/>
                  <a:pt x="60" y="208"/>
                </a:cubicBezTo>
                <a:cubicBezTo>
                  <a:pt x="158" y="208"/>
                  <a:pt x="158" y="208"/>
                  <a:pt x="158" y="208"/>
                </a:cubicBezTo>
                <a:cubicBezTo>
                  <a:pt x="158" y="181"/>
                  <a:pt x="158" y="181"/>
                  <a:pt x="158" y="181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89" y="244"/>
                  <a:pt x="198" y="248"/>
                  <a:pt x="206" y="244"/>
                </a:cubicBezTo>
                <a:close/>
                <a:moveTo>
                  <a:pt x="272" y="318"/>
                </a:moveTo>
                <a:cubicBezTo>
                  <a:pt x="239" y="318"/>
                  <a:pt x="239" y="318"/>
                  <a:pt x="239" y="318"/>
                </a:cubicBezTo>
                <a:cubicBezTo>
                  <a:pt x="239" y="300"/>
                  <a:pt x="239" y="300"/>
                  <a:pt x="239" y="300"/>
                </a:cubicBezTo>
                <a:cubicBezTo>
                  <a:pt x="196" y="300"/>
                  <a:pt x="196" y="300"/>
                  <a:pt x="196" y="300"/>
                </a:cubicBezTo>
                <a:cubicBezTo>
                  <a:pt x="189" y="340"/>
                  <a:pt x="189" y="340"/>
                  <a:pt x="189" y="340"/>
                </a:cubicBezTo>
                <a:cubicBezTo>
                  <a:pt x="214" y="340"/>
                  <a:pt x="214" y="340"/>
                  <a:pt x="214" y="340"/>
                </a:cubicBezTo>
                <a:cubicBezTo>
                  <a:pt x="239" y="340"/>
                  <a:pt x="239" y="340"/>
                  <a:pt x="239" y="340"/>
                </a:cubicBezTo>
                <a:cubicBezTo>
                  <a:pt x="278" y="340"/>
                  <a:pt x="278" y="340"/>
                  <a:pt x="278" y="340"/>
                </a:cubicBezTo>
                <a:lnTo>
                  <a:pt x="272" y="318"/>
                </a:lnTo>
                <a:close/>
                <a:moveTo>
                  <a:pt x="210" y="346"/>
                </a:moveTo>
                <a:cubicBezTo>
                  <a:pt x="205" y="346"/>
                  <a:pt x="200" y="351"/>
                  <a:pt x="200" y="356"/>
                </a:cubicBezTo>
                <a:cubicBezTo>
                  <a:pt x="200" y="362"/>
                  <a:pt x="205" y="367"/>
                  <a:pt x="210" y="367"/>
                </a:cubicBezTo>
                <a:cubicBezTo>
                  <a:pt x="216" y="367"/>
                  <a:pt x="221" y="362"/>
                  <a:pt x="221" y="356"/>
                </a:cubicBezTo>
                <a:cubicBezTo>
                  <a:pt x="221" y="351"/>
                  <a:pt x="216" y="346"/>
                  <a:pt x="210" y="346"/>
                </a:cubicBezTo>
                <a:close/>
                <a:moveTo>
                  <a:pt x="256" y="346"/>
                </a:moveTo>
                <a:cubicBezTo>
                  <a:pt x="250" y="346"/>
                  <a:pt x="245" y="351"/>
                  <a:pt x="245" y="356"/>
                </a:cubicBezTo>
                <a:cubicBezTo>
                  <a:pt x="245" y="362"/>
                  <a:pt x="250" y="367"/>
                  <a:pt x="256" y="367"/>
                </a:cubicBezTo>
                <a:cubicBezTo>
                  <a:pt x="261" y="367"/>
                  <a:pt x="266" y="362"/>
                  <a:pt x="266" y="356"/>
                </a:cubicBezTo>
                <a:cubicBezTo>
                  <a:pt x="266" y="351"/>
                  <a:pt x="261" y="346"/>
                  <a:pt x="256" y="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6" name="Freeform 221" descr="teen basketball player with cap shape">
            <a:extLst>
              <a:ext uri="{FF2B5EF4-FFF2-40B4-BE49-F238E27FC236}">
                <a16:creationId xmlns:a16="http://schemas.microsoft.com/office/drawing/2014/main" id="{6C6D3A0F-9A4F-4C0B-A15A-537E5AE3FD3B}"/>
              </a:ext>
            </a:extLst>
          </p:cNvPr>
          <p:cNvSpPr>
            <a:spLocks noEditPoints="1"/>
          </p:cNvSpPr>
          <p:nvPr/>
        </p:nvSpPr>
        <p:spPr bwMode="auto">
          <a:xfrm>
            <a:off x="4946785" y="5753783"/>
            <a:ext cx="603362" cy="951644"/>
          </a:xfrm>
          <a:custGeom>
            <a:avLst/>
            <a:gdLst>
              <a:gd name="T0" fmla="*/ 197 w 369"/>
              <a:gd name="T1" fmla="*/ 229 h 582"/>
              <a:gd name="T2" fmla="*/ 197 w 369"/>
              <a:gd name="T3" fmla="*/ 213 h 582"/>
              <a:gd name="T4" fmla="*/ 213 w 369"/>
              <a:gd name="T5" fmla="*/ 124 h 582"/>
              <a:gd name="T6" fmla="*/ 275 w 369"/>
              <a:gd name="T7" fmla="*/ 62 h 582"/>
              <a:gd name="T8" fmla="*/ 188 w 369"/>
              <a:gd name="T9" fmla="*/ 56 h 582"/>
              <a:gd name="T10" fmla="*/ 208 w 369"/>
              <a:gd name="T11" fmla="*/ 50 h 582"/>
              <a:gd name="T12" fmla="*/ 317 w 369"/>
              <a:gd name="T13" fmla="*/ 50 h 582"/>
              <a:gd name="T14" fmla="*/ 317 w 369"/>
              <a:gd name="T15" fmla="*/ 38 h 582"/>
              <a:gd name="T16" fmla="*/ 213 w 369"/>
              <a:gd name="T17" fmla="*/ 0 h 582"/>
              <a:gd name="T18" fmla="*/ 213 w 369"/>
              <a:gd name="T19" fmla="*/ 124 h 582"/>
              <a:gd name="T20" fmla="*/ 212 w 369"/>
              <a:gd name="T21" fmla="*/ 221 h 582"/>
              <a:gd name="T22" fmla="*/ 228 w 369"/>
              <a:gd name="T23" fmla="*/ 221 h 582"/>
              <a:gd name="T24" fmla="*/ 352 w 369"/>
              <a:gd name="T25" fmla="*/ 333 h 582"/>
              <a:gd name="T26" fmla="*/ 278 w 369"/>
              <a:gd name="T27" fmla="*/ 238 h 582"/>
              <a:gd name="T28" fmla="*/ 278 w 369"/>
              <a:gd name="T29" fmla="*/ 345 h 582"/>
              <a:gd name="T30" fmla="*/ 248 w 369"/>
              <a:gd name="T31" fmla="*/ 582 h 582"/>
              <a:gd name="T32" fmla="*/ 218 w 369"/>
              <a:gd name="T33" fmla="*/ 377 h 582"/>
              <a:gd name="T34" fmla="*/ 190 w 369"/>
              <a:gd name="T35" fmla="*/ 552 h 582"/>
              <a:gd name="T36" fmla="*/ 160 w 369"/>
              <a:gd name="T37" fmla="*/ 582 h 582"/>
              <a:gd name="T38" fmla="*/ 130 w 369"/>
              <a:gd name="T39" fmla="*/ 345 h 582"/>
              <a:gd name="T40" fmla="*/ 130 w 369"/>
              <a:gd name="T41" fmla="*/ 330 h 582"/>
              <a:gd name="T42" fmla="*/ 33 w 369"/>
              <a:gd name="T43" fmla="*/ 329 h 582"/>
              <a:gd name="T44" fmla="*/ 10 w 369"/>
              <a:gd name="T45" fmla="*/ 300 h 582"/>
              <a:gd name="T46" fmla="*/ 115 w 369"/>
              <a:gd name="T47" fmla="*/ 158 h 582"/>
              <a:gd name="T48" fmla="*/ 163 w 369"/>
              <a:gd name="T49" fmla="*/ 140 h 582"/>
              <a:gd name="T50" fmla="*/ 266 w 369"/>
              <a:gd name="T51" fmla="*/ 140 h 582"/>
              <a:gd name="T52" fmla="*/ 363 w 369"/>
              <a:gd name="T53" fmla="*/ 301 h 582"/>
              <a:gd name="T54" fmla="*/ 130 w 369"/>
              <a:gd name="T55" fmla="*/ 213 h 582"/>
              <a:gd name="T56" fmla="*/ 82 w 369"/>
              <a:gd name="T57" fmla="*/ 280 h 582"/>
              <a:gd name="T58" fmla="*/ 130 w 369"/>
              <a:gd name="T59" fmla="*/ 213 h 582"/>
              <a:gd name="T60" fmla="*/ 209 w 369"/>
              <a:gd name="T61" fmla="*/ 196 h 582"/>
              <a:gd name="T62" fmla="*/ 190 w 369"/>
              <a:gd name="T63" fmla="*/ 243 h 582"/>
              <a:gd name="T64" fmla="*/ 197 w 369"/>
              <a:gd name="T65" fmla="*/ 262 h 582"/>
              <a:gd name="T66" fmla="*/ 227 w 369"/>
              <a:gd name="T67" fmla="*/ 255 h 582"/>
              <a:gd name="T68" fmla="*/ 242 w 369"/>
              <a:gd name="T69" fmla="*/ 22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9" h="582">
                <a:moveTo>
                  <a:pt x="205" y="221"/>
                </a:moveTo>
                <a:cubicBezTo>
                  <a:pt x="205" y="226"/>
                  <a:pt x="202" y="229"/>
                  <a:pt x="197" y="229"/>
                </a:cubicBezTo>
                <a:cubicBezTo>
                  <a:pt x="193" y="229"/>
                  <a:pt x="189" y="226"/>
                  <a:pt x="189" y="221"/>
                </a:cubicBezTo>
                <a:cubicBezTo>
                  <a:pt x="189" y="217"/>
                  <a:pt x="193" y="213"/>
                  <a:pt x="197" y="213"/>
                </a:cubicBezTo>
                <a:cubicBezTo>
                  <a:pt x="202" y="213"/>
                  <a:pt x="205" y="217"/>
                  <a:pt x="205" y="221"/>
                </a:cubicBezTo>
                <a:close/>
                <a:moveTo>
                  <a:pt x="213" y="124"/>
                </a:moveTo>
                <a:cubicBezTo>
                  <a:pt x="247" y="124"/>
                  <a:pt x="275" y="97"/>
                  <a:pt x="275" y="62"/>
                </a:cubicBezTo>
                <a:cubicBezTo>
                  <a:pt x="275" y="62"/>
                  <a:pt x="275" y="62"/>
                  <a:pt x="275" y="62"/>
                </a:cubicBezTo>
                <a:cubicBezTo>
                  <a:pt x="194" y="62"/>
                  <a:pt x="194" y="62"/>
                  <a:pt x="194" y="62"/>
                </a:cubicBezTo>
                <a:cubicBezTo>
                  <a:pt x="191" y="62"/>
                  <a:pt x="188" y="59"/>
                  <a:pt x="188" y="56"/>
                </a:cubicBezTo>
                <a:cubicBezTo>
                  <a:pt x="188" y="53"/>
                  <a:pt x="191" y="50"/>
                  <a:pt x="194" y="50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74" y="50"/>
                  <a:pt x="274" y="50"/>
                  <a:pt x="274" y="50"/>
                </a:cubicBezTo>
                <a:cubicBezTo>
                  <a:pt x="317" y="50"/>
                  <a:pt x="317" y="50"/>
                  <a:pt x="317" y="50"/>
                </a:cubicBezTo>
                <a:cubicBezTo>
                  <a:pt x="320" y="50"/>
                  <a:pt x="323" y="47"/>
                  <a:pt x="323" y="44"/>
                </a:cubicBezTo>
                <a:cubicBezTo>
                  <a:pt x="323" y="41"/>
                  <a:pt x="320" y="38"/>
                  <a:pt x="317" y="38"/>
                </a:cubicBezTo>
                <a:cubicBezTo>
                  <a:pt x="270" y="38"/>
                  <a:pt x="270" y="38"/>
                  <a:pt x="270" y="38"/>
                </a:cubicBezTo>
                <a:cubicBezTo>
                  <a:pt x="261" y="16"/>
                  <a:pt x="238" y="0"/>
                  <a:pt x="213" y="0"/>
                </a:cubicBezTo>
                <a:cubicBezTo>
                  <a:pt x="178" y="0"/>
                  <a:pt x="150" y="28"/>
                  <a:pt x="150" y="62"/>
                </a:cubicBezTo>
                <a:cubicBezTo>
                  <a:pt x="150" y="97"/>
                  <a:pt x="178" y="124"/>
                  <a:pt x="213" y="124"/>
                </a:cubicBezTo>
                <a:close/>
                <a:moveTo>
                  <a:pt x="220" y="213"/>
                </a:moveTo>
                <a:cubicBezTo>
                  <a:pt x="216" y="213"/>
                  <a:pt x="212" y="217"/>
                  <a:pt x="212" y="221"/>
                </a:cubicBezTo>
                <a:cubicBezTo>
                  <a:pt x="212" y="226"/>
                  <a:pt x="216" y="229"/>
                  <a:pt x="220" y="229"/>
                </a:cubicBezTo>
                <a:cubicBezTo>
                  <a:pt x="225" y="229"/>
                  <a:pt x="228" y="226"/>
                  <a:pt x="228" y="221"/>
                </a:cubicBezTo>
                <a:cubicBezTo>
                  <a:pt x="228" y="217"/>
                  <a:pt x="225" y="213"/>
                  <a:pt x="220" y="213"/>
                </a:cubicBezTo>
                <a:close/>
                <a:moveTo>
                  <a:pt x="352" y="333"/>
                </a:moveTo>
                <a:cubicBezTo>
                  <a:pt x="339" y="339"/>
                  <a:pt x="325" y="334"/>
                  <a:pt x="319" y="322"/>
                </a:cubicBezTo>
                <a:cubicBezTo>
                  <a:pt x="278" y="238"/>
                  <a:pt x="278" y="238"/>
                  <a:pt x="278" y="238"/>
                </a:cubicBezTo>
                <a:cubicBezTo>
                  <a:pt x="278" y="340"/>
                  <a:pt x="278" y="340"/>
                  <a:pt x="278" y="340"/>
                </a:cubicBezTo>
                <a:cubicBezTo>
                  <a:pt x="278" y="345"/>
                  <a:pt x="278" y="345"/>
                  <a:pt x="278" y="345"/>
                </a:cubicBezTo>
                <a:cubicBezTo>
                  <a:pt x="278" y="552"/>
                  <a:pt x="278" y="552"/>
                  <a:pt x="278" y="552"/>
                </a:cubicBezTo>
                <a:cubicBezTo>
                  <a:pt x="278" y="569"/>
                  <a:pt x="265" y="582"/>
                  <a:pt x="248" y="582"/>
                </a:cubicBezTo>
                <a:cubicBezTo>
                  <a:pt x="232" y="582"/>
                  <a:pt x="218" y="569"/>
                  <a:pt x="218" y="552"/>
                </a:cubicBezTo>
                <a:cubicBezTo>
                  <a:pt x="218" y="377"/>
                  <a:pt x="218" y="377"/>
                  <a:pt x="218" y="377"/>
                </a:cubicBezTo>
                <a:cubicBezTo>
                  <a:pt x="190" y="377"/>
                  <a:pt x="190" y="377"/>
                  <a:pt x="190" y="377"/>
                </a:cubicBezTo>
                <a:cubicBezTo>
                  <a:pt x="190" y="552"/>
                  <a:pt x="190" y="552"/>
                  <a:pt x="190" y="552"/>
                </a:cubicBezTo>
                <a:cubicBezTo>
                  <a:pt x="190" y="569"/>
                  <a:pt x="177" y="582"/>
                  <a:pt x="160" y="582"/>
                </a:cubicBezTo>
                <a:cubicBezTo>
                  <a:pt x="160" y="582"/>
                  <a:pt x="160" y="582"/>
                  <a:pt x="160" y="582"/>
                </a:cubicBezTo>
                <a:cubicBezTo>
                  <a:pt x="144" y="582"/>
                  <a:pt x="130" y="569"/>
                  <a:pt x="130" y="552"/>
                </a:cubicBezTo>
                <a:cubicBezTo>
                  <a:pt x="130" y="345"/>
                  <a:pt x="130" y="345"/>
                  <a:pt x="130" y="345"/>
                </a:cubicBezTo>
                <a:cubicBezTo>
                  <a:pt x="130" y="340"/>
                  <a:pt x="130" y="340"/>
                  <a:pt x="130" y="340"/>
                </a:cubicBezTo>
                <a:cubicBezTo>
                  <a:pt x="130" y="330"/>
                  <a:pt x="130" y="330"/>
                  <a:pt x="130" y="330"/>
                </a:cubicBezTo>
                <a:cubicBezTo>
                  <a:pt x="130" y="356"/>
                  <a:pt x="108" y="377"/>
                  <a:pt x="82" y="377"/>
                </a:cubicBezTo>
                <a:cubicBezTo>
                  <a:pt x="55" y="377"/>
                  <a:pt x="33" y="356"/>
                  <a:pt x="33" y="329"/>
                </a:cubicBezTo>
                <a:cubicBezTo>
                  <a:pt x="33" y="319"/>
                  <a:pt x="36" y="310"/>
                  <a:pt x="41" y="302"/>
                </a:cubicBezTo>
                <a:cubicBezTo>
                  <a:pt x="32" y="309"/>
                  <a:pt x="19" y="308"/>
                  <a:pt x="10" y="300"/>
                </a:cubicBezTo>
                <a:cubicBezTo>
                  <a:pt x="0" y="290"/>
                  <a:pt x="0" y="275"/>
                  <a:pt x="10" y="265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9" y="148"/>
                  <a:pt x="129" y="140"/>
                  <a:pt x="140" y="140"/>
                </a:cubicBezTo>
                <a:cubicBezTo>
                  <a:pt x="163" y="140"/>
                  <a:pt x="163" y="140"/>
                  <a:pt x="163" y="140"/>
                </a:cubicBezTo>
                <a:cubicBezTo>
                  <a:pt x="246" y="140"/>
                  <a:pt x="246" y="140"/>
                  <a:pt x="246" y="140"/>
                </a:cubicBezTo>
                <a:cubicBezTo>
                  <a:pt x="266" y="140"/>
                  <a:pt x="266" y="140"/>
                  <a:pt x="266" y="140"/>
                </a:cubicBezTo>
                <a:cubicBezTo>
                  <a:pt x="276" y="139"/>
                  <a:pt x="287" y="144"/>
                  <a:pt x="292" y="154"/>
                </a:cubicBezTo>
                <a:cubicBezTo>
                  <a:pt x="363" y="301"/>
                  <a:pt x="363" y="301"/>
                  <a:pt x="363" y="301"/>
                </a:cubicBezTo>
                <a:cubicBezTo>
                  <a:pt x="369" y="313"/>
                  <a:pt x="364" y="327"/>
                  <a:pt x="352" y="333"/>
                </a:cubicBezTo>
                <a:close/>
                <a:moveTo>
                  <a:pt x="130" y="213"/>
                </a:moveTo>
                <a:cubicBezTo>
                  <a:pt x="56" y="288"/>
                  <a:pt x="56" y="288"/>
                  <a:pt x="56" y="288"/>
                </a:cubicBezTo>
                <a:cubicBezTo>
                  <a:pt x="64" y="283"/>
                  <a:pt x="73" y="280"/>
                  <a:pt x="82" y="280"/>
                </a:cubicBezTo>
                <a:cubicBezTo>
                  <a:pt x="108" y="280"/>
                  <a:pt x="130" y="301"/>
                  <a:pt x="130" y="328"/>
                </a:cubicBezTo>
                <a:lnTo>
                  <a:pt x="130" y="213"/>
                </a:lnTo>
                <a:close/>
                <a:moveTo>
                  <a:pt x="242" y="222"/>
                </a:moveTo>
                <a:cubicBezTo>
                  <a:pt x="242" y="208"/>
                  <a:pt x="227" y="196"/>
                  <a:pt x="209" y="196"/>
                </a:cubicBezTo>
                <a:cubicBezTo>
                  <a:pt x="191" y="196"/>
                  <a:pt x="176" y="208"/>
                  <a:pt x="176" y="222"/>
                </a:cubicBezTo>
                <a:cubicBezTo>
                  <a:pt x="176" y="231"/>
                  <a:pt x="182" y="239"/>
                  <a:pt x="190" y="243"/>
                </a:cubicBezTo>
                <a:cubicBezTo>
                  <a:pt x="190" y="255"/>
                  <a:pt x="190" y="255"/>
                  <a:pt x="190" y="255"/>
                </a:cubicBezTo>
                <a:cubicBezTo>
                  <a:pt x="190" y="259"/>
                  <a:pt x="194" y="262"/>
                  <a:pt x="197" y="262"/>
                </a:cubicBezTo>
                <a:cubicBezTo>
                  <a:pt x="220" y="262"/>
                  <a:pt x="220" y="262"/>
                  <a:pt x="220" y="262"/>
                </a:cubicBezTo>
                <a:cubicBezTo>
                  <a:pt x="224" y="262"/>
                  <a:pt x="227" y="259"/>
                  <a:pt x="227" y="255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36" y="239"/>
                  <a:pt x="242" y="231"/>
                  <a:pt x="242" y="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7" name="Freeform 226" descr="graduate shape">
            <a:extLst>
              <a:ext uri="{FF2B5EF4-FFF2-40B4-BE49-F238E27FC236}">
                <a16:creationId xmlns:a16="http://schemas.microsoft.com/office/drawing/2014/main" id="{61FDBB38-BBAB-49C6-81D1-19DC24B2F33C}"/>
              </a:ext>
            </a:extLst>
          </p:cNvPr>
          <p:cNvSpPr>
            <a:spLocks noEditPoints="1"/>
          </p:cNvSpPr>
          <p:nvPr/>
        </p:nvSpPr>
        <p:spPr bwMode="auto">
          <a:xfrm>
            <a:off x="5551782" y="5528953"/>
            <a:ext cx="711280" cy="1176474"/>
          </a:xfrm>
          <a:custGeom>
            <a:avLst/>
            <a:gdLst>
              <a:gd name="T0" fmla="*/ 427 w 434"/>
              <a:gd name="T1" fmla="*/ 379 h 718"/>
              <a:gd name="T2" fmla="*/ 341 w 434"/>
              <a:gd name="T3" fmla="*/ 202 h 718"/>
              <a:gd name="T4" fmla="*/ 310 w 434"/>
              <a:gd name="T5" fmla="*/ 185 h 718"/>
              <a:gd name="T6" fmla="*/ 285 w 434"/>
              <a:gd name="T7" fmla="*/ 185 h 718"/>
              <a:gd name="T8" fmla="*/ 186 w 434"/>
              <a:gd name="T9" fmla="*/ 185 h 718"/>
              <a:gd name="T10" fmla="*/ 161 w 434"/>
              <a:gd name="T11" fmla="*/ 185 h 718"/>
              <a:gd name="T12" fmla="*/ 130 w 434"/>
              <a:gd name="T13" fmla="*/ 202 h 718"/>
              <a:gd name="T14" fmla="*/ 58 w 434"/>
              <a:gd name="T15" fmla="*/ 351 h 718"/>
              <a:gd name="T16" fmla="*/ 34 w 434"/>
              <a:gd name="T17" fmla="*/ 319 h 718"/>
              <a:gd name="T18" fmla="*/ 0 w 434"/>
              <a:gd name="T19" fmla="*/ 344 h 718"/>
              <a:gd name="T20" fmla="*/ 43 w 434"/>
              <a:gd name="T21" fmla="*/ 382 h 718"/>
              <a:gd name="T22" fmla="*/ 58 w 434"/>
              <a:gd name="T23" fmla="*/ 418 h 718"/>
              <a:gd name="T24" fmla="*/ 73 w 434"/>
              <a:gd name="T25" fmla="*/ 421 h 718"/>
              <a:gd name="T26" fmla="*/ 88 w 434"/>
              <a:gd name="T27" fmla="*/ 462 h 718"/>
              <a:gd name="T28" fmla="*/ 122 w 434"/>
              <a:gd name="T29" fmla="*/ 436 h 718"/>
              <a:gd name="T30" fmla="*/ 98 w 434"/>
              <a:gd name="T31" fmla="*/ 404 h 718"/>
              <a:gd name="T32" fmla="*/ 146 w 434"/>
              <a:gd name="T33" fmla="*/ 304 h 718"/>
              <a:gd name="T34" fmla="*/ 146 w 434"/>
              <a:gd name="T35" fmla="*/ 426 h 718"/>
              <a:gd name="T36" fmla="*/ 146 w 434"/>
              <a:gd name="T37" fmla="*/ 432 h 718"/>
              <a:gd name="T38" fmla="*/ 146 w 434"/>
              <a:gd name="T39" fmla="*/ 682 h 718"/>
              <a:gd name="T40" fmla="*/ 183 w 434"/>
              <a:gd name="T41" fmla="*/ 718 h 718"/>
              <a:gd name="T42" fmla="*/ 219 w 434"/>
              <a:gd name="T43" fmla="*/ 682 h 718"/>
              <a:gd name="T44" fmla="*/ 219 w 434"/>
              <a:gd name="T45" fmla="*/ 471 h 718"/>
              <a:gd name="T46" fmla="*/ 252 w 434"/>
              <a:gd name="T47" fmla="*/ 471 h 718"/>
              <a:gd name="T48" fmla="*/ 252 w 434"/>
              <a:gd name="T49" fmla="*/ 682 h 718"/>
              <a:gd name="T50" fmla="*/ 288 w 434"/>
              <a:gd name="T51" fmla="*/ 718 h 718"/>
              <a:gd name="T52" fmla="*/ 325 w 434"/>
              <a:gd name="T53" fmla="*/ 682 h 718"/>
              <a:gd name="T54" fmla="*/ 325 w 434"/>
              <a:gd name="T55" fmla="*/ 432 h 718"/>
              <a:gd name="T56" fmla="*/ 325 w 434"/>
              <a:gd name="T57" fmla="*/ 426 h 718"/>
              <a:gd name="T58" fmla="*/ 325 w 434"/>
              <a:gd name="T59" fmla="*/ 304 h 718"/>
              <a:gd name="T60" fmla="*/ 374 w 434"/>
              <a:gd name="T61" fmla="*/ 405 h 718"/>
              <a:gd name="T62" fmla="*/ 413 w 434"/>
              <a:gd name="T63" fmla="*/ 418 h 718"/>
              <a:gd name="T64" fmla="*/ 427 w 434"/>
              <a:gd name="T65" fmla="*/ 379 h 718"/>
              <a:gd name="T66" fmla="*/ 262 w 434"/>
              <a:gd name="T67" fmla="*/ 255 h 718"/>
              <a:gd name="T68" fmla="*/ 244 w 434"/>
              <a:gd name="T69" fmla="*/ 243 h 718"/>
              <a:gd name="T70" fmla="*/ 227 w 434"/>
              <a:gd name="T71" fmla="*/ 243 h 718"/>
              <a:gd name="T72" fmla="*/ 209 w 434"/>
              <a:gd name="T73" fmla="*/ 255 h 718"/>
              <a:gd name="T74" fmla="*/ 209 w 434"/>
              <a:gd name="T75" fmla="*/ 217 h 718"/>
              <a:gd name="T76" fmla="*/ 227 w 434"/>
              <a:gd name="T77" fmla="*/ 229 h 718"/>
              <a:gd name="T78" fmla="*/ 244 w 434"/>
              <a:gd name="T79" fmla="*/ 229 h 718"/>
              <a:gd name="T80" fmla="*/ 262 w 434"/>
              <a:gd name="T81" fmla="*/ 217 h 718"/>
              <a:gd name="T82" fmla="*/ 262 w 434"/>
              <a:gd name="T83" fmla="*/ 255 h 718"/>
              <a:gd name="T84" fmla="*/ 192 w 434"/>
              <a:gd name="T85" fmla="*/ 47 h 718"/>
              <a:gd name="T86" fmla="*/ 143 w 434"/>
              <a:gd name="T87" fmla="*/ 31 h 718"/>
              <a:gd name="T88" fmla="*/ 238 w 434"/>
              <a:gd name="T89" fmla="*/ 0 h 718"/>
              <a:gd name="T90" fmla="*/ 333 w 434"/>
              <a:gd name="T91" fmla="*/ 31 h 718"/>
              <a:gd name="T92" fmla="*/ 329 w 434"/>
              <a:gd name="T93" fmla="*/ 32 h 718"/>
              <a:gd name="T94" fmla="*/ 329 w 434"/>
              <a:gd name="T95" fmla="*/ 63 h 718"/>
              <a:gd name="T96" fmla="*/ 336 w 434"/>
              <a:gd name="T97" fmla="*/ 88 h 718"/>
              <a:gd name="T98" fmla="*/ 316 w 434"/>
              <a:gd name="T99" fmla="*/ 88 h 718"/>
              <a:gd name="T100" fmla="*/ 323 w 434"/>
              <a:gd name="T101" fmla="*/ 63 h 718"/>
              <a:gd name="T102" fmla="*/ 323 w 434"/>
              <a:gd name="T103" fmla="*/ 34 h 718"/>
              <a:gd name="T104" fmla="*/ 280 w 434"/>
              <a:gd name="T105" fmla="*/ 48 h 718"/>
              <a:gd name="T106" fmla="*/ 293 w 434"/>
              <a:gd name="T107" fmla="*/ 63 h 718"/>
              <a:gd name="T108" fmla="*/ 211 w 434"/>
              <a:gd name="T109" fmla="*/ 70 h 718"/>
              <a:gd name="T110" fmla="*/ 204 w 434"/>
              <a:gd name="T111" fmla="*/ 73 h 718"/>
              <a:gd name="T112" fmla="*/ 207 w 434"/>
              <a:gd name="T113" fmla="*/ 80 h 718"/>
              <a:gd name="T114" fmla="*/ 245 w 434"/>
              <a:gd name="T115" fmla="*/ 86 h 718"/>
              <a:gd name="T116" fmla="*/ 298 w 434"/>
              <a:gd name="T117" fmla="*/ 73 h 718"/>
              <a:gd name="T118" fmla="*/ 303 w 434"/>
              <a:gd name="T119" fmla="*/ 98 h 718"/>
              <a:gd name="T120" fmla="*/ 236 w 434"/>
              <a:gd name="T121" fmla="*/ 165 h 718"/>
              <a:gd name="T122" fmla="*/ 168 w 434"/>
              <a:gd name="T123" fmla="*/ 98 h 718"/>
              <a:gd name="T124" fmla="*/ 192 w 434"/>
              <a:gd name="T125" fmla="*/ 47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4" h="718">
                <a:moveTo>
                  <a:pt x="427" y="379"/>
                </a:moveTo>
                <a:cubicBezTo>
                  <a:pt x="341" y="202"/>
                  <a:pt x="341" y="202"/>
                  <a:pt x="341" y="202"/>
                </a:cubicBezTo>
                <a:cubicBezTo>
                  <a:pt x="335" y="190"/>
                  <a:pt x="323" y="184"/>
                  <a:pt x="310" y="185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186" y="185"/>
                  <a:pt x="186" y="185"/>
                  <a:pt x="186" y="185"/>
                </a:cubicBezTo>
                <a:cubicBezTo>
                  <a:pt x="161" y="185"/>
                  <a:pt x="161" y="185"/>
                  <a:pt x="161" y="185"/>
                </a:cubicBezTo>
                <a:cubicBezTo>
                  <a:pt x="149" y="184"/>
                  <a:pt x="136" y="190"/>
                  <a:pt x="130" y="202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34" y="319"/>
                  <a:pt x="34" y="319"/>
                  <a:pt x="34" y="319"/>
                </a:cubicBezTo>
                <a:cubicBezTo>
                  <a:pt x="0" y="344"/>
                  <a:pt x="0" y="344"/>
                  <a:pt x="0" y="344"/>
                </a:cubicBezTo>
                <a:cubicBezTo>
                  <a:pt x="43" y="382"/>
                  <a:pt x="43" y="382"/>
                  <a:pt x="43" y="382"/>
                </a:cubicBezTo>
                <a:cubicBezTo>
                  <a:pt x="38" y="396"/>
                  <a:pt x="44" y="412"/>
                  <a:pt x="58" y="418"/>
                </a:cubicBezTo>
                <a:cubicBezTo>
                  <a:pt x="63" y="421"/>
                  <a:pt x="68" y="422"/>
                  <a:pt x="73" y="421"/>
                </a:cubicBezTo>
                <a:cubicBezTo>
                  <a:pt x="88" y="462"/>
                  <a:pt x="88" y="462"/>
                  <a:pt x="88" y="462"/>
                </a:cubicBezTo>
                <a:cubicBezTo>
                  <a:pt x="122" y="436"/>
                  <a:pt x="122" y="436"/>
                  <a:pt x="122" y="436"/>
                </a:cubicBezTo>
                <a:cubicBezTo>
                  <a:pt x="98" y="404"/>
                  <a:pt x="98" y="404"/>
                  <a:pt x="98" y="404"/>
                </a:cubicBezTo>
                <a:cubicBezTo>
                  <a:pt x="146" y="304"/>
                  <a:pt x="146" y="304"/>
                  <a:pt x="146" y="304"/>
                </a:cubicBezTo>
                <a:cubicBezTo>
                  <a:pt x="146" y="426"/>
                  <a:pt x="146" y="426"/>
                  <a:pt x="146" y="426"/>
                </a:cubicBezTo>
                <a:cubicBezTo>
                  <a:pt x="146" y="432"/>
                  <a:pt x="146" y="432"/>
                  <a:pt x="146" y="432"/>
                </a:cubicBezTo>
                <a:cubicBezTo>
                  <a:pt x="146" y="682"/>
                  <a:pt x="146" y="682"/>
                  <a:pt x="146" y="682"/>
                </a:cubicBezTo>
                <a:cubicBezTo>
                  <a:pt x="146" y="702"/>
                  <a:pt x="163" y="718"/>
                  <a:pt x="183" y="718"/>
                </a:cubicBezTo>
                <a:cubicBezTo>
                  <a:pt x="203" y="718"/>
                  <a:pt x="219" y="702"/>
                  <a:pt x="219" y="682"/>
                </a:cubicBezTo>
                <a:cubicBezTo>
                  <a:pt x="219" y="471"/>
                  <a:pt x="219" y="471"/>
                  <a:pt x="219" y="471"/>
                </a:cubicBezTo>
                <a:cubicBezTo>
                  <a:pt x="252" y="471"/>
                  <a:pt x="252" y="471"/>
                  <a:pt x="252" y="471"/>
                </a:cubicBezTo>
                <a:cubicBezTo>
                  <a:pt x="252" y="682"/>
                  <a:pt x="252" y="682"/>
                  <a:pt x="252" y="682"/>
                </a:cubicBezTo>
                <a:cubicBezTo>
                  <a:pt x="252" y="702"/>
                  <a:pt x="269" y="718"/>
                  <a:pt x="288" y="718"/>
                </a:cubicBezTo>
                <a:cubicBezTo>
                  <a:pt x="308" y="718"/>
                  <a:pt x="325" y="702"/>
                  <a:pt x="325" y="682"/>
                </a:cubicBezTo>
                <a:cubicBezTo>
                  <a:pt x="325" y="432"/>
                  <a:pt x="325" y="432"/>
                  <a:pt x="325" y="432"/>
                </a:cubicBezTo>
                <a:cubicBezTo>
                  <a:pt x="325" y="426"/>
                  <a:pt x="325" y="426"/>
                  <a:pt x="325" y="426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74" y="405"/>
                  <a:pt x="374" y="405"/>
                  <a:pt x="374" y="405"/>
                </a:cubicBezTo>
                <a:cubicBezTo>
                  <a:pt x="381" y="419"/>
                  <a:pt x="399" y="425"/>
                  <a:pt x="413" y="418"/>
                </a:cubicBezTo>
                <a:cubicBezTo>
                  <a:pt x="428" y="411"/>
                  <a:pt x="434" y="393"/>
                  <a:pt x="427" y="379"/>
                </a:cubicBezTo>
                <a:close/>
                <a:moveTo>
                  <a:pt x="262" y="255"/>
                </a:moveTo>
                <a:cubicBezTo>
                  <a:pt x="244" y="243"/>
                  <a:pt x="244" y="243"/>
                  <a:pt x="244" y="243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09" y="217"/>
                  <a:pt x="209" y="217"/>
                  <a:pt x="209" y="217"/>
                </a:cubicBezTo>
                <a:cubicBezTo>
                  <a:pt x="227" y="229"/>
                  <a:pt x="227" y="229"/>
                  <a:pt x="227" y="229"/>
                </a:cubicBezTo>
                <a:cubicBezTo>
                  <a:pt x="244" y="229"/>
                  <a:pt x="244" y="229"/>
                  <a:pt x="244" y="229"/>
                </a:cubicBezTo>
                <a:cubicBezTo>
                  <a:pt x="262" y="217"/>
                  <a:pt x="262" y="217"/>
                  <a:pt x="262" y="217"/>
                </a:cubicBezTo>
                <a:lnTo>
                  <a:pt x="262" y="255"/>
                </a:lnTo>
                <a:close/>
                <a:moveTo>
                  <a:pt x="192" y="47"/>
                </a:moveTo>
                <a:cubicBezTo>
                  <a:pt x="143" y="31"/>
                  <a:pt x="143" y="31"/>
                  <a:pt x="143" y="31"/>
                </a:cubicBezTo>
                <a:cubicBezTo>
                  <a:pt x="238" y="0"/>
                  <a:pt x="238" y="0"/>
                  <a:pt x="238" y="0"/>
                </a:cubicBezTo>
                <a:cubicBezTo>
                  <a:pt x="333" y="31"/>
                  <a:pt x="333" y="31"/>
                  <a:pt x="333" y="31"/>
                </a:cubicBezTo>
                <a:cubicBezTo>
                  <a:pt x="329" y="32"/>
                  <a:pt x="329" y="32"/>
                  <a:pt x="329" y="32"/>
                </a:cubicBezTo>
                <a:cubicBezTo>
                  <a:pt x="329" y="63"/>
                  <a:pt x="329" y="63"/>
                  <a:pt x="329" y="63"/>
                </a:cubicBezTo>
                <a:cubicBezTo>
                  <a:pt x="333" y="66"/>
                  <a:pt x="336" y="76"/>
                  <a:pt x="336" y="88"/>
                </a:cubicBezTo>
                <a:cubicBezTo>
                  <a:pt x="316" y="88"/>
                  <a:pt x="316" y="88"/>
                  <a:pt x="316" y="88"/>
                </a:cubicBezTo>
                <a:cubicBezTo>
                  <a:pt x="316" y="76"/>
                  <a:pt x="319" y="66"/>
                  <a:pt x="323" y="63"/>
                </a:cubicBezTo>
                <a:cubicBezTo>
                  <a:pt x="323" y="34"/>
                  <a:pt x="323" y="34"/>
                  <a:pt x="323" y="34"/>
                </a:cubicBezTo>
                <a:cubicBezTo>
                  <a:pt x="280" y="48"/>
                  <a:pt x="280" y="48"/>
                  <a:pt x="280" y="48"/>
                </a:cubicBezTo>
                <a:cubicBezTo>
                  <a:pt x="285" y="53"/>
                  <a:pt x="289" y="58"/>
                  <a:pt x="293" y="63"/>
                </a:cubicBezTo>
                <a:cubicBezTo>
                  <a:pt x="254" y="84"/>
                  <a:pt x="211" y="70"/>
                  <a:pt x="211" y="70"/>
                </a:cubicBezTo>
                <a:cubicBezTo>
                  <a:pt x="208" y="69"/>
                  <a:pt x="205" y="71"/>
                  <a:pt x="204" y="73"/>
                </a:cubicBezTo>
                <a:cubicBezTo>
                  <a:pt x="203" y="76"/>
                  <a:pt x="205" y="79"/>
                  <a:pt x="207" y="80"/>
                </a:cubicBezTo>
                <a:cubicBezTo>
                  <a:pt x="209" y="81"/>
                  <a:pt x="224" y="86"/>
                  <a:pt x="245" y="86"/>
                </a:cubicBezTo>
                <a:cubicBezTo>
                  <a:pt x="261" y="86"/>
                  <a:pt x="280" y="83"/>
                  <a:pt x="298" y="73"/>
                </a:cubicBezTo>
                <a:cubicBezTo>
                  <a:pt x="301" y="81"/>
                  <a:pt x="303" y="89"/>
                  <a:pt x="303" y="98"/>
                </a:cubicBezTo>
                <a:cubicBezTo>
                  <a:pt x="303" y="135"/>
                  <a:pt x="273" y="165"/>
                  <a:pt x="236" y="165"/>
                </a:cubicBezTo>
                <a:cubicBezTo>
                  <a:pt x="198" y="165"/>
                  <a:pt x="168" y="135"/>
                  <a:pt x="168" y="98"/>
                </a:cubicBezTo>
                <a:cubicBezTo>
                  <a:pt x="168" y="77"/>
                  <a:pt x="178" y="59"/>
                  <a:pt x="192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8" name="Freeform 231" descr="businessman shape">
            <a:extLst>
              <a:ext uri="{FF2B5EF4-FFF2-40B4-BE49-F238E27FC236}">
                <a16:creationId xmlns:a16="http://schemas.microsoft.com/office/drawing/2014/main" id="{ED090CBC-D256-428C-87FA-9D162EF21CE4}"/>
              </a:ext>
            </a:extLst>
          </p:cNvPr>
          <p:cNvSpPr>
            <a:spLocks noEditPoints="1"/>
          </p:cNvSpPr>
          <p:nvPr/>
        </p:nvSpPr>
        <p:spPr bwMode="auto">
          <a:xfrm>
            <a:off x="6300671" y="5633601"/>
            <a:ext cx="619713" cy="1071826"/>
          </a:xfrm>
          <a:custGeom>
            <a:avLst/>
            <a:gdLst>
              <a:gd name="T0" fmla="*/ 125 w 379"/>
              <a:gd name="T1" fmla="*/ 64 h 656"/>
              <a:gd name="T2" fmla="*/ 189 w 379"/>
              <a:gd name="T3" fmla="*/ 0 h 656"/>
              <a:gd name="T4" fmla="*/ 253 w 379"/>
              <a:gd name="T5" fmla="*/ 64 h 656"/>
              <a:gd name="T6" fmla="*/ 189 w 379"/>
              <a:gd name="T7" fmla="*/ 128 h 656"/>
              <a:gd name="T8" fmla="*/ 125 w 379"/>
              <a:gd name="T9" fmla="*/ 64 h 656"/>
              <a:gd name="T10" fmla="*/ 375 w 379"/>
              <a:gd name="T11" fmla="*/ 401 h 656"/>
              <a:gd name="T12" fmla="*/ 375 w 379"/>
              <a:gd name="T13" fmla="*/ 557 h 656"/>
              <a:gd name="T14" fmla="*/ 324 w 379"/>
              <a:gd name="T15" fmla="*/ 557 h 656"/>
              <a:gd name="T16" fmla="*/ 324 w 379"/>
              <a:gd name="T17" fmla="*/ 401 h 656"/>
              <a:gd name="T18" fmla="*/ 344 w 379"/>
              <a:gd name="T19" fmla="*/ 401 h 656"/>
              <a:gd name="T20" fmla="*/ 344 w 379"/>
              <a:gd name="T21" fmla="*/ 373 h 656"/>
              <a:gd name="T22" fmla="*/ 321 w 379"/>
              <a:gd name="T23" fmla="*/ 357 h 656"/>
              <a:gd name="T24" fmla="*/ 274 w 379"/>
              <a:gd name="T25" fmla="*/ 260 h 656"/>
              <a:gd name="T26" fmla="*/ 274 w 379"/>
              <a:gd name="T27" fmla="*/ 378 h 656"/>
              <a:gd name="T28" fmla="*/ 274 w 379"/>
              <a:gd name="T29" fmla="*/ 383 h 656"/>
              <a:gd name="T30" fmla="*/ 274 w 379"/>
              <a:gd name="T31" fmla="*/ 622 h 656"/>
              <a:gd name="T32" fmla="*/ 240 w 379"/>
              <a:gd name="T33" fmla="*/ 656 h 656"/>
              <a:gd name="T34" fmla="*/ 205 w 379"/>
              <a:gd name="T35" fmla="*/ 622 h 656"/>
              <a:gd name="T36" fmla="*/ 205 w 379"/>
              <a:gd name="T37" fmla="*/ 420 h 656"/>
              <a:gd name="T38" fmla="*/ 173 w 379"/>
              <a:gd name="T39" fmla="*/ 420 h 656"/>
              <a:gd name="T40" fmla="*/ 173 w 379"/>
              <a:gd name="T41" fmla="*/ 622 h 656"/>
              <a:gd name="T42" fmla="*/ 139 w 379"/>
              <a:gd name="T43" fmla="*/ 656 h 656"/>
              <a:gd name="T44" fmla="*/ 139 w 379"/>
              <a:gd name="T45" fmla="*/ 656 h 656"/>
              <a:gd name="T46" fmla="*/ 104 w 379"/>
              <a:gd name="T47" fmla="*/ 622 h 656"/>
              <a:gd name="T48" fmla="*/ 104 w 379"/>
              <a:gd name="T49" fmla="*/ 383 h 656"/>
              <a:gd name="T50" fmla="*/ 104 w 379"/>
              <a:gd name="T51" fmla="*/ 378 h 656"/>
              <a:gd name="T52" fmla="*/ 104 w 379"/>
              <a:gd name="T53" fmla="*/ 260 h 656"/>
              <a:gd name="T54" fmla="*/ 57 w 379"/>
              <a:gd name="T55" fmla="*/ 357 h 656"/>
              <a:gd name="T56" fmla="*/ 20 w 379"/>
              <a:gd name="T57" fmla="*/ 370 h 656"/>
              <a:gd name="T58" fmla="*/ 7 w 379"/>
              <a:gd name="T59" fmla="*/ 332 h 656"/>
              <a:gd name="T60" fmla="*/ 89 w 379"/>
              <a:gd name="T61" fmla="*/ 163 h 656"/>
              <a:gd name="T62" fmla="*/ 118 w 379"/>
              <a:gd name="T63" fmla="*/ 147 h 656"/>
              <a:gd name="T64" fmla="*/ 142 w 379"/>
              <a:gd name="T65" fmla="*/ 147 h 656"/>
              <a:gd name="T66" fmla="*/ 237 w 379"/>
              <a:gd name="T67" fmla="*/ 147 h 656"/>
              <a:gd name="T68" fmla="*/ 261 w 379"/>
              <a:gd name="T69" fmla="*/ 147 h 656"/>
              <a:gd name="T70" fmla="*/ 290 w 379"/>
              <a:gd name="T71" fmla="*/ 163 h 656"/>
              <a:gd name="T72" fmla="*/ 372 w 379"/>
              <a:gd name="T73" fmla="*/ 332 h 656"/>
              <a:gd name="T74" fmla="*/ 359 w 379"/>
              <a:gd name="T75" fmla="*/ 370 h 656"/>
              <a:gd name="T76" fmla="*/ 354 w 379"/>
              <a:gd name="T77" fmla="*/ 372 h 656"/>
              <a:gd name="T78" fmla="*/ 354 w 379"/>
              <a:gd name="T79" fmla="*/ 401 h 656"/>
              <a:gd name="T80" fmla="*/ 375 w 379"/>
              <a:gd name="T81" fmla="*/ 401 h 656"/>
              <a:gd name="T82" fmla="*/ 175 w 379"/>
              <a:gd name="T83" fmla="*/ 174 h 656"/>
              <a:gd name="T84" fmla="*/ 181 w 379"/>
              <a:gd name="T85" fmla="*/ 192 h 656"/>
              <a:gd name="T86" fmla="*/ 198 w 379"/>
              <a:gd name="T87" fmla="*/ 192 h 656"/>
              <a:gd name="T88" fmla="*/ 203 w 379"/>
              <a:gd name="T89" fmla="*/ 174 h 656"/>
              <a:gd name="T90" fmla="*/ 175 w 379"/>
              <a:gd name="T91" fmla="*/ 174 h 656"/>
              <a:gd name="T92" fmla="*/ 209 w 379"/>
              <a:gd name="T93" fmla="*/ 317 h 656"/>
              <a:gd name="T94" fmla="*/ 198 w 379"/>
              <a:gd name="T95" fmla="*/ 206 h 656"/>
              <a:gd name="T96" fmla="*/ 181 w 379"/>
              <a:gd name="T97" fmla="*/ 206 h 656"/>
              <a:gd name="T98" fmla="*/ 170 w 379"/>
              <a:gd name="T99" fmla="*/ 317 h 656"/>
              <a:gd name="T100" fmla="*/ 189 w 379"/>
              <a:gd name="T101" fmla="*/ 347 h 656"/>
              <a:gd name="T102" fmla="*/ 209 w 379"/>
              <a:gd name="T103" fmla="*/ 317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9" h="656">
                <a:moveTo>
                  <a:pt x="125" y="64"/>
                </a:moveTo>
                <a:cubicBezTo>
                  <a:pt x="125" y="29"/>
                  <a:pt x="154" y="0"/>
                  <a:pt x="189" y="0"/>
                </a:cubicBezTo>
                <a:cubicBezTo>
                  <a:pt x="225" y="0"/>
                  <a:pt x="253" y="29"/>
                  <a:pt x="253" y="64"/>
                </a:cubicBezTo>
                <a:cubicBezTo>
                  <a:pt x="253" y="99"/>
                  <a:pt x="225" y="128"/>
                  <a:pt x="189" y="128"/>
                </a:cubicBezTo>
                <a:cubicBezTo>
                  <a:pt x="154" y="128"/>
                  <a:pt x="125" y="99"/>
                  <a:pt x="125" y="64"/>
                </a:cubicBezTo>
                <a:close/>
                <a:moveTo>
                  <a:pt x="375" y="401"/>
                </a:moveTo>
                <a:cubicBezTo>
                  <a:pt x="375" y="557"/>
                  <a:pt x="375" y="557"/>
                  <a:pt x="375" y="557"/>
                </a:cubicBezTo>
                <a:cubicBezTo>
                  <a:pt x="324" y="557"/>
                  <a:pt x="324" y="557"/>
                  <a:pt x="324" y="557"/>
                </a:cubicBezTo>
                <a:cubicBezTo>
                  <a:pt x="324" y="401"/>
                  <a:pt x="324" y="401"/>
                  <a:pt x="324" y="401"/>
                </a:cubicBezTo>
                <a:cubicBezTo>
                  <a:pt x="344" y="401"/>
                  <a:pt x="344" y="401"/>
                  <a:pt x="344" y="401"/>
                </a:cubicBezTo>
                <a:cubicBezTo>
                  <a:pt x="344" y="373"/>
                  <a:pt x="344" y="373"/>
                  <a:pt x="344" y="373"/>
                </a:cubicBezTo>
                <a:cubicBezTo>
                  <a:pt x="335" y="372"/>
                  <a:pt x="326" y="366"/>
                  <a:pt x="321" y="357"/>
                </a:cubicBezTo>
                <a:cubicBezTo>
                  <a:pt x="274" y="260"/>
                  <a:pt x="274" y="260"/>
                  <a:pt x="274" y="260"/>
                </a:cubicBezTo>
                <a:cubicBezTo>
                  <a:pt x="274" y="378"/>
                  <a:pt x="274" y="378"/>
                  <a:pt x="274" y="378"/>
                </a:cubicBezTo>
                <a:cubicBezTo>
                  <a:pt x="274" y="383"/>
                  <a:pt x="274" y="383"/>
                  <a:pt x="274" y="383"/>
                </a:cubicBezTo>
                <a:cubicBezTo>
                  <a:pt x="274" y="622"/>
                  <a:pt x="274" y="622"/>
                  <a:pt x="274" y="622"/>
                </a:cubicBezTo>
                <a:cubicBezTo>
                  <a:pt x="274" y="641"/>
                  <a:pt x="259" y="656"/>
                  <a:pt x="240" y="656"/>
                </a:cubicBezTo>
                <a:cubicBezTo>
                  <a:pt x="221" y="656"/>
                  <a:pt x="205" y="641"/>
                  <a:pt x="205" y="622"/>
                </a:cubicBezTo>
                <a:cubicBezTo>
                  <a:pt x="205" y="420"/>
                  <a:pt x="205" y="420"/>
                  <a:pt x="205" y="420"/>
                </a:cubicBezTo>
                <a:cubicBezTo>
                  <a:pt x="173" y="420"/>
                  <a:pt x="173" y="420"/>
                  <a:pt x="173" y="420"/>
                </a:cubicBezTo>
                <a:cubicBezTo>
                  <a:pt x="173" y="622"/>
                  <a:pt x="173" y="622"/>
                  <a:pt x="173" y="622"/>
                </a:cubicBezTo>
                <a:cubicBezTo>
                  <a:pt x="173" y="641"/>
                  <a:pt x="158" y="656"/>
                  <a:pt x="139" y="656"/>
                </a:cubicBezTo>
                <a:cubicBezTo>
                  <a:pt x="139" y="656"/>
                  <a:pt x="139" y="656"/>
                  <a:pt x="139" y="656"/>
                </a:cubicBezTo>
                <a:cubicBezTo>
                  <a:pt x="120" y="656"/>
                  <a:pt x="104" y="641"/>
                  <a:pt x="104" y="622"/>
                </a:cubicBezTo>
                <a:cubicBezTo>
                  <a:pt x="104" y="383"/>
                  <a:pt x="104" y="383"/>
                  <a:pt x="104" y="383"/>
                </a:cubicBezTo>
                <a:cubicBezTo>
                  <a:pt x="104" y="378"/>
                  <a:pt x="104" y="378"/>
                  <a:pt x="104" y="378"/>
                </a:cubicBezTo>
                <a:cubicBezTo>
                  <a:pt x="104" y="260"/>
                  <a:pt x="104" y="260"/>
                  <a:pt x="104" y="260"/>
                </a:cubicBezTo>
                <a:cubicBezTo>
                  <a:pt x="57" y="357"/>
                  <a:pt x="57" y="357"/>
                  <a:pt x="57" y="357"/>
                </a:cubicBezTo>
                <a:cubicBezTo>
                  <a:pt x="51" y="371"/>
                  <a:pt x="34" y="377"/>
                  <a:pt x="20" y="370"/>
                </a:cubicBezTo>
                <a:cubicBezTo>
                  <a:pt x="6" y="363"/>
                  <a:pt x="0" y="346"/>
                  <a:pt x="7" y="332"/>
                </a:cubicBezTo>
                <a:cubicBezTo>
                  <a:pt x="89" y="163"/>
                  <a:pt x="89" y="163"/>
                  <a:pt x="89" y="163"/>
                </a:cubicBezTo>
                <a:cubicBezTo>
                  <a:pt x="94" y="152"/>
                  <a:pt x="106" y="146"/>
                  <a:pt x="118" y="14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237" y="147"/>
                  <a:pt x="237" y="147"/>
                  <a:pt x="237" y="147"/>
                </a:cubicBezTo>
                <a:cubicBezTo>
                  <a:pt x="261" y="147"/>
                  <a:pt x="261" y="147"/>
                  <a:pt x="261" y="147"/>
                </a:cubicBezTo>
                <a:cubicBezTo>
                  <a:pt x="272" y="146"/>
                  <a:pt x="284" y="152"/>
                  <a:pt x="290" y="163"/>
                </a:cubicBezTo>
                <a:cubicBezTo>
                  <a:pt x="372" y="332"/>
                  <a:pt x="372" y="332"/>
                  <a:pt x="372" y="332"/>
                </a:cubicBezTo>
                <a:cubicBezTo>
                  <a:pt x="379" y="346"/>
                  <a:pt x="373" y="363"/>
                  <a:pt x="359" y="370"/>
                </a:cubicBezTo>
                <a:cubicBezTo>
                  <a:pt x="357" y="371"/>
                  <a:pt x="356" y="371"/>
                  <a:pt x="354" y="372"/>
                </a:cubicBezTo>
                <a:cubicBezTo>
                  <a:pt x="354" y="401"/>
                  <a:pt x="354" y="401"/>
                  <a:pt x="354" y="401"/>
                </a:cubicBezTo>
                <a:lnTo>
                  <a:pt x="375" y="401"/>
                </a:lnTo>
                <a:close/>
                <a:moveTo>
                  <a:pt x="175" y="174"/>
                </a:moveTo>
                <a:cubicBezTo>
                  <a:pt x="181" y="192"/>
                  <a:pt x="181" y="192"/>
                  <a:pt x="181" y="192"/>
                </a:cubicBezTo>
                <a:cubicBezTo>
                  <a:pt x="198" y="192"/>
                  <a:pt x="198" y="192"/>
                  <a:pt x="198" y="192"/>
                </a:cubicBezTo>
                <a:cubicBezTo>
                  <a:pt x="203" y="174"/>
                  <a:pt x="203" y="174"/>
                  <a:pt x="203" y="174"/>
                </a:cubicBezTo>
                <a:lnTo>
                  <a:pt x="175" y="174"/>
                </a:lnTo>
                <a:close/>
                <a:moveTo>
                  <a:pt x="209" y="317"/>
                </a:moveTo>
                <a:cubicBezTo>
                  <a:pt x="198" y="206"/>
                  <a:pt x="198" y="206"/>
                  <a:pt x="198" y="206"/>
                </a:cubicBezTo>
                <a:cubicBezTo>
                  <a:pt x="181" y="206"/>
                  <a:pt x="181" y="206"/>
                  <a:pt x="181" y="206"/>
                </a:cubicBezTo>
                <a:cubicBezTo>
                  <a:pt x="170" y="317"/>
                  <a:pt x="170" y="317"/>
                  <a:pt x="170" y="317"/>
                </a:cubicBezTo>
                <a:cubicBezTo>
                  <a:pt x="189" y="347"/>
                  <a:pt x="189" y="347"/>
                  <a:pt x="189" y="347"/>
                </a:cubicBezTo>
                <a:lnTo>
                  <a:pt x="209" y="3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/>
          </a:p>
        </p:txBody>
      </p:sp>
      <p:sp>
        <p:nvSpPr>
          <p:cNvPr id="689" name="Freeform 237" descr="old person with cane shape">
            <a:extLst>
              <a:ext uri="{FF2B5EF4-FFF2-40B4-BE49-F238E27FC236}">
                <a16:creationId xmlns:a16="http://schemas.microsoft.com/office/drawing/2014/main" id="{8F06E4ED-3A2A-46FC-AC83-2CD988AB674C}"/>
              </a:ext>
            </a:extLst>
          </p:cNvPr>
          <p:cNvSpPr>
            <a:spLocks noEditPoints="1"/>
          </p:cNvSpPr>
          <p:nvPr/>
        </p:nvSpPr>
        <p:spPr bwMode="auto">
          <a:xfrm>
            <a:off x="7001322" y="5758072"/>
            <a:ext cx="630341" cy="953279"/>
          </a:xfrm>
          <a:custGeom>
            <a:avLst/>
            <a:gdLst>
              <a:gd name="T0" fmla="*/ 379 w 387"/>
              <a:gd name="T1" fmla="*/ 368 h 585"/>
              <a:gd name="T2" fmla="*/ 357 w 387"/>
              <a:gd name="T3" fmla="*/ 319 h 585"/>
              <a:gd name="T4" fmla="*/ 319 w 387"/>
              <a:gd name="T5" fmla="*/ 314 h 585"/>
              <a:gd name="T6" fmla="*/ 301 w 387"/>
              <a:gd name="T7" fmla="*/ 346 h 585"/>
              <a:gd name="T8" fmla="*/ 298 w 387"/>
              <a:gd name="T9" fmla="*/ 577 h 585"/>
              <a:gd name="T10" fmla="*/ 282 w 387"/>
              <a:gd name="T11" fmla="*/ 577 h 585"/>
              <a:gd name="T12" fmla="*/ 284 w 387"/>
              <a:gd name="T13" fmla="*/ 344 h 585"/>
              <a:gd name="T14" fmla="*/ 260 w 387"/>
              <a:gd name="T15" fmla="*/ 236 h 585"/>
              <a:gd name="T16" fmla="*/ 236 w 387"/>
              <a:gd name="T17" fmla="*/ 335 h 585"/>
              <a:gd name="T18" fmla="*/ 236 w 387"/>
              <a:gd name="T19" fmla="*/ 551 h 585"/>
              <a:gd name="T20" fmla="*/ 206 w 387"/>
              <a:gd name="T21" fmla="*/ 582 h 585"/>
              <a:gd name="T22" fmla="*/ 175 w 387"/>
              <a:gd name="T23" fmla="*/ 373 h 585"/>
              <a:gd name="T24" fmla="*/ 147 w 387"/>
              <a:gd name="T25" fmla="*/ 551 h 585"/>
              <a:gd name="T26" fmla="*/ 85 w 387"/>
              <a:gd name="T27" fmla="*/ 551 h 585"/>
              <a:gd name="T28" fmla="*/ 85 w 387"/>
              <a:gd name="T29" fmla="*/ 335 h 585"/>
              <a:gd name="T30" fmla="*/ 61 w 387"/>
              <a:gd name="T31" fmla="*/ 236 h 585"/>
              <a:gd name="T32" fmla="*/ 24 w 387"/>
              <a:gd name="T33" fmla="*/ 346 h 585"/>
              <a:gd name="T34" fmla="*/ 11 w 387"/>
              <a:gd name="T35" fmla="*/ 230 h 585"/>
              <a:gd name="T36" fmla="*/ 19 w 387"/>
              <a:gd name="T37" fmla="*/ 209 h 585"/>
              <a:gd name="T38" fmla="*/ 94 w 387"/>
              <a:gd name="T39" fmla="*/ 131 h 585"/>
              <a:gd name="T40" fmla="*/ 119 w 387"/>
              <a:gd name="T41" fmla="*/ 131 h 585"/>
              <a:gd name="T42" fmla="*/ 226 w 387"/>
              <a:gd name="T43" fmla="*/ 131 h 585"/>
              <a:gd name="T44" fmla="*/ 230 w 387"/>
              <a:gd name="T45" fmla="*/ 131 h 585"/>
              <a:gd name="T46" fmla="*/ 234 w 387"/>
              <a:gd name="T47" fmla="*/ 132 h 585"/>
              <a:gd name="T48" fmla="*/ 302 w 387"/>
              <a:gd name="T49" fmla="*/ 209 h 585"/>
              <a:gd name="T50" fmla="*/ 310 w 387"/>
              <a:gd name="T51" fmla="*/ 230 h 585"/>
              <a:gd name="T52" fmla="*/ 334 w 387"/>
              <a:gd name="T53" fmla="*/ 293 h 585"/>
              <a:gd name="T54" fmla="*/ 387 w 387"/>
              <a:gd name="T55" fmla="*/ 360 h 585"/>
              <a:gd name="T56" fmla="*/ 161 w 387"/>
              <a:gd name="T57" fmla="*/ 0 h 585"/>
              <a:gd name="T58" fmla="*/ 161 w 387"/>
              <a:gd name="T59" fmla="*/ 113 h 585"/>
              <a:gd name="T60" fmla="*/ 165 w 387"/>
              <a:gd name="T61" fmla="*/ 56 h 585"/>
              <a:gd name="T62" fmla="*/ 190 w 387"/>
              <a:gd name="T63" fmla="*/ 67 h 585"/>
              <a:gd name="T64" fmla="*/ 201 w 387"/>
              <a:gd name="T65" fmla="*/ 55 h 585"/>
              <a:gd name="T66" fmla="*/ 176 w 387"/>
              <a:gd name="T67" fmla="*/ 44 h 585"/>
              <a:gd name="T68" fmla="*/ 165 w 387"/>
              <a:gd name="T69" fmla="*/ 56 h 585"/>
              <a:gd name="T70" fmla="*/ 132 w 387"/>
              <a:gd name="T71" fmla="*/ 67 h 585"/>
              <a:gd name="T72" fmla="*/ 156 w 387"/>
              <a:gd name="T73" fmla="*/ 56 h 585"/>
              <a:gd name="T74" fmla="*/ 146 w 387"/>
              <a:gd name="T75" fmla="*/ 44 h 585"/>
              <a:gd name="T76" fmla="*/ 121 w 387"/>
              <a:gd name="T77" fmla="*/ 5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7" h="585">
                <a:moveTo>
                  <a:pt x="387" y="360"/>
                </a:moveTo>
                <a:cubicBezTo>
                  <a:pt x="387" y="364"/>
                  <a:pt x="383" y="368"/>
                  <a:pt x="379" y="368"/>
                </a:cubicBezTo>
                <a:cubicBezTo>
                  <a:pt x="374" y="368"/>
                  <a:pt x="370" y="364"/>
                  <a:pt x="371" y="360"/>
                </a:cubicBezTo>
                <a:cubicBezTo>
                  <a:pt x="371" y="359"/>
                  <a:pt x="371" y="333"/>
                  <a:pt x="357" y="319"/>
                </a:cubicBezTo>
                <a:cubicBezTo>
                  <a:pt x="351" y="313"/>
                  <a:pt x="344" y="310"/>
                  <a:pt x="334" y="310"/>
                </a:cubicBezTo>
                <a:cubicBezTo>
                  <a:pt x="328" y="310"/>
                  <a:pt x="323" y="311"/>
                  <a:pt x="319" y="314"/>
                </a:cubicBezTo>
                <a:cubicBezTo>
                  <a:pt x="319" y="319"/>
                  <a:pt x="319" y="319"/>
                  <a:pt x="319" y="319"/>
                </a:cubicBezTo>
                <a:cubicBezTo>
                  <a:pt x="321" y="331"/>
                  <a:pt x="313" y="343"/>
                  <a:pt x="301" y="346"/>
                </a:cubicBezTo>
                <a:cubicBezTo>
                  <a:pt x="299" y="355"/>
                  <a:pt x="298" y="363"/>
                  <a:pt x="298" y="367"/>
                </a:cubicBezTo>
                <a:cubicBezTo>
                  <a:pt x="298" y="577"/>
                  <a:pt x="298" y="577"/>
                  <a:pt x="298" y="577"/>
                </a:cubicBezTo>
                <a:cubicBezTo>
                  <a:pt x="298" y="581"/>
                  <a:pt x="295" y="585"/>
                  <a:pt x="290" y="585"/>
                </a:cubicBezTo>
                <a:cubicBezTo>
                  <a:pt x="286" y="585"/>
                  <a:pt x="282" y="581"/>
                  <a:pt x="282" y="577"/>
                </a:cubicBezTo>
                <a:cubicBezTo>
                  <a:pt x="282" y="368"/>
                  <a:pt x="282" y="368"/>
                  <a:pt x="282" y="368"/>
                </a:cubicBezTo>
                <a:cubicBezTo>
                  <a:pt x="282" y="367"/>
                  <a:pt x="282" y="357"/>
                  <a:pt x="284" y="344"/>
                </a:cubicBezTo>
                <a:cubicBezTo>
                  <a:pt x="276" y="341"/>
                  <a:pt x="270" y="333"/>
                  <a:pt x="269" y="324"/>
                </a:cubicBezTo>
                <a:cubicBezTo>
                  <a:pt x="260" y="236"/>
                  <a:pt x="260" y="236"/>
                  <a:pt x="260" y="236"/>
                </a:cubicBezTo>
                <a:cubicBezTo>
                  <a:pt x="236" y="207"/>
                  <a:pt x="236" y="207"/>
                  <a:pt x="236" y="207"/>
                </a:cubicBezTo>
                <a:cubicBezTo>
                  <a:pt x="236" y="335"/>
                  <a:pt x="236" y="335"/>
                  <a:pt x="236" y="335"/>
                </a:cubicBezTo>
                <a:cubicBezTo>
                  <a:pt x="236" y="340"/>
                  <a:pt x="236" y="340"/>
                  <a:pt x="236" y="340"/>
                </a:cubicBezTo>
                <a:cubicBezTo>
                  <a:pt x="236" y="551"/>
                  <a:pt x="236" y="551"/>
                  <a:pt x="236" y="551"/>
                </a:cubicBezTo>
                <a:cubicBezTo>
                  <a:pt x="236" y="568"/>
                  <a:pt x="223" y="582"/>
                  <a:pt x="206" y="582"/>
                </a:cubicBezTo>
                <a:cubicBezTo>
                  <a:pt x="206" y="582"/>
                  <a:pt x="206" y="582"/>
                  <a:pt x="206" y="582"/>
                </a:cubicBezTo>
                <a:cubicBezTo>
                  <a:pt x="189" y="582"/>
                  <a:pt x="175" y="568"/>
                  <a:pt x="175" y="551"/>
                </a:cubicBezTo>
                <a:cubicBezTo>
                  <a:pt x="175" y="373"/>
                  <a:pt x="175" y="373"/>
                  <a:pt x="175" y="373"/>
                </a:cubicBezTo>
                <a:cubicBezTo>
                  <a:pt x="147" y="373"/>
                  <a:pt x="147" y="373"/>
                  <a:pt x="147" y="373"/>
                </a:cubicBezTo>
                <a:cubicBezTo>
                  <a:pt x="147" y="551"/>
                  <a:pt x="147" y="551"/>
                  <a:pt x="147" y="551"/>
                </a:cubicBezTo>
                <a:cubicBezTo>
                  <a:pt x="147" y="568"/>
                  <a:pt x="133" y="582"/>
                  <a:pt x="116" y="582"/>
                </a:cubicBezTo>
                <a:cubicBezTo>
                  <a:pt x="99" y="582"/>
                  <a:pt x="85" y="568"/>
                  <a:pt x="85" y="551"/>
                </a:cubicBezTo>
                <a:cubicBezTo>
                  <a:pt x="85" y="340"/>
                  <a:pt x="85" y="340"/>
                  <a:pt x="85" y="340"/>
                </a:cubicBezTo>
                <a:cubicBezTo>
                  <a:pt x="85" y="335"/>
                  <a:pt x="85" y="335"/>
                  <a:pt x="85" y="335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51" y="324"/>
                  <a:pt x="51" y="324"/>
                  <a:pt x="51" y="324"/>
                </a:cubicBezTo>
                <a:cubicBezTo>
                  <a:pt x="50" y="338"/>
                  <a:pt x="38" y="348"/>
                  <a:pt x="24" y="346"/>
                </a:cubicBezTo>
                <a:cubicBezTo>
                  <a:pt x="10" y="345"/>
                  <a:pt x="0" y="333"/>
                  <a:pt x="2" y="319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2" y="228"/>
                  <a:pt x="12" y="225"/>
                  <a:pt x="13" y="223"/>
                </a:cubicBezTo>
                <a:cubicBezTo>
                  <a:pt x="14" y="218"/>
                  <a:pt x="15" y="213"/>
                  <a:pt x="19" y="209"/>
                </a:cubicBezTo>
                <a:cubicBezTo>
                  <a:pt x="75" y="140"/>
                  <a:pt x="75" y="140"/>
                  <a:pt x="75" y="140"/>
                </a:cubicBezTo>
                <a:cubicBezTo>
                  <a:pt x="80" y="134"/>
                  <a:pt x="87" y="131"/>
                  <a:pt x="94" y="131"/>
                </a:cubicBezTo>
                <a:cubicBezTo>
                  <a:pt x="94" y="131"/>
                  <a:pt x="95" y="131"/>
                  <a:pt x="96" y="131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6" y="131"/>
                  <a:pt x="226" y="131"/>
                  <a:pt x="226" y="131"/>
                </a:cubicBezTo>
                <a:cubicBezTo>
                  <a:pt x="227" y="131"/>
                  <a:pt x="228" y="131"/>
                  <a:pt x="228" y="131"/>
                </a:cubicBezTo>
                <a:cubicBezTo>
                  <a:pt x="229" y="131"/>
                  <a:pt x="229" y="131"/>
                  <a:pt x="230" y="131"/>
                </a:cubicBezTo>
                <a:cubicBezTo>
                  <a:pt x="231" y="131"/>
                  <a:pt x="232" y="131"/>
                  <a:pt x="233" y="132"/>
                </a:cubicBezTo>
                <a:cubicBezTo>
                  <a:pt x="233" y="132"/>
                  <a:pt x="234" y="132"/>
                  <a:pt x="234" y="132"/>
                </a:cubicBezTo>
                <a:cubicBezTo>
                  <a:pt x="240" y="134"/>
                  <a:pt x="246" y="138"/>
                  <a:pt x="249" y="144"/>
                </a:cubicBezTo>
                <a:cubicBezTo>
                  <a:pt x="302" y="209"/>
                  <a:pt x="302" y="209"/>
                  <a:pt x="302" y="209"/>
                </a:cubicBezTo>
                <a:cubicBezTo>
                  <a:pt x="306" y="213"/>
                  <a:pt x="307" y="218"/>
                  <a:pt x="308" y="223"/>
                </a:cubicBezTo>
                <a:cubicBezTo>
                  <a:pt x="309" y="225"/>
                  <a:pt x="309" y="228"/>
                  <a:pt x="310" y="230"/>
                </a:cubicBezTo>
                <a:cubicBezTo>
                  <a:pt x="317" y="297"/>
                  <a:pt x="317" y="297"/>
                  <a:pt x="317" y="297"/>
                </a:cubicBezTo>
                <a:cubicBezTo>
                  <a:pt x="322" y="295"/>
                  <a:pt x="328" y="293"/>
                  <a:pt x="334" y="293"/>
                </a:cubicBezTo>
                <a:cubicBezTo>
                  <a:pt x="348" y="293"/>
                  <a:pt x="360" y="298"/>
                  <a:pt x="369" y="307"/>
                </a:cubicBezTo>
                <a:cubicBezTo>
                  <a:pt x="387" y="326"/>
                  <a:pt x="387" y="359"/>
                  <a:pt x="387" y="360"/>
                </a:cubicBezTo>
                <a:close/>
                <a:moveTo>
                  <a:pt x="104" y="57"/>
                </a:moveTo>
                <a:cubicBezTo>
                  <a:pt x="104" y="25"/>
                  <a:pt x="129" y="0"/>
                  <a:pt x="161" y="0"/>
                </a:cubicBezTo>
                <a:cubicBezTo>
                  <a:pt x="192" y="0"/>
                  <a:pt x="218" y="25"/>
                  <a:pt x="218" y="57"/>
                </a:cubicBezTo>
                <a:cubicBezTo>
                  <a:pt x="218" y="88"/>
                  <a:pt x="192" y="113"/>
                  <a:pt x="161" y="113"/>
                </a:cubicBezTo>
                <a:cubicBezTo>
                  <a:pt x="129" y="113"/>
                  <a:pt x="104" y="88"/>
                  <a:pt x="104" y="57"/>
                </a:cubicBezTo>
                <a:close/>
                <a:moveTo>
                  <a:pt x="165" y="56"/>
                </a:moveTo>
                <a:cubicBezTo>
                  <a:pt x="165" y="62"/>
                  <a:pt x="170" y="67"/>
                  <a:pt x="176" y="67"/>
                </a:cubicBezTo>
                <a:cubicBezTo>
                  <a:pt x="190" y="67"/>
                  <a:pt x="190" y="67"/>
                  <a:pt x="190" y="67"/>
                </a:cubicBezTo>
                <a:cubicBezTo>
                  <a:pt x="196" y="67"/>
                  <a:pt x="201" y="62"/>
                  <a:pt x="201" y="56"/>
                </a:cubicBezTo>
                <a:cubicBezTo>
                  <a:pt x="201" y="55"/>
                  <a:pt x="201" y="55"/>
                  <a:pt x="201" y="55"/>
                </a:cubicBezTo>
                <a:cubicBezTo>
                  <a:pt x="201" y="49"/>
                  <a:pt x="196" y="44"/>
                  <a:pt x="190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0" y="44"/>
                  <a:pt x="165" y="49"/>
                  <a:pt x="165" y="55"/>
                </a:cubicBezTo>
                <a:lnTo>
                  <a:pt x="165" y="56"/>
                </a:lnTo>
                <a:close/>
                <a:moveTo>
                  <a:pt x="121" y="56"/>
                </a:moveTo>
                <a:cubicBezTo>
                  <a:pt x="121" y="62"/>
                  <a:pt x="126" y="67"/>
                  <a:pt x="132" y="67"/>
                </a:cubicBezTo>
                <a:cubicBezTo>
                  <a:pt x="146" y="67"/>
                  <a:pt x="146" y="67"/>
                  <a:pt x="146" y="67"/>
                </a:cubicBezTo>
                <a:cubicBezTo>
                  <a:pt x="152" y="67"/>
                  <a:pt x="156" y="62"/>
                  <a:pt x="156" y="56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6" y="49"/>
                  <a:pt x="152" y="44"/>
                  <a:pt x="146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26" y="44"/>
                  <a:pt x="121" y="49"/>
                  <a:pt x="121" y="55"/>
                </a:cubicBezTo>
                <a:lnTo>
                  <a:pt x="121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0588" tIns="55294" rIns="110588" bIns="55294" numCol="1" anchor="t" anchorCtr="0" compatLnSpc="1">
            <a:prstTxWarp prst="textNoShape">
              <a:avLst/>
            </a:prstTxWarp>
          </a:bodyPr>
          <a:lstStyle/>
          <a:p>
            <a:endParaRPr lang="en-US" sz="3386" dirty="0"/>
          </a:p>
        </p:txBody>
      </p: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68B16932-5F94-4669-BA50-6B1BAF68F77C}"/>
              </a:ext>
            </a:extLst>
          </p:cNvPr>
          <p:cNvGrpSpPr/>
          <p:nvPr/>
        </p:nvGrpSpPr>
        <p:grpSpPr>
          <a:xfrm>
            <a:off x="8295384" y="5868107"/>
            <a:ext cx="390728" cy="801238"/>
            <a:chOff x="4320421" y="533277"/>
            <a:chExt cx="426570" cy="874738"/>
          </a:xfrm>
          <a:solidFill>
            <a:schemeClr val="accent1"/>
          </a:solidFill>
        </p:grpSpPr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0010642A-85A3-47E7-BB37-C4654488C648}"/>
                </a:ext>
              </a:extLst>
            </p:cNvPr>
            <p:cNvSpPr/>
            <p:nvPr/>
          </p:nvSpPr>
          <p:spPr>
            <a:xfrm>
              <a:off x="4456006" y="582361"/>
              <a:ext cx="151190" cy="172787"/>
            </a:xfrm>
            <a:custGeom>
              <a:avLst/>
              <a:gdLst>
                <a:gd name="connsiteX0" fmla="*/ 137932 w 266700"/>
                <a:gd name="connsiteY0" fmla="*/ 306381 h 304800"/>
                <a:gd name="connsiteX1" fmla="*/ 235563 w 266700"/>
                <a:gd name="connsiteY1" fmla="*/ 261633 h 304800"/>
                <a:gd name="connsiteX2" fmla="*/ 275730 w 266700"/>
                <a:gd name="connsiteY2" fmla="*/ 153372 h 304800"/>
                <a:gd name="connsiteX3" fmla="*/ 235563 w 266700"/>
                <a:gd name="connsiteY3" fmla="*/ 44977 h 304800"/>
                <a:gd name="connsiteX4" fmla="*/ 166716 w 266700"/>
                <a:gd name="connsiteY4" fmla="*/ 3096 h 304800"/>
                <a:gd name="connsiteX5" fmla="*/ 137932 w 266700"/>
                <a:gd name="connsiteY5" fmla="*/ 0 h 304800"/>
                <a:gd name="connsiteX6" fmla="*/ 109376 w 266700"/>
                <a:gd name="connsiteY6" fmla="*/ 3096 h 304800"/>
                <a:gd name="connsiteX7" fmla="*/ 40529 w 266700"/>
                <a:gd name="connsiteY7" fmla="*/ 44977 h 304800"/>
                <a:gd name="connsiteX8" fmla="*/ 0 w 266700"/>
                <a:gd name="connsiteY8" fmla="*/ 153372 h 304800"/>
                <a:gd name="connsiteX9" fmla="*/ 40529 w 266700"/>
                <a:gd name="connsiteY9" fmla="*/ 261633 h 304800"/>
                <a:gd name="connsiteX10" fmla="*/ 137932 w 266700"/>
                <a:gd name="connsiteY10" fmla="*/ 30638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2" y="306381"/>
                  </a:moveTo>
                  <a:cubicBezTo>
                    <a:pt x="175993" y="306381"/>
                    <a:pt x="208531" y="291465"/>
                    <a:pt x="235563" y="261633"/>
                  </a:cubicBezTo>
                  <a:cubicBezTo>
                    <a:pt x="262328" y="231648"/>
                    <a:pt x="275730" y="195558"/>
                    <a:pt x="275730" y="153372"/>
                  </a:cubicBezTo>
                  <a:cubicBezTo>
                    <a:pt x="275730" y="110938"/>
                    <a:pt x="262328" y="74809"/>
                    <a:pt x="235563" y="44977"/>
                  </a:cubicBezTo>
                  <a:cubicBezTo>
                    <a:pt x="215618" y="22812"/>
                    <a:pt x="192672" y="8858"/>
                    <a:pt x="166716" y="3096"/>
                  </a:cubicBezTo>
                  <a:cubicBezTo>
                    <a:pt x="157582" y="1029"/>
                    <a:pt x="147981" y="0"/>
                    <a:pt x="137932" y="0"/>
                  </a:cubicBezTo>
                  <a:cubicBezTo>
                    <a:pt x="128035" y="0"/>
                    <a:pt x="118520" y="1029"/>
                    <a:pt x="109376" y="3096"/>
                  </a:cubicBezTo>
                  <a:cubicBezTo>
                    <a:pt x="83334" y="8858"/>
                    <a:pt x="60379" y="22822"/>
                    <a:pt x="40529" y="44977"/>
                  </a:cubicBezTo>
                  <a:cubicBezTo>
                    <a:pt x="13516" y="74809"/>
                    <a:pt x="0" y="110938"/>
                    <a:pt x="0" y="153372"/>
                  </a:cubicBezTo>
                  <a:cubicBezTo>
                    <a:pt x="0" y="195558"/>
                    <a:pt x="13516" y="231638"/>
                    <a:pt x="40529" y="261633"/>
                  </a:cubicBezTo>
                  <a:cubicBezTo>
                    <a:pt x="67475" y="291455"/>
                    <a:pt x="99946" y="306381"/>
                    <a:pt x="137932" y="306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4E3C2A6B-CC62-499C-9026-2213AB5EC82C}"/>
                </a:ext>
              </a:extLst>
            </p:cNvPr>
            <p:cNvSpPr/>
            <p:nvPr/>
          </p:nvSpPr>
          <p:spPr>
            <a:xfrm>
              <a:off x="4320421" y="533277"/>
              <a:ext cx="426570" cy="874738"/>
            </a:xfrm>
            <a:custGeom>
              <a:avLst/>
              <a:gdLst>
                <a:gd name="connsiteX0" fmla="*/ 558271 w 752475"/>
                <a:gd name="connsiteY0" fmla="*/ 595562 h 1543050"/>
                <a:gd name="connsiteX1" fmla="*/ 700012 w 752475"/>
                <a:gd name="connsiteY1" fmla="*/ 380602 h 1543050"/>
                <a:gd name="connsiteX2" fmla="*/ 753838 w 752475"/>
                <a:gd name="connsiteY2" fmla="*/ 79821 h 1543050"/>
                <a:gd name="connsiteX3" fmla="*/ 680496 w 752475"/>
                <a:gd name="connsiteY3" fmla="*/ 68 h 1543050"/>
                <a:gd name="connsiteX4" fmla="*/ 600724 w 752475"/>
                <a:gd name="connsiteY4" fmla="*/ 73411 h 1543050"/>
                <a:gd name="connsiteX5" fmla="*/ 501445 w 752475"/>
                <a:gd name="connsiteY5" fmla="*/ 431837 h 1543050"/>
                <a:gd name="connsiteX6" fmla="*/ 252204 w 752475"/>
                <a:gd name="connsiteY6" fmla="*/ 431484 h 1543050"/>
                <a:gd name="connsiteX7" fmla="*/ 153201 w 752475"/>
                <a:gd name="connsiteY7" fmla="*/ 73411 h 1543050"/>
                <a:gd name="connsiteX8" fmla="*/ 73429 w 752475"/>
                <a:gd name="connsiteY8" fmla="*/ 68 h 1543050"/>
                <a:gd name="connsiteX9" fmla="*/ 68 w 752475"/>
                <a:gd name="connsiteY9" fmla="*/ 79821 h 1543050"/>
                <a:gd name="connsiteX10" fmla="*/ 53894 w 752475"/>
                <a:gd name="connsiteY10" fmla="*/ 380602 h 1543050"/>
                <a:gd name="connsiteX11" fmla="*/ 195635 w 752475"/>
                <a:gd name="connsiteY11" fmla="*/ 595562 h 1543050"/>
                <a:gd name="connsiteX12" fmla="*/ 223696 w 752475"/>
                <a:gd name="connsiteY12" fmla="*/ 611231 h 1543050"/>
                <a:gd name="connsiteX13" fmla="*/ 223696 w 752475"/>
                <a:gd name="connsiteY13" fmla="*/ 909963 h 1543050"/>
                <a:gd name="connsiteX14" fmla="*/ 42549 w 752475"/>
                <a:gd name="connsiteY14" fmla="*/ 1453869 h 1543050"/>
                <a:gd name="connsiteX15" fmla="*/ 103157 w 752475"/>
                <a:gd name="connsiteY15" fmla="*/ 1543700 h 1543050"/>
                <a:gd name="connsiteX16" fmla="*/ 117844 w 752475"/>
                <a:gd name="connsiteY16" fmla="*/ 1545109 h 1543050"/>
                <a:gd name="connsiteX17" fmla="*/ 192987 w 752475"/>
                <a:gd name="connsiteY17" fmla="*/ 1483092 h 1543050"/>
                <a:gd name="connsiteX18" fmla="*/ 370285 w 752475"/>
                <a:gd name="connsiteY18" fmla="*/ 957541 h 1543050"/>
                <a:gd name="connsiteX19" fmla="*/ 376753 w 752475"/>
                <a:gd name="connsiteY19" fmla="*/ 932918 h 1543050"/>
                <a:gd name="connsiteX20" fmla="*/ 383211 w 752475"/>
                <a:gd name="connsiteY20" fmla="*/ 957541 h 1543050"/>
                <a:gd name="connsiteX21" fmla="*/ 560509 w 752475"/>
                <a:gd name="connsiteY21" fmla="*/ 1483092 h 1543050"/>
                <a:gd name="connsiteX22" fmla="*/ 635652 w 752475"/>
                <a:gd name="connsiteY22" fmla="*/ 1545109 h 1543050"/>
                <a:gd name="connsiteX23" fmla="*/ 650340 w 752475"/>
                <a:gd name="connsiteY23" fmla="*/ 1543700 h 1543050"/>
                <a:gd name="connsiteX24" fmla="*/ 710947 w 752475"/>
                <a:gd name="connsiteY24" fmla="*/ 1453869 h 1543050"/>
                <a:gd name="connsiteX25" fmla="*/ 530182 w 752475"/>
                <a:gd name="connsiteY25" fmla="*/ 910792 h 1543050"/>
                <a:gd name="connsiteX26" fmla="*/ 530182 w 752475"/>
                <a:gd name="connsiteY26" fmla="*/ 611231 h 1543050"/>
                <a:gd name="connsiteX27" fmla="*/ 558271 w 752475"/>
                <a:gd name="connsiteY27" fmla="*/ 595562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52475" h="1543050">
                  <a:moveTo>
                    <a:pt x="558271" y="595562"/>
                  </a:moveTo>
                  <a:cubicBezTo>
                    <a:pt x="619755" y="541593"/>
                    <a:pt x="667427" y="469270"/>
                    <a:pt x="700012" y="380602"/>
                  </a:cubicBezTo>
                  <a:cubicBezTo>
                    <a:pt x="730892" y="296601"/>
                    <a:pt x="748990" y="195407"/>
                    <a:pt x="753838" y="79821"/>
                  </a:cubicBezTo>
                  <a:cubicBezTo>
                    <a:pt x="755610" y="37549"/>
                    <a:pt x="722768" y="1831"/>
                    <a:pt x="680496" y="68"/>
                  </a:cubicBezTo>
                  <a:cubicBezTo>
                    <a:pt x="638129" y="-1703"/>
                    <a:pt x="602495" y="31139"/>
                    <a:pt x="600724" y="73411"/>
                  </a:cubicBezTo>
                  <a:cubicBezTo>
                    <a:pt x="594104" y="231221"/>
                    <a:pt x="560766" y="351379"/>
                    <a:pt x="501445" y="431837"/>
                  </a:cubicBezTo>
                  <a:cubicBezTo>
                    <a:pt x="416234" y="410415"/>
                    <a:pt x="333167" y="410301"/>
                    <a:pt x="252204" y="431484"/>
                  </a:cubicBezTo>
                  <a:cubicBezTo>
                    <a:pt x="193044" y="351017"/>
                    <a:pt x="159802" y="230983"/>
                    <a:pt x="153201" y="73411"/>
                  </a:cubicBezTo>
                  <a:cubicBezTo>
                    <a:pt x="151420" y="31139"/>
                    <a:pt x="115720" y="-1694"/>
                    <a:pt x="73429" y="68"/>
                  </a:cubicBezTo>
                  <a:cubicBezTo>
                    <a:pt x="31138" y="1831"/>
                    <a:pt x="-1694" y="37549"/>
                    <a:pt x="68" y="79821"/>
                  </a:cubicBezTo>
                  <a:cubicBezTo>
                    <a:pt x="4916" y="195398"/>
                    <a:pt x="23032" y="296601"/>
                    <a:pt x="53894" y="380602"/>
                  </a:cubicBezTo>
                  <a:cubicBezTo>
                    <a:pt x="86479" y="469270"/>
                    <a:pt x="134180" y="541593"/>
                    <a:pt x="195635" y="595562"/>
                  </a:cubicBezTo>
                  <a:cubicBezTo>
                    <a:pt x="204055" y="602944"/>
                    <a:pt x="213628" y="608144"/>
                    <a:pt x="223696" y="611231"/>
                  </a:cubicBezTo>
                  <a:lnTo>
                    <a:pt x="223696" y="909963"/>
                  </a:lnTo>
                  <a:cubicBezTo>
                    <a:pt x="134894" y="1109302"/>
                    <a:pt x="73963" y="1292220"/>
                    <a:pt x="42549" y="1453869"/>
                  </a:cubicBezTo>
                  <a:cubicBezTo>
                    <a:pt x="34491" y="1495398"/>
                    <a:pt x="61618" y="1535622"/>
                    <a:pt x="103157" y="1543700"/>
                  </a:cubicBezTo>
                  <a:cubicBezTo>
                    <a:pt x="108100" y="1544662"/>
                    <a:pt x="113006" y="1545109"/>
                    <a:pt x="117844" y="1545109"/>
                  </a:cubicBezTo>
                  <a:cubicBezTo>
                    <a:pt x="153792" y="1545109"/>
                    <a:pt x="185872" y="1519687"/>
                    <a:pt x="192987" y="1483092"/>
                  </a:cubicBezTo>
                  <a:cubicBezTo>
                    <a:pt x="222934" y="1328892"/>
                    <a:pt x="282579" y="1152079"/>
                    <a:pt x="370285" y="957541"/>
                  </a:cubicBezTo>
                  <a:cubicBezTo>
                    <a:pt x="373915" y="949520"/>
                    <a:pt x="376000" y="941215"/>
                    <a:pt x="376753" y="932918"/>
                  </a:cubicBezTo>
                  <a:cubicBezTo>
                    <a:pt x="377496" y="941215"/>
                    <a:pt x="379601" y="949530"/>
                    <a:pt x="383211" y="957541"/>
                  </a:cubicBezTo>
                  <a:cubicBezTo>
                    <a:pt x="470908" y="1152079"/>
                    <a:pt x="530553" y="1328892"/>
                    <a:pt x="560509" y="1483092"/>
                  </a:cubicBezTo>
                  <a:cubicBezTo>
                    <a:pt x="567624" y="1519687"/>
                    <a:pt x="599695" y="1545109"/>
                    <a:pt x="635652" y="1545109"/>
                  </a:cubicBezTo>
                  <a:cubicBezTo>
                    <a:pt x="640500" y="1545109"/>
                    <a:pt x="645406" y="1544662"/>
                    <a:pt x="650340" y="1543700"/>
                  </a:cubicBezTo>
                  <a:cubicBezTo>
                    <a:pt x="691888" y="1535622"/>
                    <a:pt x="719005" y="1495398"/>
                    <a:pt x="710947" y="1453869"/>
                  </a:cubicBezTo>
                  <a:cubicBezTo>
                    <a:pt x="679581" y="1292440"/>
                    <a:pt x="618783" y="1109817"/>
                    <a:pt x="530182" y="910792"/>
                  </a:cubicBezTo>
                  <a:lnTo>
                    <a:pt x="530182" y="611231"/>
                  </a:lnTo>
                  <a:cubicBezTo>
                    <a:pt x="540278" y="608154"/>
                    <a:pt x="549860" y="602953"/>
                    <a:pt x="558271" y="595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3" name="Group 692">
            <a:extLst>
              <a:ext uri="{FF2B5EF4-FFF2-40B4-BE49-F238E27FC236}">
                <a16:creationId xmlns:a16="http://schemas.microsoft.com/office/drawing/2014/main" id="{5BE3A6E7-2414-4926-918E-6F7DAE795F2A}"/>
              </a:ext>
            </a:extLst>
          </p:cNvPr>
          <p:cNvGrpSpPr/>
          <p:nvPr/>
        </p:nvGrpSpPr>
        <p:grpSpPr>
          <a:xfrm>
            <a:off x="7749953" y="5968771"/>
            <a:ext cx="356107" cy="749555"/>
            <a:chOff x="3790313" y="586571"/>
            <a:chExt cx="388773" cy="818314"/>
          </a:xfrm>
          <a:solidFill>
            <a:schemeClr val="accent1"/>
          </a:solidFill>
        </p:grpSpPr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D1BE27EF-1F06-4586-93CA-A56AEBE619F2}"/>
                </a:ext>
              </a:extLst>
            </p:cNvPr>
            <p:cNvSpPr/>
            <p:nvPr/>
          </p:nvSpPr>
          <p:spPr>
            <a:xfrm>
              <a:off x="3906433" y="586571"/>
              <a:ext cx="151189" cy="172787"/>
            </a:xfrm>
            <a:custGeom>
              <a:avLst/>
              <a:gdLst>
                <a:gd name="connsiteX0" fmla="*/ 137912 w 266700"/>
                <a:gd name="connsiteY0" fmla="*/ 306381 h 304800"/>
                <a:gd name="connsiteX1" fmla="*/ 235553 w 266700"/>
                <a:gd name="connsiteY1" fmla="*/ 261633 h 304800"/>
                <a:gd name="connsiteX2" fmla="*/ 275720 w 266700"/>
                <a:gd name="connsiteY2" fmla="*/ 153372 h 304800"/>
                <a:gd name="connsiteX3" fmla="*/ 235553 w 266700"/>
                <a:gd name="connsiteY3" fmla="*/ 44977 h 304800"/>
                <a:gd name="connsiteX4" fmla="*/ 166707 w 266700"/>
                <a:gd name="connsiteY4" fmla="*/ 3096 h 304800"/>
                <a:gd name="connsiteX5" fmla="*/ 137912 w 266700"/>
                <a:gd name="connsiteY5" fmla="*/ 0 h 304800"/>
                <a:gd name="connsiteX6" fmla="*/ 109357 w 266700"/>
                <a:gd name="connsiteY6" fmla="*/ 3096 h 304800"/>
                <a:gd name="connsiteX7" fmla="*/ 40529 w 266700"/>
                <a:gd name="connsiteY7" fmla="*/ 44977 h 304800"/>
                <a:gd name="connsiteX8" fmla="*/ 0 w 266700"/>
                <a:gd name="connsiteY8" fmla="*/ 153372 h 304800"/>
                <a:gd name="connsiteX9" fmla="*/ 40529 w 266700"/>
                <a:gd name="connsiteY9" fmla="*/ 261633 h 304800"/>
                <a:gd name="connsiteX10" fmla="*/ 137912 w 266700"/>
                <a:gd name="connsiteY10" fmla="*/ 30638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12" y="306381"/>
                  </a:moveTo>
                  <a:cubicBezTo>
                    <a:pt x="175984" y="306381"/>
                    <a:pt x="208531" y="291465"/>
                    <a:pt x="235553" y="261633"/>
                  </a:cubicBezTo>
                  <a:cubicBezTo>
                    <a:pt x="262328" y="231658"/>
                    <a:pt x="275720" y="195558"/>
                    <a:pt x="275720" y="153372"/>
                  </a:cubicBezTo>
                  <a:cubicBezTo>
                    <a:pt x="275720" y="110938"/>
                    <a:pt x="262328" y="74809"/>
                    <a:pt x="235553" y="44977"/>
                  </a:cubicBezTo>
                  <a:cubicBezTo>
                    <a:pt x="215617" y="22831"/>
                    <a:pt x="192672" y="8858"/>
                    <a:pt x="166707" y="3096"/>
                  </a:cubicBezTo>
                  <a:cubicBezTo>
                    <a:pt x="157572" y="1029"/>
                    <a:pt x="147961" y="0"/>
                    <a:pt x="137912" y="0"/>
                  </a:cubicBezTo>
                  <a:cubicBezTo>
                    <a:pt x="128035" y="0"/>
                    <a:pt x="118510" y="1029"/>
                    <a:pt x="109357" y="3096"/>
                  </a:cubicBezTo>
                  <a:cubicBezTo>
                    <a:pt x="83334" y="8858"/>
                    <a:pt x="60379" y="22831"/>
                    <a:pt x="40529" y="44977"/>
                  </a:cubicBezTo>
                  <a:cubicBezTo>
                    <a:pt x="13497" y="74809"/>
                    <a:pt x="0" y="110938"/>
                    <a:pt x="0" y="153372"/>
                  </a:cubicBezTo>
                  <a:cubicBezTo>
                    <a:pt x="0" y="195558"/>
                    <a:pt x="13497" y="231658"/>
                    <a:pt x="40529" y="261633"/>
                  </a:cubicBezTo>
                  <a:cubicBezTo>
                    <a:pt x="67475" y="291465"/>
                    <a:pt x="99927" y="306381"/>
                    <a:pt x="137912" y="306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F8C27439-9A24-4CB0-BF32-5107D7006E74}"/>
                </a:ext>
              </a:extLst>
            </p:cNvPr>
            <p:cNvSpPr/>
            <p:nvPr/>
          </p:nvSpPr>
          <p:spPr>
            <a:xfrm>
              <a:off x="3790313" y="773130"/>
              <a:ext cx="388773" cy="631755"/>
            </a:xfrm>
            <a:custGeom>
              <a:avLst/>
              <a:gdLst>
                <a:gd name="connsiteX0" fmla="*/ 686144 w 685800"/>
                <a:gd name="connsiteY0" fmla="*/ 558220 h 1114425"/>
                <a:gd name="connsiteX1" fmla="*/ 537183 w 685800"/>
                <a:gd name="connsiteY1" fmla="*/ 57119 h 1114425"/>
                <a:gd name="connsiteX2" fmla="*/ 482014 w 685800"/>
                <a:gd name="connsiteY2" fmla="*/ 20115 h 1114425"/>
                <a:gd name="connsiteX3" fmla="*/ 189330 w 685800"/>
                <a:gd name="connsiteY3" fmla="*/ 24153 h 1114425"/>
                <a:gd name="connsiteX4" fmla="*/ 189330 w 685800"/>
                <a:gd name="connsiteY4" fmla="*/ 24315 h 1114425"/>
                <a:gd name="connsiteX5" fmla="*/ 147896 w 685800"/>
                <a:gd name="connsiteY5" fmla="*/ 58158 h 1114425"/>
                <a:gd name="connsiteX6" fmla="*/ 39 w 685800"/>
                <a:gd name="connsiteY6" fmla="*/ 558211 h 1114425"/>
                <a:gd name="connsiteX7" fmla="*/ 74211 w 685800"/>
                <a:gd name="connsiteY7" fmla="*/ 637221 h 1114425"/>
                <a:gd name="connsiteX8" fmla="*/ 76668 w 685800"/>
                <a:gd name="connsiteY8" fmla="*/ 637259 h 1114425"/>
                <a:gd name="connsiteX9" fmla="*/ 153211 w 685800"/>
                <a:gd name="connsiteY9" fmla="*/ 563059 h 1114425"/>
                <a:gd name="connsiteX10" fmla="*/ 189330 w 685800"/>
                <a:gd name="connsiteY10" fmla="*/ 342660 h 1114425"/>
                <a:gd name="connsiteX11" fmla="*/ 189330 w 685800"/>
                <a:gd name="connsiteY11" fmla="*/ 510319 h 1114425"/>
                <a:gd name="connsiteX12" fmla="*/ 189358 w 685800"/>
                <a:gd name="connsiteY12" fmla="*/ 510319 h 1114425"/>
                <a:gd name="connsiteX13" fmla="*/ 177357 w 685800"/>
                <a:gd name="connsiteY13" fmla="*/ 1045881 h 1114425"/>
                <a:gd name="connsiteX14" fmla="*/ 253957 w 685800"/>
                <a:gd name="connsiteY14" fmla="*/ 1121710 h 1114425"/>
                <a:gd name="connsiteX15" fmla="*/ 254766 w 685800"/>
                <a:gd name="connsiteY15" fmla="*/ 1121710 h 1114425"/>
                <a:gd name="connsiteX16" fmla="*/ 330576 w 685800"/>
                <a:gd name="connsiteY16" fmla="*/ 1044309 h 1114425"/>
                <a:gd name="connsiteX17" fmla="*/ 342577 w 685800"/>
                <a:gd name="connsiteY17" fmla="*/ 514681 h 1114425"/>
                <a:gd name="connsiteX18" fmla="*/ 354569 w 685800"/>
                <a:gd name="connsiteY18" fmla="*/ 1044309 h 1114425"/>
                <a:gd name="connsiteX19" fmla="*/ 430388 w 685800"/>
                <a:gd name="connsiteY19" fmla="*/ 1121710 h 1114425"/>
                <a:gd name="connsiteX20" fmla="*/ 431198 w 685800"/>
                <a:gd name="connsiteY20" fmla="*/ 1121710 h 1114425"/>
                <a:gd name="connsiteX21" fmla="*/ 507798 w 685800"/>
                <a:gd name="connsiteY21" fmla="*/ 1045881 h 1114425"/>
                <a:gd name="connsiteX22" fmla="*/ 495797 w 685800"/>
                <a:gd name="connsiteY22" fmla="*/ 510319 h 1114425"/>
                <a:gd name="connsiteX23" fmla="*/ 495806 w 685800"/>
                <a:gd name="connsiteY23" fmla="*/ 510319 h 1114425"/>
                <a:gd name="connsiteX24" fmla="*/ 495806 w 685800"/>
                <a:gd name="connsiteY24" fmla="*/ 339821 h 1114425"/>
                <a:gd name="connsiteX25" fmla="*/ 532915 w 685800"/>
                <a:gd name="connsiteY25" fmla="*/ 563059 h 1114425"/>
                <a:gd name="connsiteX26" fmla="*/ 609468 w 685800"/>
                <a:gd name="connsiteY26" fmla="*/ 637259 h 1114425"/>
                <a:gd name="connsiteX27" fmla="*/ 611935 w 685800"/>
                <a:gd name="connsiteY27" fmla="*/ 637221 h 1114425"/>
                <a:gd name="connsiteX28" fmla="*/ 686144 w 685800"/>
                <a:gd name="connsiteY28" fmla="*/ 558220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85800" h="1114425">
                  <a:moveTo>
                    <a:pt x="686144" y="558220"/>
                  </a:moveTo>
                  <a:cubicBezTo>
                    <a:pt x="680648" y="384522"/>
                    <a:pt x="630537" y="215911"/>
                    <a:pt x="537183" y="57119"/>
                  </a:cubicBezTo>
                  <a:cubicBezTo>
                    <a:pt x="524905" y="36241"/>
                    <a:pt x="504274" y="23325"/>
                    <a:pt x="482014" y="20115"/>
                  </a:cubicBezTo>
                  <a:cubicBezTo>
                    <a:pt x="381525" y="-7974"/>
                    <a:pt x="283961" y="-6660"/>
                    <a:pt x="189330" y="24153"/>
                  </a:cubicBezTo>
                  <a:lnTo>
                    <a:pt x="189330" y="24315"/>
                  </a:lnTo>
                  <a:cubicBezTo>
                    <a:pt x="172499" y="30040"/>
                    <a:pt x="157573" y="41603"/>
                    <a:pt x="147896" y="58158"/>
                  </a:cubicBezTo>
                  <a:cubicBezTo>
                    <a:pt x="55275" y="216673"/>
                    <a:pt x="5535" y="384903"/>
                    <a:pt x="39" y="558211"/>
                  </a:cubicBezTo>
                  <a:cubicBezTo>
                    <a:pt x="-1304" y="600511"/>
                    <a:pt x="31910" y="635877"/>
                    <a:pt x="74211" y="637221"/>
                  </a:cubicBezTo>
                  <a:cubicBezTo>
                    <a:pt x="75030" y="637249"/>
                    <a:pt x="75858" y="637259"/>
                    <a:pt x="76668" y="637259"/>
                  </a:cubicBezTo>
                  <a:cubicBezTo>
                    <a:pt x="117864" y="637259"/>
                    <a:pt x="151896" y="604521"/>
                    <a:pt x="153211" y="563059"/>
                  </a:cubicBezTo>
                  <a:cubicBezTo>
                    <a:pt x="155583" y="488497"/>
                    <a:pt x="167679" y="414859"/>
                    <a:pt x="189330" y="342660"/>
                  </a:cubicBezTo>
                  <a:lnTo>
                    <a:pt x="189330" y="510319"/>
                  </a:lnTo>
                  <a:lnTo>
                    <a:pt x="189358" y="510319"/>
                  </a:lnTo>
                  <a:cubicBezTo>
                    <a:pt x="179605" y="691227"/>
                    <a:pt x="175547" y="871402"/>
                    <a:pt x="177357" y="1045881"/>
                  </a:cubicBezTo>
                  <a:cubicBezTo>
                    <a:pt x="177785" y="1087934"/>
                    <a:pt x="212009" y="1121710"/>
                    <a:pt x="253957" y="1121710"/>
                  </a:cubicBezTo>
                  <a:lnTo>
                    <a:pt x="254766" y="1121710"/>
                  </a:lnTo>
                  <a:cubicBezTo>
                    <a:pt x="297086" y="1121272"/>
                    <a:pt x="331024" y="1086620"/>
                    <a:pt x="330576" y="1044309"/>
                  </a:cubicBezTo>
                  <a:cubicBezTo>
                    <a:pt x="328795" y="871831"/>
                    <a:pt x="332833" y="693637"/>
                    <a:pt x="342577" y="514681"/>
                  </a:cubicBezTo>
                  <a:cubicBezTo>
                    <a:pt x="352312" y="693628"/>
                    <a:pt x="356360" y="871821"/>
                    <a:pt x="354569" y="1044309"/>
                  </a:cubicBezTo>
                  <a:cubicBezTo>
                    <a:pt x="354131" y="1086620"/>
                    <a:pt x="388078" y="1121281"/>
                    <a:pt x="430388" y="1121710"/>
                  </a:cubicBezTo>
                  <a:lnTo>
                    <a:pt x="431198" y="1121710"/>
                  </a:lnTo>
                  <a:cubicBezTo>
                    <a:pt x="473146" y="1121710"/>
                    <a:pt x="507369" y="1087934"/>
                    <a:pt x="507798" y="1045881"/>
                  </a:cubicBezTo>
                  <a:cubicBezTo>
                    <a:pt x="509608" y="871402"/>
                    <a:pt x="505560" y="691237"/>
                    <a:pt x="495797" y="510319"/>
                  </a:cubicBezTo>
                  <a:lnTo>
                    <a:pt x="495806" y="510319"/>
                  </a:lnTo>
                  <a:lnTo>
                    <a:pt x="495806" y="339821"/>
                  </a:lnTo>
                  <a:cubicBezTo>
                    <a:pt x="518095" y="412916"/>
                    <a:pt x="530534" y="487507"/>
                    <a:pt x="532915" y="563059"/>
                  </a:cubicBezTo>
                  <a:cubicBezTo>
                    <a:pt x="534239" y="604521"/>
                    <a:pt x="568253" y="637259"/>
                    <a:pt x="609468" y="637259"/>
                  </a:cubicBezTo>
                  <a:cubicBezTo>
                    <a:pt x="610278" y="637259"/>
                    <a:pt x="611106" y="637249"/>
                    <a:pt x="611935" y="637221"/>
                  </a:cubicBezTo>
                  <a:cubicBezTo>
                    <a:pt x="654274" y="635896"/>
                    <a:pt x="687468" y="600511"/>
                    <a:pt x="686144" y="5582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6" name="Group 695">
            <a:extLst>
              <a:ext uri="{FF2B5EF4-FFF2-40B4-BE49-F238E27FC236}">
                <a16:creationId xmlns:a16="http://schemas.microsoft.com/office/drawing/2014/main" id="{03130353-74F8-469B-97BD-AD1DD91C3B0F}"/>
              </a:ext>
            </a:extLst>
          </p:cNvPr>
          <p:cNvGrpSpPr/>
          <p:nvPr/>
        </p:nvGrpSpPr>
        <p:grpSpPr>
          <a:xfrm>
            <a:off x="8814418" y="5968772"/>
            <a:ext cx="707266" cy="700070"/>
            <a:chOff x="4887066" y="643176"/>
            <a:chExt cx="772145" cy="764289"/>
          </a:xfrm>
          <a:solidFill>
            <a:schemeClr val="accent1"/>
          </a:solidFill>
        </p:grpSpPr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F6FAE3C4-67A1-45B9-A7C3-26D416A99760}"/>
                </a:ext>
              </a:extLst>
            </p:cNvPr>
            <p:cNvSpPr/>
            <p:nvPr/>
          </p:nvSpPr>
          <p:spPr>
            <a:xfrm>
              <a:off x="5194949" y="643176"/>
              <a:ext cx="151189" cy="172788"/>
            </a:xfrm>
            <a:custGeom>
              <a:avLst/>
              <a:gdLst>
                <a:gd name="connsiteX0" fmla="*/ 137922 w 266700"/>
                <a:gd name="connsiteY0" fmla="*/ 306353 h 304800"/>
                <a:gd name="connsiteX1" fmla="*/ 235563 w 266700"/>
                <a:gd name="connsiteY1" fmla="*/ 26162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16 w 266700"/>
                <a:gd name="connsiteY4" fmla="*/ 3077 h 304800"/>
                <a:gd name="connsiteX5" fmla="*/ 137922 w 266700"/>
                <a:gd name="connsiteY5" fmla="*/ 0 h 304800"/>
                <a:gd name="connsiteX6" fmla="*/ 109366 w 266700"/>
                <a:gd name="connsiteY6" fmla="*/ 3077 h 304800"/>
                <a:gd name="connsiteX7" fmla="*/ 40529 w 266700"/>
                <a:gd name="connsiteY7" fmla="*/ 44977 h 304800"/>
                <a:gd name="connsiteX8" fmla="*/ 0 w 266700"/>
                <a:gd name="connsiteY8" fmla="*/ 153362 h 304800"/>
                <a:gd name="connsiteX9" fmla="*/ 40529 w 266700"/>
                <a:gd name="connsiteY9" fmla="*/ 261623 h 304800"/>
                <a:gd name="connsiteX10" fmla="*/ 137922 w 266700"/>
                <a:gd name="connsiteY10" fmla="*/ 30635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22" y="306353"/>
                  </a:moveTo>
                  <a:cubicBezTo>
                    <a:pt x="175994" y="306353"/>
                    <a:pt x="208540" y="291456"/>
                    <a:pt x="235563" y="261623"/>
                  </a:cubicBezTo>
                  <a:cubicBezTo>
                    <a:pt x="262328" y="231629"/>
                    <a:pt x="275730" y="195548"/>
                    <a:pt x="275730" y="153362"/>
                  </a:cubicBezTo>
                  <a:cubicBezTo>
                    <a:pt x="275730" y="110928"/>
                    <a:pt x="262328" y="74800"/>
                    <a:pt x="235563" y="44977"/>
                  </a:cubicBezTo>
                  <a:cubicBezTo>
                    <a:pt x="215617" y="22803"/>
                    <a:pt x="192672" y="8849"/>
                    <a:pt x="166716" y="3077"/>
                  </a:cubicBezTo>
                  <a:cubicBezTo>
                    <a:pt x="157582" y="1029"/>
                    <a:pt x="147961" y="0"/>
                    <a:pt x="137922" y="0"/>
                  </a:cubicBezTo>
                  <a:cubicBezTo>
                    <a:pt x="128045" y="0"/>
                    <a:pt x="118520" y="1029"/>
                    <a:pt x="109366" y="3077"/>
                  </a:cubicBezTo>
                  <a:cubicBezTo>
                    <a:pt x="83344" y="8849"/>
                    <a:pt x="60388" y="22812"/>
                    <a:pt x="40529" y="44977"/>
                  </a:cubicBezTo>
                  <a:cubicBezTo>
                    <a:pt x="13497" y="74800"/>
                    <a:pt x="0" y="110928"/>
                    <a:pt x="0" y="153362"/>
                  </a:cubicBezTo>
                  <a:cubicBezTo>
                    <a:pt x="0" y="195548"/>
                    <a:pt x="13497" y="231629"/>
                    <a:pt x="40529" y="261623"/>
                  </a:cubicBezTo>
                  <a:cubicBezTo>
                    <a:pt x="67485" y="291456"/>
                    <a:pt x="99936" y="306353"/>
                    <a:pt x="137922" y="3063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0B67C094-5E6D-4A51-89CC-14481DB99CD7}"/>
                </a:ext>
              </a:extLst>
            </p:cNvPr>
            <p:cNvSpPr/>
            <p:nvPr/>
          </p:nvSpPr>
          <p:spPr>
            <a:xfrm>
              <a:off x="4887066" y="829706"/>
              <a:ext cx="772145" cy="577759"/>
            </a:xfrm>
            <a:custGeom>
              <a:avLst/>
              <a:gdLst>
                <a:gd name="connsiteX0" fmla="*/ 1364165 w 1362075"/>
                <a:gd name="connsiteY0" fmla="*/ 63512 h 1019175"/>
                <a:gd name="connsiteX1" fmla="*/ 1275506 w 1362075"/>
                <a:gd name="connsiteY1" fmla="*/ 1200 h 1019175"/>
                <a:gd name="connsiteX2" fmla="*/ 831841 w 1362075"/>
                <a:gd name="connsiteY2" fmla="*/ 23441 h 1019175"/>
                <a:gd name="connsiteX3" fmla="*/ 528108 w 1362075"/>
                <a:gd name="connsiteY3" fmla="*/ 24031 h 1019175"/>
                <a:gd name="connsiteX4" fmla="*/ 89815 w 1362075"/>
                <a:gd name="connsiteY4" fmla="*/ 1209 h 1019175"/>
                <a:gd name="connsiteX5" fmla="*/ 1156 w 1362075"/>
                <a:gd name="connsiteY5" fmla="*/ 63522 h 1019175"/>
                <a:gd name="connsiteX6" fmla="*/ 63469 w 1362075"/>
                <a:gd name="connsiteY6" fmla="*/ 152162 h 1019175"/>
                <a:gd name="connsiteX7" fmla="*/ 401159 w 1362075"/>
                <a:gd name="connsiteY7" fmla="*/ 183832 h 1019175"/>
                <a:gd name="connsiteX8" fmla="*/ 527737 w 1362075"/>
                <a:gd name="connsiteY8" fmla="*/ 178127 h 1019175"/>
                <a:gd name="connsiteX9" fmla="*/ 527737 w 1362075"/>
                <a:gd name="connsiteY9" fmla="*/ 457371 h 1019175"/>
                <a:gd name="connsiteX10" fmla="*/ 304175 w 1362075"/>
                <a:gd name="connsiteY10" fmla="*/ 708231 h 1019175"/>
                <a:gd name="connsiteX11" fmla="*/ 275981 w 1362075"/>
                <a:gd name="connsiteY11" fmla="*/ 946651 h 1019175"/>
                <a:gd name="connsiteX12" fmla="*/ 352162 w 1362075"/>
                <a:gd name="connsiteY12" fmla="*/ 1023718 h 1019175"/>
                <a:gd name="connsiteX13" fmla="*/ 352629 w 1362075"/>
                <a:gd name="connsiteY13" fmla="*/ 1023737 h 1019175"/>
                <a:gd name="connsiteX14" fmla="*/ 429239 w 1362075"/>
                <a:gd name="connsiteY14" fmla="*/ 947556 h 1019175"/>
                <a:gd name="connsiteX15" fmla="*/ 453946 w 1362075"/>
                <a:gd name="connsiteY15" fmla="*/ 740788 h 1019175"/>
                <a:gd name="connsiteX16" fmla="*/ 670783 w 1362075"/>
                <a:gd name="connsiteY16" fmla="*/ 552469 h 1019175"/>
                <a:gd name="connsiteX17" fmla="*/ 680622 w 1362075"/>
                <a:gd name="connsiteY17" fmla="*/ 546306 h 1019175"/>
                <a:gd name="connsiteX18" fmla="*/ 690452 w 1362075"/>
                <a:gd name="connsiteY18" fmla="*/ 552469 h 1019175"/>
                <a:gd name="connsiteX19" fmla="*/ 907298 w 1362075"/>
                <a:gd name="connsiteY19" fmla="*/ 740797 h 1019175"/>
                <a:gd name="connsiteX20" fmla="*/ 931997 w 1362075"/>
                <a:gd name="connsiteY20" fmla="*/ 947556 h 1019175"/>
                <a:gd name="connsiteX21" fmla="*/ 1008616 w 1362075"/>
                <a:gd name="connsiteY21" fmla="*/ 1023737 h 1019175"/>
                <a:gd name="connsiteX22" fmla="*/ 1009083 w 1362075"/>
                <a:gd name="connsiteY22" fmla="*/ 1023718 h 1019175"/>
                <a:gd name="connsiteX23" fmla="*/ 1085244 w 1362075"/>
                <a:gd name="connsiteY23" fmla="*/ 946651 h 1019175"/>
                <a:gd name="connsiteX24" fmla="*/ 1057060 w 1362075"/>
                <a:gd name="connsiteY24" fmla="*/ 708241 h 1019175"/>
                <a:gd name="connsiteX25" fmla="*/ 834232 w 1362075"/>
                <a:gd name="connsiteY25" fmla="*/ 457828 h 1019175"/>
                <a:gd name="connsiteX26" fmla="*/ 834232 w 1362075"/>
                <a:gd name="connsiteY26" fmla="*/ 177803 h 1019175"/>
                <a:gd name="connsiteX27" fmla="*/ 964134 w 1362075"/>
                <a:gd name="connsiteY27" fmla="*/ 183832 h 1019175"/>
                <a:gd name="connsiteX28" fmla="*/ 1301843 w 1362075"/>
                <a:gd name="connsiteY28" fmla="*/ 152162 h 1019175"/>
                <a:gd name="connsiteX29" fmla="*/ 1364165 w 1362075"/>
                <a:gd name="connsiteY29" fmla="*/ 63512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62075" h="1019175">
                  <a:moveTo>
                    <a:pt x="1364165" y="63512"/>
                  </a:moveTo>
                  <a:cubicBezTo>
                    <a:pt x="1356888" y="21812"/>
                    <a:pt x="1317197" y="-6106"/>
                    <a:pt x="1275506" y="1200"/>
                  </a:cubicBezTo>
                  <a:cubicBezTo>
                    <a:pt x="1108076" y="30394"/>
                    <a:pt x="958914" y="37842"/>
                    <a:pt x="831841" y="23441"/>
                  </a:cubicBezTo>
                  <a:cubicBezTo>
                    <a:pt x="727447" y="-8001"/>
                    <a:pt x="626196" y="-7820"/>
                    <a:pt x="528108" y="24031"/>
                  </a:cubicBezTo>
                  <a:cubicBezTo>
                    <a:pt x="402206" y="37623"/>
                    <a:pt x="254884" y="30003"/>
                    <a:pt x="89815" y="1209"/>
                  </a:cubicBezTo>
                  <a:cubicBezTo>
                    <a:pt x="48124" y="-6077"/>
                    <a:pt x="8424" y="21831"/>
                    <a:pt x="1156" y="63522"/>
                  </a:cubicBezTo>
                  <a:cubicBezTo>
                    <a:pt x="-6130" y="105203"/>
                    <a:pt x="21778" y="144894"/>
                    <a:pt x="63469" y="152162"/>
                  </a:cubicBezTo>
                  <a:cubicBezTo>
                    <a:pt x="184389" y="173269"/>
                    <a:pt x="297365" y="183832"/>
                    <a:pt x="401159" y="183832"/>
                  </a:cubicBezTo>
                  <a:cubicBezTo>
                    <a:pt x="445041" y="183832"/>
                    <a:pt x="487236" y="181918"/>
                    <a:pt x="527737" y="178127"/>
                  </a:cubicBezTo>
                  <a:lnTo>
                    <a:pt x="527737" y="457371"/>
                  </a:lnTo>
                  <a:cubicBezTo>
                    <a:pt x="396787" y="537305"/>
                    <a:pt x="323397" y="619801"/>
                    <a:pt x="304175" y="708231"/>
                  </a:cubicBezTo>
                  <a:cubicBezTo>
                    <a:pt x="285916" y="792242"/>
                    <a:pt x="276419" y="872461"/>
                    <a:pt x="275981" y="946651"/>
                  </a:cubicBezTo>
                  <a:cubicBezTo>
                    <a:pt x="275734" y="988971"/>
                    <a:pt x="309843" y="1023470"/>
                    <a:pt x="352162" y="1023718"/>
                  </a:cubicBezTo>
                  <a:cubicBezTo>
                    <a:pt x="352324" y="1023737"/>
                    <a:pt x="352467" y="1023737"/>
                    <a:pt x="352629" y="1023737"/>
                  </a:cubicBezTo>
                  <a:cubicBezTo>
                    <a:pt x="394720" y="1023737"/>
                    <a:pt x="428991" y="989714"/>
                    <a:pt x="429239" y="947556"/>
                  </a:cubicBezTo>
                  <a:cubicBezTo>
                    <a:pt x="429610" y="883986"/>
                    <a:pt x="437925" y="814416"/>
                    <a:pt x="453946" y="740788"/>
                  </a:cubicBezTo>
                  <a:cubicBezTo>
                    <a:pt x="460757" y="709441"/>
                    <a:pt x="497990" y="643271"/>
                    <a:pt x="670783" y="552469"/>
                  </a:cubicBezTo>
                  <a:cubicBezTo>
                    <a:pt x="674260" y="550640"/>
                    <a:pt x="677536" y="548573"/>
                    <a:pt x="680622" y="546306"/>
                  </a:cubicBezTo>
                  <a:cubicBezTo>
                    <a:pt x="683680" y="548573"/>
                    <a:pt x="686975" y="550640"/>
                    <a:pt x="690452" y="552469"/>
                  </a:cubicBezTo>
                  <a:cubicBezTo>
                    <a:pt x="863255" y="643271"/>
                    <a:pt x="900478" y="709441"/>
                    <a:pt x="907298" y="740797"/>
                  </a:cubicBezTo>
                  <a:cubicBezTo>
                    <a:pt x="923319" y="814416"/>
                    <a:pt x="931615" y="883986"/>
                    <a:pt x="931997" y="947556"/>
                  </a:cubicBezTo>
                  <a:cubicBezTo>
                    <a:pt x="932244" y="989714"/>
                    <a:pt x="966515" y="1023737"/>
                    <a:pt x="1008616" y="1023737"/>
                  </a:cubicBezTo>
                  <a:cubicBezTo>
                    <a:pt x="1008778" y="1023737"/>
                    <a:pt x="1008920" y="1023737"/>
                    <a:pt x="1009083" y="1023718"/>
                  </a:cubicBezTo>
                  <a:cubicBezTo>
                    <a:pt x="1051402" y="1023470"/>
                    <a:pt x="1085501" y="988971"/>
                    <a:pt x="1085244" y="946651"/>
                  </a:cubicBezTo>
                  <a:cubicBezTo>
                    <a:pt x="1084797" y="872452"/>
                    <a:pt x="1075319" y="792242"/>
                    <a:pt x="1057060" y="708241"/>
                  </a:cubicBezTo>
                  <a:cubicBezTo>
                    <a:pt x="1037867" y="619953"/>
                    <a:pt x="964705" y="537610"/>
                    <a:pt x="834232" y="457828"/>
                  </a:cubicBezTo>
                  <a:lnTo>
                    <a:pt x="834232" y="177803"/>
                  </a:lnTo>
                  <a:cubicBezTo>
                    <a:pt x="875742" y="181794"/>
                    <a:pt x="919052" y="183832"/>
                    <a:pt x="964134" y="183832"/>
                  </a:cubicBezTo>
                  <a:cubicBezTo>
                    <a:pt x="1067928" y="183832"/>
                    <a:pt x="1180923" y="173269"/>
                    <a:pt x="1301843" y="152162"/>
                  </a:cubicBezTo>
                  <a:cubicBezTo>
                    <a:pt x="1343534" y="144885"/>
                    <a:pt x="1371433" y="105194"/>
                    <a:pt x="1364165" y="635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99" name="Group 698">
            <a:extLst>
              <a:ext uri="{FF2B5EF4-FFF2-40B4-BE49-F238E27FC236}">
                <a16:creationId xmlns:a16="http://schemas.microsoft.com/office/drawing/2014/main" id="{557E7F75-0506-47F8-BA77-09FB59B7E4F6}"/>
              </a:ext>
            </a:extLst>
          </p:cNvPr>
          <p:cNvGrpSpPr/>
          <p:nvPr/>
        </p:nvGrpSpPr>
        <p:grpSpPr>
          <a:xfrm>
            <a:off x="9650428" y="5886214"/>
            <a:ext cx="410511" cy="781455"/>
            <a:chOff x="5799765" y="553046"/>
            <a:chExt cx="448168" cy="853140"/>
          </a:xfrm>
          <a:solidFill>
            <a:schemeClr val="accent1"/>
          </a:solidFill>
        </p:grpSpPr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AB342374-0EE8-4CA6-9A45-B465910AB449}"/>
                </a:ext>
              </a:extLst>
            </p:cNvPr>
            <p:cNvSpPr/>
            <p:nvPr/>
          </p:nvSpPr>
          <p:spPr>
            <a:xfrm>
              <a:off x="5933719" y="606772"/>
              <a:ext cx="151189" cy="172789"/>
            </a:xfrm>
            <a:custGeom>
              <a:avLst/>
              <a:gdLst>
                <a:gd name="connsiteX0" fmla="*/ 137932 w 266700"/>
                <a:gd name="connsiteY0" fmla="*/ 306372 h 304800"/>
                <a:gd name="connsiteX1" fmla="*/ 235563 w 266700"/>
                <a:gd name="connsiteY1" fmla="*/ 26162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26 w 266700"/>
                <a:gd name="connsiteY4" fmla="*/ 3096 h 304800"/>
                <a:gd name="connsiteX5" fmla="*/ 137932 w 266700"/>
                <a:gd name="connsiteY5" fmla="*/ 0 h 304800"/>
                <a:gd name="connsiteX6" fmla="*/ 109385 w 266700"/>
                <a:gd name="connsiteY6" fmla="*/ 3096 h 304800"/>
                <a:gd name="connsiteX7" fmla="*/ 40557 w 266700"/>
                <a:gd name="connsiteY7" fmla="*/ 44977 h 304800"/>
                <a:gd name="connsiteX8" fmla="*/ 0 w 266700"/>
                <a:gd name="connsiteY8" fmla="*/ 153362 h 304800"/>
                <a:gd name="connsiteX9" fmla="*/ 40557 w 266700"/>
                <a:gd name="connsiteY9" fmla="*/ 261623 h 304800"/>
                <a:gd name="connsiteX10" fmla="*/ 137932 w 266700"/>
                <a:gd name="connsiteY10" fmla="*/ 30637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2" y="306372"/>
                  </a:moveTo>
                  <a:cubicBezTo>
                    <a:pt x="176003" y="306372"/>
                    <a:pt x="208550" y="291455"/>
                    <a:pt x="235563" y="261623"/>
                  </a:cubicBezTo>
                  <a:cubicBezTo>
                    <a:pt x="262347" y="231638"/>
                    <a:pt x="275730" y="195548"/>
                    <a:pt x="275730" y="153362"/>
                  </a:cubicBezTo>
                  <a:cubicBezTo>
                    <a:pt x="275730" y="110928"/>
                    <a:pt x="262357" y="74800"/>
                    <a:pt x="235563" y="44977"/>
                  </a:cubicBezTo>
                  <a:cubicBezTo>
                    <a:pt x="215627" y="22812"/>
                    <a:pt x="192681" y="8849"/>
                    <a:pt x="166726" y="3096"/>
                  </a:cubicBezTo>
                  <a:cubicBezTo>
                    <a:pt x="157582" y="1029"/>
                    <a:pt x="147981" y="0"/>
                    <a:pt x="137932" y="0"/>
                  </a:cubicBezTo>
                  <a:cubicBezTo>
                    <a:pt x="128045" y="0"/>
                    <a:pt x="118539" y="1029"/>
                    <a:pt x="109385" y="3096"/>
                  </a:cubicBezTo>
                  <a:cubicBezTo>
                    <a:pt x="83363" y="8849"/>
                    <a:pt x="60408" y="22812"/>
                    <a:pt x="40557" y="44977"/>
                  </a:cubicBezTo>
                  <a:cubicBezTo>
                    <a:pt x="13516" y="74809"/>
                    <a:pt x="0" y="110928"/>
                    <a:pt x="0" y="153362"/>
                  </a:cubicBezTo>
                  <a:cubicBezTo>
                    <a:pt x="0" y="195548"/>
                    <a:pt x="13516" y="231629"/>
                    <a:pt x="40557" y="261623"/>
                  </a:cubicBezTo>
                  <a:cubicBezTo>
                    <a:pt x="67485" y="291455"/>
                    <a:pt x="99956" y="306372"/>
                    <a:pt x="137932" y="3063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7D3FE3CC-AA60-4A07-AF94-B03CF29197C1}"/>
                </a:ext>
              </a:extLst>
            </p:cNvPr>
            <p:cNvSpPr/>
            <p:nvPr/>
          </p:nvSpPr>
          <p:spPr>
            <a:xfrm>
              <a:off x="5799765" y="553046"/>
              <a:ext cx="448168" cy="853140"/>
            </a:xfrm>
            <a:custGeom>
              <a:avLst/>
              <a:gdLst>
                <a:gd name="connsiteX0" fmla="*/ 781994 w 790575"/>
                <a:gd name="connsiteY0" fmla="*/ 905970 h 1504950"/>
                <a:gd name="connsiteX1" fmla="*/ 579321 w 790575"/>
                <a:gd name="connsiteY1" fmla="*/ 499995 h 1504950"/>
                <a:gd name="connsiteX2" fmla="*/ 527353 w 790575"/>
                <a:gd name="connsiteY2" fmla="*/ 448598 h 1504950"/>
                <a:gd name="connsiteX3" fmla="*/ 527353 w 790575"/>
                <a:gd name="connsiteY3" fmla="*/ 448027 h 1504950"/>
                <a:gd name="connsiteX4" fmla="*/ 283160 w 790575"/>
                <a:gd name="connsiteY4" fmla="*/ 432091 h 1504950"/>
                <a:gd name="connsiteX5" fmla="*/ 152668 w 790575"/>
                <a:gd name="connsiteY5" fmla="*/ 62445 h 1504950"/>
                <a:gd name="connsiteX6" fmla="*/ 63190 w 790575"/>
                <a:gd name="connsiteY6" fmla="*/ 1342 h 1504950"/>
                <a:gd name="connsiteX7" fmla="*/ 2068 w 790575"/>
                <a:gd name="connsiteY7" fmla="*/ 90820 h 1504950"/>
                <a:gd name="connsiteX8" fmla="*/ 91889 w 790575"/>
                <a:gd name="connsiteY8" fmla="*/ 396830 h 1504950"/>
                <a:gd name="connsiteX9" fmla="*/ 220857 w 790575"/>
                <a:gd name="connsiteY9" fmla="*/ 602532 h 1504950"/>
                <a:gd name="connsiteX10" fmla="*/ 220857 w 790575"/>
                <a:gd name="connsiteY10" fmla="*/ 887939 h 1504950"/>
                <a:gd name="connsiteX11" fmla="*/ 23480 w 790575"/>
                <a:gd name="connsiteY11" fmla="*/ 1201845 h 1504950"/>
                <a:gd name="connsiteX12" fmla="*/ 1 w 790575"/>
                <a:gd name="connsiteY12" fmla="*/ 1434674 h 1504950"/>
                <a:gd name="connsiteX13" fmla="*/ 76192 w 790575"/>
                <a:gd name="connsiteY13" fmla="*/ 1511731 h 1504950"/>
                <a:gd name="connsiteX14" fmla="*/ 76630 w 790575"/>
                <a:gd name="connsiteY14" fmla="*/ 1511750 h 1504950"/>
                <a:gd name="connsiteX15" fmla="*/ 153249 w 790575"/>
                <a:gd name="connsiteY15" fmla="*/ 1435560 h 1504950"/>
                <a:gd name="connsiteX16" fmla="*/ 174747 w 790575"/>
                <a:gd name="connsiteY16" fmla="*/ 1226438 h 1504950"/>
                <a:gd name="connsiteX17" fmla="*/ 367942 w 790575"/>
                <a:gd name="connsiteY17" fmla="*/ 960205 h 1504950"/>
                <a:gd name="connsiteX18" fmla="*/ 374105 w 790575"/>
                <a:gd name="connsiteY18" fmla="*/ 954004 h 1504950"/>
                <a:gd name="connsiteX19" fmla="*/ 380258 w 790575"/>
                <a:gd name="connsiteY19" fmla="*/ 960205 h 1504950"/>
                <a:gd name="connsiteX20" fmla="*/ 573454 w 790575"/>
                <a:gd name="connsiteY20" fmla="*/ 1226438 h 1504950"/>
                <a:gd name="connsiteX21" fmla="*/ 594951 w 790575"/>
                <a:gd name="connsiteY21" fmla="*/ 1435560 h 1504950"/>
                <a:gd name="connsiteX22" fmla="*/ 671571 w 790575"/>
                <a:gd name="connsiteY22" fmla="*/ 1511750 h 1504950"/>
                <a:gd name="connsiteX23" fmla="*/ 672028 w 790575"/>
                <a:gd name="connsiteY23" fmla="*/ 1511731 h 1504950"/>
                <a:gd name="connsiteX24" fmla="*/ 748199 w 790575"/>
                <a:gd name="connsiteY24" fmla="*/ 1434674 h 1504950"/>
                <a:gd name="connsiteX25" fmla="*/ 724720 w 790575"/>
                <a:gd name="connsiteY25" fmla="*/ 1201845 h 1504950"/>
                <a:gd name="connsiteX26" fmla="*/ 527343 w 790575"/>
                <a:gd name="connsiteY26" fmla="*/ 887939 h 1504950"/>
                <a:gd name="connsiteX27" fmla="*/ 527343 w 790575"/>
                <a:gd name="connsiteY27" fmla="*/ 775630 h 1504950"/>
                <a:gd name="connsiteX28" fmla="*/ 654588 w 790575"/>
                <a:gd name="connsiteY28" fmla="*/ 991133 h 1504950"/>
                <a:gd name="connsiteX29" fmla="*/ 718358 w 790575"/>
                <a:gd name="connsiteY29" fmla="*/ 1025185 h 1504950"/>
                <a:gd name="connsiteX30" fmla="*/ 760868 w 790575"/>
                <a:gd name="connsiteY30" fmla="*/ 1012259 h 1504950"/>
                <a:gd name="connsiteX31" fmla="*/ 781994 w 790575"/>
                <a:gd name="connsiteY31" fmla="*/ 90597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0575" h="1504950">
                  <a:moveTo>
                    <a:pt x="781994" y="905970"/>
                  </a:moveTo>
                  <a:cubicBezTo>
                    <a:pt x="685182" y="761113"/>
                    <a:pt x="616983" y="624525"/>
                    <a:pt x="579321" y="499995"/>
                  </a:cubicBezTo>
                  <a:cubicBezTo>
                    <a:pt x="571530" y="474220"/>
                    <a:pt x="551394" y="455609"/>
                    <a:pt x="527353" y="448598"/>
                  </a:cubicBezTo>
                  <a:lnTo>
                    <a:pt x="527353" y="448027"/>
                  </a:lnTo>
                  <a:cubicBezTo>
                    <a:pt x="443942" y="422519"/>
                    <a:pt x="362542" y="417223"/>
                    <a:pt x="283160" y="432091"/>
                  </a:cubicBezTo>
                  <a:cubicBezTo>
                    <a:pt x="225743" y="341937"/>
                    <a:pt x="181986" y="218131"/>
                    <a:pt x="152668" y="62445"/>
                  </a:cubicBezTo>
                  <a:cubicBezTo>
                    <a:pt x="144829" y="20869"/>
                    <a:pt x="104767" y="-6506"/>
                    <a:pt x="63190" y="1342"/>
                  </a:cubicBezTo>
                  <a:cubicBezTo>
                    <a:pt x="21594" y="9162"/>
                    <a:pt x="-5762" y="49224"/>
                    <a:pt x="2068" y="90820"/>
                  </a:cubicBezTo>
                  <a:cubicBezTo>
                    <a:pt x="24090" y="207701"/>
                    <a:pt x="54303" y="310667"/>
                    <a:pt x="91889" y="396830"/>
                  </a:cubicBezTo>
                  <a:cubicBezTo>
                    <a:pt x="127503" y="478497"/>
                    <a:pt x="170860" y="547563"/>
                    <a:pt x="220857" y="602532"/>
                  </a:cubicBezTo>
                  <a:lnTo>
                    <a:pt x="220857" y="887939"/>
                  </a:lnTo>
                  <a:cubicBezTo>
                    <a:pt x="104043" y="1001553"/>
                    <a:pt x="39292" y="1104604"/>
                    <a:pt x="23480" y="1201845"/>
                  </a:cubicBezTo>
                  <a:cubicBezTo>
                    <a:pt x="8031" y="1296866"/>
                    <a:pt x="353" y="1373028"/>
                    <a:pt x="1" y="1434674"/>
                  </a:cubicBezTo>
                  <a:cubicBezTo>
                    <a:pt x="-228" y="1476993"/>
                    <a:pt x="33872" y="1511493"/>
                    <a:pt x="76192" y="1511731"/>
                  </a:cubicBezTo>
                  <a:cubicBezTo>
                    <a:pt x="76344" y="1511750"/>
                    <a:pt x="76487" y="1511750"/>
                    <a:pt x="76630" y="1511750"/>
                  </a:cubicBezTo>
                  <a:cubicBezTo>
                    <a:pt x="118740" y="1511750"/>
                    <a:pt x="153011" y="1477708"/>
                    <a:pt x="153249" y="1435560"/>
                  </a:cubicBezTo>
                  <a:cubicBezTo>
                    <a:pt x="153554" y="1382677"/>
                    <a:pt x="160793" y="1312325"/>
                    <a:pt x="174747" y="1226438"/>
                  </a:cubicBezTo>
                  <a:cubicBezTo>
                    <a:pt x="189349" y="1136637"/>
                    <a:pt x="287875" y="1032090"/>
                    <a:pt x="367942" y="960205"/>
                  </a:cubicBezTo>
                  <a:cubicBezTo>
                    <a:pt x="370133" y="958233"/>
                    <a:pt x="372181" y="956157"/>
                    <a:pt x="374105" y="954004"/>
                  </a:cubicBezTo>
                  <a:cubicBezTo>
                    <a:pt x="376019" y="956157"/>
                    <a:pt x="378058" y="958233"/>
                    <a:pt x="380258" y="960205"/>
                  </a:cubicBezTo>
                  <a:cubicBezTo>
                    <a:pt x="460325" y="1032090"/>
                    <a:pt x="558862" y="1136627"/>
                    <a:pt x="573454" y="1226438"/>
                  </a:cubicBezTo>
                  <a:cubicBezTo>
                    <a:pt x="587408" y="1312325"/>
                    <a:pt x="594647" y="1382677"/>
                    <a:pt x="594951" y="1435560"/>
                  </a:cubicBezTo>
                  <a:cubicBezTo>
                    <a:pt x="595190" y="1477727"/>
                    <a:pt x="629461" y="1511750"/>
                    <a:pt x="671571" y="1511750"/>
                  </a:cubicBezTo>
                  <a:cubicBezTo>
                    <a:pt x="671723" y="1511750"/>
                    <a:pt x="671866" y="1511750"/>
                    <a:pt x="672028" y="1511731"/>
                  </a:cubicBezTo>
                  <a:cubicBezTo>
                    <a:pt x="714347" y="1511502"/>
                    <a:pt x="748457" y="1476993"/>
                    <a:pt x="748199" y="1434674"/>
                  </a:cubicBezTo>
                  <a:cubicBezTo>
                    <a:pt x="747847" y="1373018"/>
                    <a:pt x="740160" y="1296857"/>
                    <a:pt x="724720" y="1201845"/>
                  </a:cubicBezTo>
                  <a:cubicBezTo>
                    <a:pt x="708918" y="1104623"/>
                    <a:pt x="644158" y="1001553"/>
                    <a:pt x="527343" y="887939"/>
                  </a:cubicBezTo>
                  <a:lnTo>
                    <a:pt x="527343" y="775630"/>
                  </a:lnTo>
                  <a:cubicBezTo>
                    <a:pt x="562957" y="845629"/>
                    <a:pt x="605429" y="917590"/>
                    <a:pt x="654588" y="991133"/>
                  </a:cubicBezTo>
                  <a:cubicBezTo>
                    <a:pt x="669361" y="1013240"/>
                    <a:pt x="693631" y="1025185"/>
                    <a:pt x="718358" y="1025185"/>
                  </a:cubicBezTo>
                  <a:cubicBezTo>
                    <a:pt x="732997" y="1025185"/>
                    <a:pt x="747790" y="1020994"/>
                    <a:pt x="760868" y="1012259"/>
                  </a:cubicBezTo>
                  <a:cubicBezTo>
                    <a:pt x="796053" y="988732"/>
                    <a:pt x="805530" y="941155"/>
                    <a:pt x="781994" y="9059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FF90B01F-9339-403F-B239-8728C39622B9}"/>
              </a:ext>
            </a:extLst>
          </p:cNvPr>
          <p:cNvGrpSpPr/>
          <p:nvPr/>
        </p:nvGrpSpPr>
        <p:grpSpPr>
          <a:xfrm>
            <a:off x="10191310" y="5961721"/>
            <a:ext cx="560615" cy="707265"/>
            <a:chOff x="6390262" y="635479"/>
            <a:chExt cx="612041" cy="772145"/>
          </a:xfrm>
          <a:solidFill>
            <a:schemeClr val="accent1"/>
          </a:solidFill>
        </p:grpSpPr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5ED35C84-93E6-4439-9350-AB92F669AE03}"/>
                </a:ext>
              </a:extLst>
            </p:cNvPr>
            <p:cNvSpPr/>
            <p:nvPr/>
          </p:nvSpPr>
          <p:spPr>
            <a:xfrm>
              <a:off x="6834915" y="761393"/>
              <a:ext cx="167388" cy="156590"/>
            </a:xfrm>
            <a:custGeom>
              <a:avLst/>
              <a:gdLst>
                <a:gd name="connsiteX0" fmla="*/ 294909 w 295275"/>
                <a:gd name="connsiteY0" fmla="*/ 93150 h 276225"/>
                <a:gd name="connsiteX1" fmla="*/ 283175 w 295275"/>
                <a:gd name="connsiteY1" fmla="*/ 66338 h 276225"/>
                <a:gd name="connsiteX2" fmla="*/ 266372 w 295275"/>
                <a:gd name="connsiteY2" fmla="*/ 43097 h 276225"/>
                <a:gd name="connsiteX3" fmla="*/ 241398 w 295275"/>
                <a:gd name="connsiteY3" fmla="*/ 21961 h 276225"/>
                <a:gd name="connsiteX4" fmla="*/ 196049 w 295275"/>
                <a:gd name="connsiteY4" fmla="*/ 3796 h 276225"/>
                <a:gd name="connsiteX5" fmla="*/ 81730 w 295275"/>
                <a:gd name="connsiteY5" fmla="*/ 22208 h 276225"/>
                <a:gd name="connsiteX6" fmla="*/ 7702 w 295275"/>
                <a:gd name="connsiteY6" fmla="*/ 110819 h 276225"/>
                <a:gd name="connsiteX7" fmla="*/ 16712 w 295275"/>
                <a:gd name="connsiteY7" fmla="*/ 217728 h 276225"/>
                <a:gd name="connsiteX8" fmla="*/ 103723 w 295275"/>
                <a:gd name="connsiteY8" fmla="*/ 280517 h 276225"/>
                <a:gd name="connsiteX9" fmla="*/ 217919 w 295275"/>
                <a:gd name="connsiteY9" fmla="*/ 261972 h 276225"/>
                <a:gd name="connsiteX10" fmla="*/ 241398 w 295275"/>
                <a:gd name="connsiteY10" fmla="*/ 246160 h 276225"/>
                <a:gd name="connsiteX11" fmla="*/ 292433 w 295275"/>
                <a:gd name="connsiteY11" fmla="*/ 173494 h 276225"/>
                <a:gd name="connsiteX12" fmla="*/ 294909 w 295275"/>
                <a:gd name="connsiteY12" fmla="*/ 9315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5275" h="276225">
                  <a:moveTo>
                    <a:pt x="294909" y="93150"/>
                  </a:moveTo>
                  <a:cubicBezTo>
                    <a:pt x="292023" y="84016"/>
                    <a:pt x="288118" y="75062"/>
                    <a:pt x="283175" y="66338"/>
                  </a:cubicBezTo>
                  <a:cubicBezTo>
                    <a:pt x="278231" y="57679"/>
                    <a:pt x="272640" y="49926"/>
                    <a:pt x="266372" y="43097"/>
                  </a:cubicBezTo>
                  <a:cubicBezTo>
                    <a:pt x="258952" y="34953"/>
                    <a:pt x="250628" y="27904"/>
                    <a:pt x="241398" y="21961"/>
                  </a:cubicBezTo>
                  <a:cubicBezTo>
                    <a:pt x="228224" y="13560"/>
                    <a:pt x="213099" y="7492"/>
                    <a:pt x="196049" y="3796"/>
                  </a:cubicBezTo>
                  <a:cubicBezTo>
                    <a:pt x="156654" y="-4852"/>
                    <a:pt x="118545" y="1272"/>
                    <a:pt x="81730" y="22208"/>
                  </a:cubicBezTo>
                  <a:cubicBezTo>
                    <a:pt x="45059" y="43049"/>
                    <a:pt x="20380" y="72586"/>
                    <a:pt x="7702" y="110819"/>
                  </a:cubicBezTo>
                  <a:cubicBezTo>
                    <a:pt x="-4995" y="149053"/>
                    <a:pt x="-1995" y="184695"/>
                    <a:pt x="16712" y="217728"/>
                  </a:cubicBezTo>
                  <a:cubicBezTo>
                    <a:pt x="35582" y="250770"/>
                    <a:pt x="64576" y="271697"/>
                    <a:pt x="103723" y="280517"/>
                  </a:cubicBezTo>
                  <a:cubicBezTo>
                    <a:pt x="143109" y="288918"/>
                    <a:pt x="181171" y="282736"/>
                    <a:pt x="217919" y="261972"/>
                  </a:cubicBezTo>
                  <a:cubicBezTo>
                    <a:pt x="226415" y="257104"/>
                    <a:pt x="234235" y="251846"/>
                    <a:pt x="241398" y="246160"/>
                  </a:cubicBezTo>
                  <a:cubicBezTo>
                    <a:pt x="265534" y="226948"/>
                    <a:pt x="282546" y="202736"/>
                    <a:pt x="292433" y="173494"/>
                  </a:cubicBezTo>
                  <a:cubicBezTo>
                    <a:pt x="301834" y="145309"/>
                    <a:pt x="302653" y="118535"/>
                    <a:pt x="294909" y="93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7534E182-B81B-4C2E-BEAB-5E2C73F6315B}"/>
                </a:ext>
              </a:extLst>
            </p:cNvPr>
            <p:cNvSpPr/>
            <p:nvPr/>
          </p:nvSpPr>
          <p:spPr>
            <a:xfrm>
              <a:off x="6390262" y="635479"/>
              <a:ext cx="556161" cy="772145"/>
            </a:xfrm>
            <a:custGeom>
              <a:avLst/>
              <a:gdLst>
                <a:gd name="connsiteX0" fmla="*/ 833820 w 981075"/>
                <a:gd name="connsiteY0" fmla="*/ 560722 h 1362075"/>
                <a:gd name="connsiteX1" fmla="*/ 834353 w 981075"/>
                <a:gd name="connsiteY1" fmla="*/ 560103 h 1362075"/>
                <a:gd name="connsiteX2" fmla="*/ 685420 w 981075"/>
                <a:gd name="connsiteY2" fmla="*/ 403817 h 1362075"/>
                <a:gd name="connsiteX3" fmla="*/ 940395 w 981075"/>
                <a:gd name="connsiteY3" fmla="*/ 136783 h 1362075"/>
                <a:gd name="connsiteX4" fmla="*/ 953082 w 981075"/>
                <a:gd name="connsiteY4" fmla="*/ 29160 h 1362075"/>
                <a:gd name="connsiteX5" fmla="*/ 845459 w 981075"/>
                <a:gd name="connsiteY5" fmla="*/ 16482 h 1362075"/>
                <a:gd name="connsiteX6" fmla="*/ 615935 w 981075"/>
                <a:gd name="connsiteY6" fmla="*/ 237939 h 1362075"/>
                <a:gd name="connsiteX7" fmla="*/ 486557 w 981075"/>
                <a:gd name="connsiteY7" fmla="*/ 467729 h 1362075"/>
                <a:gd name="connsiteX8" fmla="*/ 483109 w 981075"/>
                <a:gd name="connsiteY8" fmla="*/ 497400 h 1362075"/>
                <a:gd name="connsiteX9" fmla="*/ 181024 w 981075"/>
                <a:gd name="connsiteY9" fmla="*/ 845729 h 1362075"/>
                <a:gd name="connsiteX10" fmla="*/ 28195 w 981075"/>
                <a:gd name="connsiteY10" fmla="*/ 1049059 h 1362075"/>
                <a:gd name="connsiteX11" fmla="*/ 1 w 981075"/>
                <a:gd name="connsiteY11" fmla="*/ 1287480 h 1362075"/>
                <a:gd name="connsiteX12" fmla="*/ 76163 w 981075"/>
                <a:gd name="connsiteY12" fmla="*/ 1364546 h 1362075"/>
                <a:gd name="connsiteX13" fmla="*/ 76639 w 981075"/>
                <a:gd name="connsiteY13" fmla="*/ 1364546 h 1362075"/>
                <a:gd name="connsiteX14" fmla="*/ 153258 w 981075"/>
                <a:gd name="connsiteY14" fmla="*/ 1288375 h 1362075"/>
                <a:gd name="connsiteX15" fmla="*/ 177957 w 981075"/>
                <a:gd name="connsiteY15" fmla="*/ 1081606 h 1362075"/>
                <a:gd name="connsiteX16" fmla="*/ 394803 w 981075"/>
                <a:gd name="connsiteY16" fmla="*/ 893287 h 1362075"/>
                <a:gd name="connsiteX17" fmla="*/ 404632 w 981075"/>
                <a:gd name="connsiteY17" fmla="*/ 887134 h 1362075"/>
                <a:gd name="connsiteX18" fmla="*/ 414463 w 981075"/>
                <a:gd name="connsiteY18" fmla="*/ 893287 h 1362075"/>
                <a:gd name="connsiteX19" fmla="*/ 631309 w 981075"/>
                <a:gd name="connsiteY19" fmla="*/ 1081625 h 1362075"/>
                <a:gd name="connsiteX20" fmla="*/ 656017 w 981075"/>
                <a:gd name="connsiteY20" fmla="*/ 1288375 h 1362075"/>
                <a:gd name="connsiteX21" fmla="*/ 732626 w 981075"/>
                <a:gd name="connsiteY21" fmla="*/ 1364546 h 1362075"/>
                <a:gd name="connsiteX22" fmla="*/ 733103 w 981075"/>
                <a:gd name="connsiteY22" fmla="*/ 1364546 h 1362075"/>
                <a:gd name="connsiteX23" fmla="*/ 809255 w 981075"/>
                <a:gd name="connsiteY23" fmla="*/ 1287480 h 1362075"/>
                <a:gd name="connsiteX24" fmla="*/ 781061 w 981075"/>
                <a:gd name="connsiteY24" fmla="*/ 1049078 h 1362075"/>
                <a:gd name="connsiteX25" fmla="*/ 720996 w 981075"/>
                <a:gd name="connsiteY25" fmla="*/ 931930 h 1362075"/>
                <a:gd name="connsiteX26" fmla="*/ 926593 w 981075"/>
                <a:gd name="connsiteY26" fmla="*/ 888334 h 1362075"/>
                <a:gd name="connsiteX27" fmla="*/ 981010 w 981075"/>
                <a:gd name="connsiteY27" fmla="*/ 842852 h 1362075"/>
                <a:gd name="connsiteX28" fmla="*/ 974790 w 981075"/>
                <a:gd name="connsiteY28" fmla="*/ 772196 h 1362075"/>
                <a:gd name="connsiteX29" fmla="*/ 833820 w 981075"/>
                <a:gd name="connsiteY29" fmla="*/ 560722 h 1362075"/>
                <a:gd name="connsiteX30" fmla="*/ 652273 w 981075"/>
                <a:gd name="connsiteY30" fmla="*/ 789532 h 1362075"/>
                <a:gd name="connsiteX31" fmla="*/ 625803 w 981075"/>
                <a:gd name="connsiteY31" fmla="*/ 800352 h 1362075"/>
                <a:gd name="connsiteX32" fmla="*/ 730054 w 981075"/>
                <a:gd name="connsiteY32" fmla="*/ 680261 h 1362075"/>
                <a:gd name="connsiteX33" fmla="*/ 785185 w 981075"/>
                <a:gd name="connsiteY33" fmla="*/ 761995 h 1362075"/>
                <a:gd name="connsiteX34" fmla="*/ 652273 w 981075"/>
                <a:gd name="connsiteY34" fmla="*/ 789532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81075" h="1362075">
                  <a:moveTo>
                    <a:pt x="833820" y="560722"/>
                  </a:moveTo>
                  <a:lnTo>
                    <a:pt x="834353" y="560103"/>
                  </a:lnTo>
                  <a:cubicBezTo>
                    <a:pt x="793710" y="495266"/>
                    <a:pt x="744075" y="443183"/>
                    <a:pt x="685420" y="403817"/>
                  </a:cubicBezTo>
                  <a:cubicBezTo>
                    <a:pt x="739665" y="317301"/>
                    <a:pt x="824942" y="227890"/>
                    <a:pt x="940395" y="136783"/>
                  </a:cubicBezTo>
                  <a:cubicBezTo>
                    <a:pt x="973627" y="110561"/>
                    <a:pt x="979295" y="62383"/>
                    <a:pt x="953082" y="29160"/>
                  </a:cubicBezTo>
                  <a:cubicBezTo>
                    <a:pt x="926851" y="-4063"/>
                    <a:pt x="878692" y="-9740"/>
                    <a:pt x="845459" y="16482"/>
                  </a:cubicBezTo>
                  <a:cubicBezTo>
                    <a:pt x="752095" y="90168"/>
                    <a:pt x="674876" y="164672"/>
                    <a:pt x="615935" y="237939"/>
                  </a:cubicBezTo>
                  <a:cubicBezTo>
                    <a:pt x="554747" y="314034"/>
                    <a:pt x="511217" y="391339"/>
                    <a:pt x="486557" y="467729"/>
                  </a:cubicBezTo>
                  <a:cubicBezTo>
                    <a:pt x="483385" y="477597"/>
                    <a:pt x="482318" y="487656"/>
                    <a:pt x="483109" y="497400"/>
                  </a:cubicBezTo>
                  <a:lnTo>
                    <a:pt x="181024" y="845729"/>
                  </a:lnTo>
                  <a:cubicBezTo>
                    <a:pt x="93985" y="910832"/>
                    <a:pt x="43625" y="978031"/>
                    <a:pt x="28195" y="1049059"/>
                  </a:cubicBezTo>
                  <a:cubicBezTo>
                    <a:pt x="9926" y="1133060"/>
                    <a:pt x="439" y="1213261"/>
                    <a:pt x="1" y="1287480"/>
                  </a:cubicBezTo>
                  <a:cubicBezTo>
                    <a:pt x="-246" y="1329790"/>
                    <a:pt x="33863" y="1364299"/>
                    <a:pt x="76163" y="1364546"/>
                  </a:cubicBezTo>
                  <a:lnTo>
                    <a:pt x="76639" y="1364546"/>
                  </a:lnTo>
                  <a:cubicBezTo>
                    <a:pt x="118740" y="1364546"/>
                    <a:pt x="153011" y="1330542"/>
                    <a:pt x="153258" y="1288375"/>
                  </a:cubicBezTo>
                  <a:cubicBezTo>
                    <a:pt x="153630" y="1224805"/>
                    <a:pt x="161936" y="1155234"/>
                    <a:pt x="177957" y="1081606"/>
                  </a:cubicBezTo>
                  <a:cubicBezTo>
                    <a:pt x="184777" y="1050240"/>
                    <a:pt x="222001" y="984080"/>
                    <a:pt x="394803" y="893287"/>
                  </a:cubicBezTo>
                  <a:cubicBezTo>
                    <a:pt x="398279" y="891468"/>
                    <a:pt x="401556" y="889401"/>
                    <a:pt x="404632" y="887134"/>
                  </a:cubicBezTo>
                  <a:cubicBezTo>
                    <a:pt x="407700" y="889401"/>
                    <a:pt x="410986" y="891468"/>
                    <a:pt x="414463" y="893287"/>
                  </a:cubicBezTo>
                  <a:cubicBezTo>
                    <a:pt x="587265" y="984080"/>
                    <a:pt x="624498" y="1050250"/>
                    <a:pt x="631309" y="1081625"/>
                  </a:cubicBezTo>
                  <a:cubicBezTo>
                    <a:pt x="647330" y="1155234"/>
                    <a:pt x="655626" y="1224805"/>
                    <a:pt x="656017" y="1288375"/>
                  </a:cubicBezTo>
                  <a:cubicBezTo>
                    <a:pt x="656264" y="1330542"/>
                    <a:pt x="690516" y="1364546"/>
                    <a:pt x="732626" y="1364546"/>
                  </a:cubicBezTo>
                  <a:lnTo>
                    <a:pt x="733103" y="1364546"/>
                  </a:lnTo>
                  <a:cubicBezTo>
                    <a:pt x="775412" y="1364299"/>
                    <a:pt x="809521" y="1329790"/>
                    <a:pt x="809255" y="1287480"/>
                  </a:cubicBezTo>
                  <a:cubicBezTo>
                    <a:pt x="808807" y="1213261"/>
                    <a:pt x="799339" y="1133060"/>
                    <a:pt x="781061" y="1049078"/>
                  </a:cubicBezTo>
                  <a:cubicBezTo>
                    <a:pt x="772336" y="1008902"/>
                    <a:pt x="752390" y="969954"/>
                    <a:pt x="720996" y="931930"/>
                  </a:cubicBezTo>
                  <a:cubicBezTo>
                    <a:pt x="787966" y="918167"/>
                    <a:pt x="856928" y="903555"/>
                    <a:pt x="926593" y="888334"/>
                  </a:cubicBezTo>
                  <a:cubicBezTo>
                    <a:pt x="951072" y="882981"/>
                    <a:pt x="971399" y="866008"/>
                    <a:pt x="981010" y="842852"/>
                  </a:cubicBezTo>
                  <a:cubicBezTo>
                    <a:pt x="990620" y="819697"/>
                    <a:pt x="988296" y="793313"/>
                    <a:pt x="974790" y="772196"/>
                  </a:cubicBezTo>
                  <a:cubicBezTo>
                    <a:pt x="930851" y="703483"/>
                    <a:pt x="883426" y="632359"/>
                    <a:pt x="833820" y="560722"/>
                  </a:cubicBezTo>
                  <a:close/>
                  <a:moveTo>
                    <a:pt x="652273" y="789532"/>
                  </a:moveTo>
                  <a:cubicBezTo>
                    <a:pt x="642548" y="791513"/>
                    <a:pt x="633642" y="795256"/>
                    <a:pt x="625803" y="800352"/>
                  </a:cubicBezTo>
                  <a:lnTo>
                    <a:pt x="730054" y="680261"/>
                  </a:lnTo>
                  <a:cubicBezTo>
                    <a:pt x="748809" y="707655"/>
                    <a:pt x="767221" y="734944"/>
                    <a:pt x="785185" y="761995"/>
                  </a:cubicBezTo>
                  <a:cubicBezTo>
                    <a:pt x="740151" y="771510"/>
                    <a:pt x="695707" y="780711"/>
                    <a:pt x="652273" y="7895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706" name="Graphic 344" descr="Snake">
            <a:extLst>
              <a:ext uri="{FF2B5EF4-FFF2-40B4-BE49-F238E27FC236}">
                <a16:creationId xmlns:a16="http://schemas.microsoft.com/office/drawing/2014/main" id="{E0F1E2C8-E581-448F-B2CD-154FB6247F10}"/>
              </a:ext>
            </a:extLst>
          </p:cNvPr>
          <p:cNvGrpSpPr/>
          <p:nvPr/>
        </p:nvGrpSpPr>
        <p:grpSpPr>
          <a:xfrm>
            <a:off x="10463361" y="4840076"/>
            <a:ext cx="714272" cy="714272"/>
            <a:chOff x="2681294" y="2368784"/>
            <a:chExt cx="432000" cy="432000"/>
          </a:xfrm>
          <a:solidFill>
            <a:schemeClr val="accent1"/>
          </a:solidFill>
        </p:grpSpPr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3A32CFE4-3314-4B46-AC71-BB7B4FB45B70}"/>
                </a:ext>
              </a:extLst>
            </p:cNvPr>
            <p:cNvSpPr/>
            <p:nvPr/>
          </p:nvSpPr>
          <p:spPr>
            <a:xfrm>
              <a:off x="2960294" y="2404784"/>
              <a:ext cx="31500" cy="31500"/>
            </a:xfrm>
            <a:custGeom>
              <a:avLst/>
              <a:gdLst>
                <a:gd name="connsiteX0" fmla="*/ 4500 w 31500"/>
                <a:gd name="connsiteY0" fmla="*/ 22500 h 31500"/>
                <a:gd name="connsiteX1" fmla="*/ 16200 w 31500"/>
                <a:gd name="connsiteY1" fmla="*/ 22500 h 31500"/>
                <a:gd name="connsiteX2" fmla="*/ 28350 w 31500"/>
                <a:gd name="connsiteY2" fmla="*/ 34650 h 31500"/>
                <a:gd name="connsiteX3" fmla="*/ 34650 w 31500"/>
                <a:gd name="connsiteY3" fmla="*/ 28350 h 31500"/>
                <a:gd name="connsiteX4" fmla="*/ 22500 w 31500"/>
                <a:gd name="connsiteY4" fmla="*/ 16200 h 31500"/>
                <a:gd name="connsiteX5" fmla="*/ 22500 w 31500"/>
                <a:gd name="connsiteY5" fmla="*/ 4500 h 31500"/>
                <a:gd name="connsiteX6" fmla="*/ 18000 w 31500"/>
                <a:gd name="connsiteY6" fmla="*/ 0 h 31500"/>
                <a:gd name="connsiteX7" fmla="*/ 13500 w 31500"/>
                <a:gd name="connsiteY7" fmla="*/ 4500 h 31500"/>
                <a:gd name="connsiteX8" fmla="*/ 13500 w 31500"/>
                <a:gd name="connsiteY8" fmla="*/ 13500 h 31500"/>
                <a:gd name="connsiteX9" fmla="*/ 4500 w 31500"/>
                <a:gd name="connsiteY9" fmla="*/ 13500 h 31500"/>
                <a:gd name="connsiteX10" fmla="*/ 0 w 31500"/>
                <a:gd name="connsiteY10" fmla="*/ 18000 h 31500"/>
                <a:gd name="connsiteX11" fmla="*/ 4500 w 31500"/>
                <a:gd name="connsiteY11" fmla="*/ 22500 h 3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500" h="31500">
                  <a:moveTo>
                    <a:pt x="4500" y="22500"/>
                  </a:moveTo>
                  <a:lnTo>
                    <a:pt x="16200" y="22500"/>
                  </a:lnTo>
                  <a:lnTo>
                    <a:pt x="28350" y="34650"/>
                  </a:lnTo>
                  <a:lnTo>
                    <a:pt x="34650" y="28350"/>
                  </a:lnTo>
                  <a:lnTo>
                    <a:pt x="22500" y="16200"/>
                  </a:lnTo>
                  <a:lnTo>
                    <a:pt x="22500" y="4500"/>
                  </a:lnTo>
                  <a:cubicBezTo>
                    <a:pt x="22500" y="1800"/>
                    <a:pt x="20700" y="0"/>
                    <a:pt x="18000" y="0"/>
                  </a:cubicBezTo>
                  <a:cubicBezTo>
                    <a:pt x="15300" y="0"/>
                    <a:pt x="13500" y="1800"/>
                    <a:pt x="13500" y="4500"/>
                  </a:cubicBezTo>
                  <a:lnTo>
                    <a:pt x="13500" y="13500"/>
                  </a:lnTo>
                  <a:lnTo>
                    <a:pt x="4500" y="13500"/>
                  </a:lnTo>
                  <a:cubicBezTo>
                    <a:pt x="1800" y="13500"/>
                    <a:pt x="0" y="15300"/>
                    <a:pt x="0" y="18000"/>
                  </a:cubicBezTo>
                  <a:cubicBezTo>
                    <a:pt x="0" y="20700"/>
                    <a:pt x="1800" y="22500"/>
                    <a:pt x="4500" y="22500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36ED5B66-9A48-42B2-B9EC-C169477BB14E}"/>
                </a:ext>
              </a:extLst>
            </p:cNvPr>
            <p:cNvSpPr/>
            <p:nvPr/>
          </p:nvSpPr>
          <p:spPr>
            <a:xfrm>
              <a:off x="2716352" y="2435817"/>
              <a:ext cx="364500" cy="333000"/>
            </a:xfrm>
            <a:custGeom>
              <a:avLst/>
              <a:gdLst>
                <a:gd name="connsiteX0" fmla="*/ 360492 w 364500"/>
                <a:gd name="connsiteY0" fmla="*/ 85067 h 333000"/>
                <a:gd name="connsiteX1" fmla="*/ 349242 w 364500"/>
                <a:gd name="connsiteY1" fmla="*/ 32417 h 333000"/>
                <a:gd name="connsiteX2" fmla="*/ 303342 w 364500"/>
                <a:gd name="connsiteY2" fmla="*/ 3167 h 333000"/>
                <a:gd name="connsiteX3" fmla="*/ 287142 w 364500"/>
                <a:gd name="connsiteY3" fmla="*/ 917 h 333000"/>
                <a:gd name="connsiteX4" fmla="*/ 274992 w 364500"/>
                <a:gd name="connsiteY4" fmla="*/ 25217 h 333000"/>
                <a:gd name="connsiteX5" fmla="*/ 292092 w 364500"/>
                <a:gd name="connsiteY5" fmla="*/ 76967 h 333000"/>
                <a:gd name="connsiteX6" fmla="*/ 307392 w 364500"/>
                <a:gd name="connsiteY6" fmla="*/ 96767 h 333000"/>
                <a:gd name="connsiteX7" fmla="*/ 335742 w 364500"/>
                <a:gd name="connsiteY7" fmla="*/ 102167 h 333000"/>
                <a:gd name="connsiteX8" fmla="*/ 301992 w 364500"/>
                <a:gd name="connsiteY8" fmla="*/ 162917 h 333000"/>
                <a:gd name="connsiteX9" fmla="*/ 234492 w 364500"/>
                <a:gd name="connsiteY9" fmla="*/ 77417 h 333000"/>
                <a:gd name="connsiteX10" fmla="*/ 81492 w 364500"/>
                <a:gd name="connsiteY10" fmla="*/ 86417 h 333000"/>
                <a:gd name="connsiteX11" fmla="*/ 99492 w 364500"/>
                <a:gd name="connsiteY11" fmla="*/ 185417 h 333000"/>
                <a:gd name="connsiteX12" fmla="*/ 166992 w 364500"/>
                <a:gd name="connsiteY12" fmla="*/ 243917 h 333000"/>
                <a:gd name="connsiteX13" fmla="*/ 126492 w 364500"/>
                <a:gd name="connsiteY13" fmla="*/ 239417 h 333000"/>
                <a:gd name="connsiteX14" fmla="*/ 45942 w 364500"/>
                <a:gd name="connsiteY14" fmla="*/ 180467 h 333000"/>
                <a:gd name="connsiteX15" fmla="*/ 27942 w 364500"/>
                <a:gd name="connsiteY15" fmla="*/ 247967 h 333000"/>
                <a:gd name="connsiteX16" fmla="*/ 68442 w 364500"/>
                <a:gd name="connsiteY16" fmla="*/ 310967 h 333000"/>
                <a:gd name="connsiteX17" fmla="*/ 5442 w 364500"/>
                <a:gd name="connsiteY17" fmla="*/ 310967 h 333000"/>
                <a:gd name="connsiteX18" fmla="*/ 2292 w 364500"/>
                <a:gd name="connsiteY18" fmla="*/ 319067 h 333000"/>
                <a:gd name="connsiteX19" fmla="*/ 95442 w 364500"/>
                <a:gd name="connsiteY19" fmla="*/ 319517 h 333000"/>
                <a:gd name="connsiteX20" fmla="*/ 59442 w 364500"/>
                <a:gd name="connsiteY20" fmla="*/ 238517 h 333000"/>
                <a:gd name="connsiteX21" fmla="*/ 86442 w 364500"/>
                <a:gd name="connsiteY21" fmla="*/ 243017 h 333000"/>
                <a:gd name="connsiteX22" fmla="*/ 149442 w 364500"/>
                <a:gd name="connsiteY22" fmla="*/ 310517 h 333000"/>
                <a:gd name="connsiteX23" fmla="*/ 217392 w 364500"/>
                <a:gd name="connsiteY23" fmla="*/ 249767 h 333000"/>
                <a:gd name="connsiteX24" fmla="*/ 162942 w 364500"/>
                <a:gd name="connsiteY24" fmla="*/ 180467 h 333000"/>
                <a:gd name="connsiteX25" fmla="*/ 149442 w 364500"/>
                <a:gd name="connsiteY25" fmla="*/ 103967 h 333000"/>
                <a:gd name="connsiteX26" fmla="*/ 216942 w 364500"/>
                <a:gd name="connsiteY26" fmla="*/ 166967 h 333000"/>
                <a:gd name="connsiteX27" fmla="*/ 275442 w 364500"/>
                <a:gd name="connsiteY27" fmla="*/ 207467 h 333000"/>
                <a:gd name="connsiteX28" fmla="*/ 351942 w 364500"/>
                <a:gd name="connsiteY28" fmla="*/ 162467 h 333000"/>
                <a:gd name="connsiteX29" fmla="*/ 356442 w 364500"/>
                <a:gd name="connsiteY29" fmla="*/ 90017 h 333000"/>
                <a:gd name="connsiteX30" fmla="*/ 360492 w 364500"/>
                <a:gd name="connsiteY30" fmla="*/ 85067 h 33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4500" h="333000">
                  <a:moveTo>
                    <a:pt x="360492" y="85067"/>
                  </a:moveTo>
                  <a:cubicBezTo>
                    <a:pt x="371742" y="67517"/>
                    <a:pt x="366792" y="43667"/>
                    <a:pt x="349242" y="32417"/>
                  </a:cubicBezTo>
                  <a:lnTo>
                    <a:pt x="303342" y="3167"/>
                  </a:lnTo>
                  <a:cubicBezTo>
                    <a:pt x="298842" y="17"/>
                    <a:pt x="292542" y="-883"/>
                    <a:pt x="287142" y="917"/>
                  </a:cubicBezTo>
                  <a:cubicBezTo>
                    <a:pt x="277242" y="4067"/>
                    <a:pt x="271842" y="14867"/>
                    <a:pt x="274992" y="25217"/>
                  </a:cubicBezTo>
                  <a:lnTo>
                    <a:pt x="292092" y="76967"/>
                  </a:lnTo>
                  <a:cubicBezTo>
                    <a:pt x="294792" y="85067"/>
                    <a:pt x="300192" y="91817"/>
                    <a:pt x="307392" y="96767"/>
                  </a:cubicBezTo>
                  <a:cubicBezTo>
                    <a:pt x="316392" y="102617"/>
                    <a:pt x="326292" y="103967"/>
                    <a:pt x="335742" y="102167"/>
                  </a:cubicBezTo>
                  <a:cubicBezTo>
                    <a:pt x="335292" y="124667"/>
                    <a:pt x="328092" y="152567"/>
                    <a:pt x="301992" y="162917"/>
                  </a:cubicBezTo>
                  <a:cubicBezTo>
                    <a:pt x="264192" y="177767"/>
                    <a:pt x="262392" y="135017"/>
                    <a:pt x="234492" y="77417"/>
                  </a:cubicBezTo>
                  <a:cubicBezTo>
                    <a:pt x="206592" y="19817"/>
                    <a:pt x="103092" y="37367"/>
                    <a:pt x="81492" y="86417"/>
                  </a:cubicBezTo>
                  <a:cubicBezTo>
                    <a:pt x="58092" y="139517"/>
                    <a:pt x="88242" y="171017"/>
                    <a:pt x="99492" y="185417"/>
                  </a:cubicBezTo>
                  <a:cubicBezTo>
                    <a:pt x="110742" y="199817"/>
                    <a:pt x="156642" y="228167"/>
                    <a:pt x="166992" y="243917"/>
                  </a:cubicBezTo>
                  <a:cubicBezTo>
                    <a:pt x="177342" y="259667"/>
                    <a:pt x="157542" y="288017"/>
                    <a:pt x="126492" y="239417"/>
                  </a:cubicBezTo>
                  <a:cubicBezTo>
                    <a:pt x="95442" y="190817"/>
                    <a:pt x="70242" y="172367"/>
                    <a:pt x="45942" y="180467"/>
                  </a:cubicBezTo>
                  <a:cubicBezTo>
                    <a:pt x="21642" y="188567"/>
                    <a:pt x="16692" y="216467"/>
                    <a:pt x="27942" y="247967"/>
                  </a:cubicBezTo>
                  <a:cubicBezTo>
                    <a:pt x="39192" y="279467"/>
                    <a:pt x="81492" y="300617"/>
                    <a:pt x="68442" y="310967"/>
                  </a:cubicBezTo>
                  <a:cubicBezTo>
                    <a:pt x="61242" y="316817"/>
                    <a:pt x="24792" y="315467"/>
                    <a:pt x="5442" y="310967"/>
                  </a:cubicBezTo>
                  <a:cubicBezTo>
                    <a:pt x="492" y="309617"/>
                    <a:pt x="-2208" y="316817"/>
                    <a:pt x="2292" y="319067"/>
                  </a:cubicBezTo>
                  <a:cubicBezTo>
                    <a:pt x="27042" y="333467"/>
                    <a:pt x="81492" y="346967"/>
                    <a:pt x="95442" y="319517"/>
                  </a:cubicBezTo>
                  <a:cubicBezTo>
                    <a:pt x="113442" y="284867"/>
                    <a:pt x="75192" y="278117"/>
                    <a:pt x="59442" y="238517"/>
                  </a:cubicBezTo>
                  <a:cubicBezTo>
                    <a:pt x="43692" y="198917"/>
                    <a:pt x="74742" y="226367"/>
                    <a:pt x="86442" y="243017"/>
                  </a:cubicBezTo>
                  <a:cubicBezTo>
                    <a:pt x="98142" y="259667"/>
                    <a:pt x="119742" y="299717"/>
                    <a:pt x="149442" y="310517"/>
                  </a:cubicBezTo>
                  <a:cubicBezTo>
                    <a:pt x="179142" y="321317"/>
                    <a:pt x="215142" y="288017"/>
                    <a:pt x="217392" y="249767"/>
                  </a:cubicBezTo>
                  <a:cubicBezTo>
                    <a:pt x="219642" y="211517"/>
                    <a:pt x="184092" y="197567"/>
                    <a:pt x="162942" y="180467"/>
                  </a:cubicBezTo>
                  <a:cubicBezTo>
                    <a:pt x="141792" y="163367"/>
                    <a:pt x="112992" y="123767"/>
                    <a:pt x="149442" y="103967"/>
                  </a:cubicBezTo>
                  <a:cubicBezTo>
                    <a:pt x="185892" y="84167"/>
                    <a:pt x="207492" y="145367"/>
                    <a:pt x="216942" y="166967"/>
                  </a:cubicBezTo>
                  <a:cubicBezTo>
                    <a:pt x="226392" y="188567"/>
                    <a:pt x="248442" y="204317"/>
                    <a:pt x="275442" y="207467"/>
                  </a:cubicBezTo>
                  <a:cubicBezTo>
                    <a:pt x="302442" y="210617"/>
                    <a:pt x="332592" y="197567"/>
                    <a:pt x="351942" y="162467"/>
                  </a:cubicBezTo>
                  <a:cubicBezTo>
                    <a:pt x="364992" y="139067"/>
                    <a:pt x="361842" y="110267"/>
                    <a:pt x="356442" y="90017"/>
                  </a:cubicBezTo>
                  <a:cubicBezTo>
                    <a:pt x="357792" y="88667"/>
                    <a:pt x="359142" y="86867"/>
                    <a:pt x="360492" y="85067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09" name="Graphic 348" descr="Bats">
            <a:extLst>
              <a:ext uri="{FF2B5EF4-FFF2-40B4-BE49-F238E27FC236}">
                <a16:creationId xmlns:a16="http://schemas.microsoft.com/office/drawing/2014/main" id="{7DEA1CDF-541B-45B5-B9A7-B26162A29A15}"/>
              </a:ext>
            </a:extLst>
          </p:cNvPr>
          <p:cNvGrpSpPr/>
          <p:nvPr/>
        </p:nvGrpSpPr>
        <p:grpSpPr>
          <a:xfrm>
            <a:off x="11330564" y="4892802"/>
            <a:ext cx="647851" cy="647851"/>
            <a:chOff x="4385378" y="2368784"/>
            <a:chExt cx="432000" cy="432000"/>
          </a:xfrm>
          <a:solidFill>
            <a:schemeClr val="accent1"/>
          </a:solidFill>
        </p:grpSpPr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0C6B162C-24B6-4A0B-86C4-71F230331534}"/>
                </a:ext>
              </a:extLst>
            </p:cNvPr>
            <p:cNvSpPr/>
            <p:nvPr/>
          </p:nvSpPr>
          <p:spPr>
            <a:xfrm>
              <a:off x="4403471" y="2404784"/>
              <a:ext cx="364500" cy="220500"/>
            </a:xfrm>
            <a:custGeom>
              <a:avLst/>
              <a:gdLst>
                <a:gd name="connsiteX0" fmla="*/ 228957 w 364500"/>
                <a:gd name="connsiteY0" fmla="*/ 102600 h 220500"/>
                <a:gd name="connsiteX1" fmla="*/ 275757 w 364500"/>
                <a:gd name="connsiteY1" fmla="*/ 102600 h 220500"/>
                <a:gd name="connsiteX2" fmla="*/ 302757 w 364500"/>
                <a:gd name="connsiteY2" fmla="*/ 62100 h 220500"/>
                <a:gd name="connsiteX3" fmla="*/ 368907 w 364500"/>
                <a:gd name="connsiteY3" fmla="*/ 68850 h 220500"/>
                <a:gd name="connsiteX4" fmla="*/ 253257 w 364500"/>
                <a:gd name="connsiteY4" fmla="*/ 0 h 220500"/>
                <a:gd name="connsiteX5" fmla="*/ 181707 w 364500"/>
                <a:gd name="connsiteY5" fmla="*/ 75600 h 220500"/>
                <a:gd name="connsiteX6" fmla="*/ 180357 w 364500"/>
                <a:gd name="connsiteY6" fmla="*/ 71550 h 220500"/>
                <a:gd name="connsiteX7" fmla="*/ 179007 w 364500"/>
                <a:gd name="connsiteY7" fmla="*/ 68400 h 220500"/>
                <a:gd name="connsiteX8" fmla="*/ 182607 w 364500"/>
                <a:gd name="connsiteY8" fmla="*/ 56700 h 220500"/>
                <a:gd name="connsiteX9" fmla="*/ 173607 w 364500"/>
                <a:gd name="connsiteY9" fmla="*/ 43200 h 220500"/>
                <a:gd name="connsiteX10" fmla="*/ 166407 w 364500"/>
                <a:gd name="connsiteY10" fmla="*/ 56700 h 220500"/>
                <a:gd name="connsiteX11" fmla="*/ 149757 w 364500"/>
                <a:gd name="connsiteY11" fmla="*/ 56250 h 220500"/>
                <a:gd name="connsiteX12" fmla="*/ 138057 w 364500"/>
                <a:gd name="connsiteY12" fmla="*/ 69750 h 220500"/>
                <a:gd name="connsiteX13" fmla="*/ 122307 w 364500"/>
                <a:gd name="connsiteY13" fmla="*/ 64350 h 220500"/>
                <a:gd name="connsiteX14" fmla="*/ 125457 w 364500"/>
                <a:gd name="connsiteY14" fmla="*/ 80100 h 220500"/>
                <a:gd name="connsiteX15" fmla="*/ 137607 w 364500"/>
                <a:gd name="connsiteY15" fmla="*/ 85950 h 220500"/>
                <a:gd name="connsiteX16" fmla="*/ 138507 w 364500"/>
                <a:gd name="connsiteY16" fmla="*/ 88650 h 220500"/>
                <a:gd name="connsiteX17" fmla="*/ 140307 w 364500"/>
                <a:gd name="connsiteY17" fmla="*/ 92250 h 220500"/>
                <a:gd name="connsiteX18" fmla="*/ 36357 w 364500"/>
                <a:gd name="connsiteY18" fmla="*/ 89100 h 220500"/>
                <a:gd name="connsiteX19" fmla="*/ 3507 w 364500"/>
                <a:gd name="connsiteY19" fmla="*/ 220500 h 220500"/>
                <a:gd name="connsiteX20" fmla="*/ 45357 w 364500"/>
                <a:gd name="connsiteY20" fmla="*/ 169200 h 220500"/>
                <a:gd name="connsiteX21" fmla="*/ 93057 w 364500"/>
                <a:gd name="connsiteY21" fmla="*/ 178650 h 220500"/>
                <a:gd name="connsiteX22" fmla="*/ 126357 w 364500"/>
                <a:gd name="connsiteY22" fmla="*/ 145350 h 220500"/>
                <a:gd name="connsiteX23" fmla="*/ 193407 w 364500"/>
                <a:gd name="connsiteY23" fmla="*/ 161550 h 220500"/>
                <a:gd name="connsiteX24" fmla="*/ 228957 w 364500"/>
                <a:gd name="connsiteY24" fmla="*/ 102600 h 22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64500" h="220500">
                  <a:moveTo>
                    <a:pt x="228957" y="102600"/>
                  </a:moveTo>
                  <a:cubicBezTo>
                    <a:pt x="252357" y="94500"/>
                    <a:pt x="275757" y="102600"/>
                    <a:pt x="275757" y="102600"/>
                  </a:cubicBezTo>
                  <a:cubicBezTo>
                    <a:pt x="275757" y="102600"/>
                    <a:pt x="290607" y="67950"/>
                    <a:pt x="302757" y="62100"/>
                  </a:cubicBezTo>
                  <a:cubicBezTo>
                    <a:pt x="337407" y="47700"/>
                    <a:pt x="368907" y="68850"/>
                    <a:pt x="368907" y="68850"/>
                  </a:cubicBezTo>
                  <a:cubicBezTo>
                    <a:pt x="368907" y="68850"/>
                    <a:pt x="332007" y="4500"/>
                    <a:pt x="253257" y="0"/>
                  </a:cubicBezTo>
                  <a:cubicBezTo>
                    <a:pt x="232107" y="29700"/>
                    <a:pt x="218607" y="53100"/>
                    <a:pt x="181707" y="75600"/>
                  </a:cubicBezTo>
                  <a:cubicBezTo>
                    <a:pt x="181257" y="74250"/>
                    <a:pt x="180807" y="72900"/>
                    <a:pt x="180357" y="71550"/>
                  </a:cubicBezTo>
                  <a:cubicBezTo>
                    <a:pt x="179907" y="70650"/>
                    <a:pt x="179457" y="69300"/>
                    <a:pt x="179007" y="68400"/>
                  </a:cubicBezTo>
                  <a:cubicBezTo>
                    <a:pt x="181257" y="65700"/>
                    <a:pt x="182607" y="61200"/>
                    <a:pt x="182607" y="56700"/>
                  </a:cubicBezTo>
                  <a:cubicBezTo>
                    <a:pt x="182607" y="49050"/>
                    <a:pt x="178557" y="43200"/>
                    <a:pt x="173607" y="43200"/>
                  </a:cubicBezTo>
                  <a:cubicBezTo>
                    <a:pt x="169557" y="43200"/>
                    <a:pt x="166857" y="49950"/>
                    <a:pt x="166407" y="56700"/>
                  </a:cubicBezTo>
                  <a:cubicBezTo>
                    <a:pt x="161007" y="54450"/>
                    <a:pt x="155157" y="54000"/>
                    <a:pt x="149757" y="56250"/>
                  </a:cubicBezTo>
                  <a:cubicBezTo>
                    <a:pt x="143907" y="58500"/>
                    <a:pt x="139857" y="63900"/>
                    <a:pt x="138057" y="69750"/>
                  </a:cubicBezTo>
                  <a:cubicBezTo>
                    <a:pt x="132657" y="65250"/>
                    <a:pt x="125457" y="61200"/>
                    <a:pt x="122307" y="64350"/>
                  </a:cubicBezTo>
                  <a:cubicBezTo>
                    <a:pt x="118707" y="67950"/>
                    <a:pt x="120057" y="75150"/>
                    <a:pt x="125457" y="80100"/>
                  </a:cubicBezTo>
                  <a:cubicBezTo>
                    <a:pt x="129057" y="83700"/>
                    <a:pt x="134007" y="85950"/>
                    <a:pt x="137607" y="85950"/>
                  </a:cubicBezTo>
                  <a:cubicBezTo>
                    <a:pt x="138057" y="86850"/>
                    <a:pt x="138057" y="87750"/>
                    <a:pt x="138507" y="88650"/>
                  </a:cubicBezTo>
                  <a:cubicBezTo>
                    <a:pt x="138957" y="90000"/>
                    <a:pt x="139857" y="91350"/>
                    <a:pt x="140307" y="92250"/>
                  </a:cubicBezTo>
                  <a:cubicBezTo>
                    <a:pt x="98007" y="102150"/>
                    <a:pt x="72357" y="95400"/>
                    <a:pt x="36357" y="89100"/>
                  </a:cubicBezTo>
                  <a:cubicBezTo>
                    <a:pt x="-15843" y="148500"/>
                    <a:pt x="3507" y="220500"/>
                    <a:pt x="3507" y="220500"/>
                  </a:cubicBezTo>
                  <a:cubicBezTo>
                    <a:pt x="3507" y="220500"/>
                    <a:pt x="10707" y="183600"/>
                    <a:pt x="45357" y="169200"/>
                  </a:cubicBezTo>
                  <a:cubicBezTo>
                    <a:pt x="58407" y="164700"/>
                    <a:pt x="93057" y="178650"/>
                    <a:pt x="93057" y="178650"/>
                  </a:cubicBezTo>
                  <a:cubicBezTo>
                    <a:pt x="93057" y="178650"/>
                    <a:pt x="103857" y="156600"/>
                    <a:pt x="126357" y="145350"/>
                  </a:cubicBezTo>
                  <a:cubicBezTo>
                    <a:pt x="156057" y="138150"/>
                    <a:pt x="193407" y="161550"/>
                    <a:pt x="193407" y="161550"/>
                  </a:cubicBezTo>
                  <a:cubicBezTo>
                    <a:pt x="193407" y="161550"/>
                    <a:pt x="202857" y="118350"/>
                    <a:pt x="228957" y="102600"/>
                  </a:cubicBezTo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3A94B095-180B-4EBC-93F4-1E4B48D2AB02}"/>
                </a:ext>
              </a:extLst>
            </p:cNvPr>
            <p:cNvSpPr/>
            <p:nvPr/>
          </p:nvSpPr>
          <p:spPr>
            <a:xfrm>
              <a:off x="4547828" y="2614934"/>
              <a:ext cx="247500" cy="148500"/>
            </a:xfrm>
            <a:custGeom>
              <a:avLst/>
              <a:gdLst>
                <a:gd name="connsiteX0" fmla="*/ 226350 w 247500"/>
                <a:gd name="connsiteY0" fmla="*/ 60750 h 148500"/>
                <a:gd name="connsiteX1" fmla="*/ 155700 w 247500"/>
                <a:gd name="connsiteY1" fmla="*/ 62550 h 148500"/>
                <a:gd name="connsiteX2" fmla="*/ 157050 w 247500"/>
                <a:gd name="connsiteY2" fmla="*/ 59850 h 148500"/>
                <a:gd name="connsiteX3" fmla="*/ 157950 w 247500"/>
                <a:gd name="connsiteY3" fmla="*/ 57600 h 148500"/>
                <a:gd name="connsiteX4" fmla="*/ 165150 w 247500"/>
                <a:gd name="connsiteY4" fmla="*/ 53550 h 148500"/>
                <a:gd name="connsiteX5" fmla="*/ 167400 w 247500"/>
                <a:gd name="connsiteY5" fmla="*/ 42750 h 148500"/>
                <a:gd name="connsiteX6" fmla="*/ 157500 w 247500"/>
                <a:gd name="connsiteY6" fmla="*/ 45900 h 148500"/>
                <a:gd name="connsiteX7" fmla="*/ 149850 w 247500"/>
                <a:gd name="connsiteY7" fmla="*/ 37800 h 148500"/>
                <a:gd name="connsiteX8" fmla="*/ 137700 w 247500"/>
                <a:gd name="connsiteY8" fmla="*/ 38700 h 148500"/>
                <a:gd name="connsiteX9" fmla="*/ 132750 w 247500"/>
                <a:gd name="connsiteY9" fmla="*/ 28800 h 148500"/>
                <a:gd name="connsiteX10" fmla="*/ 126450 w 247500"/>
                <a:gd name="connsiteY10" fmla="*/ 37800 h 148500"/>
                <a:gd name="connsiteX11" fmla="*/ 129600 w 247500"/>
                <a:gd name="connsiteY11" fmla="*/ 46350 h 148500"/>
                <a:gd name="connsiteX12" fmla="*/ 128700 w 247500"/>
                <a:gd name="connsiteY12" fmla="*/ 48150 h 148500"/>
                <a:gd name="connsiteX13" fmla="*/ 127800 w 247500"/>
                <a:gd name="connsiteY13" fmla="*/ 50850 h 148500"/>
                <a:gd name="connsiteX14" fmla="*/ 79200 w 247500"/>
                <a:gd name="connsiteY14" fmla="*/ 0 h 148500"/>
                <a:gd name="connsiteX15" fmla="*/ 0 w 247500"/>
                <a:gd name="connsiteY15" fmla="*/ 46800 h 148500"/>
                <a:gd name="connsiteX16" fmla="*/ 45000 w 247500"/>
                <a:gd name="connsiteY16" fmla="*/ 42300 h 148500"/>
                <a:gd name="connsiteX17" fmla="*/ 63450 w 247500"/>
                <a:gd name="connsiteY17" fmla="*/ 69750 h 148500"/>
                <a:gd name="connsiteX18" fmla="*/ 95400 w 247500"/>
                <a:gd name="connsiteY18" fmla="*/ 69750 h 148500"/>
                <a:gd name="connsiteX19" fmla="*/ 119700 w 247500"/>
                <a:gd name="connsiteY19" fmla="*/ 109800 h 148500"/>
                <a:gd name="connsiteX20" fmla="*/ 165150 w 247500"/>
                <a:gd name="connsiteY20" fmla="*/ 99000 h 148500"/>
                <a:gd name="connsiteX21" fmla="*/ 187650 w 247500"/>
                <a:gd name="connsiteY21" fmla="*/ 121500 h 148500"/>
                <a:gd name="connsiteX22" fmla="*/ 220050 w 247500"/>
                <a:gd name="connsiteY22" fmla="*/ 115200 h 148500"/>
                <a:gd name="connsiteX23" fmla="*/ 248400 w 247500"/>
                <a:gd name="connsiteY23" fmla="*/ 150300 h 148500"/>
                <a:gd name="connsiteX24" fmla="*/ 226350 w 247500"/>
                <a:gd name="connsiteY24" fmla="*/ 60750 h 1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7500" h="148500">
                  <a:moveTo>
                    <a:pt x="226350" y="60750"/>
                  </a:moveTo>
                  <a:cubicBezTo>
                    <a:pt x="201600" y="64800"/>
                    <a:pt x="184500" y="69750"/>
                    <a:pt x="155700" y="62550"/>
                  </a:cubicBezTo>
                  <a:cubicBezTo>
                    <a:pt x="156150" y="61650"/>
                    <a:pt x="156600" y="60750"/>
                    <a:pt x="157050" y="59850"/>
                  </a:cubicBezTo>
                  <a:cubicBezTo>
                    <a:pt x="157500" y="58950"/>
                    <a:pt x="157500" y="58500"/>
                    <a:pt x="157950" y="57600"/>
                  </a:cubicBezTo>
                  <a:cubicBezTo>
                    <a:pt x="160200" y="57150"/>
                    <a:pt x="162900" y="55800"/>
                    <a:pt x="165150" y="53550"/>
                  </a:cubicBezTo>
                  <a:cubicBezTo>
                    <a:pt x="168750" y="49950"/>
                    <a:pt x="169650" y="45000"/>
                    <a:pt x="167400" y="42750"/>
                  </a:cubicBezTo>
                  <a:cubicBezTo>
                    <a:pt x="165600" y="40950"/>
                    <a:pt x="161100" y="42750"/>
                    <a:pt x="157500" y="45900"/>
                  </a:cubicBezTo>
                  <a:cubicBezTo>
                    <a:pt x="156150" y="42300"/>
                    <a:pt x="153450" y="39150"/>
                    <a:pt x="149850" y="37800"/>
                  </a:cubicBezTo>
                  <a:cubicBezTo>
                    <a:pt x="145800" y="36000"/>
                    <a:pt x="141750" y="36450"/>
                    <a:pt x="137700" y="38700"/>
                  </a:cubicBezTo>
                  <a:cubicBezTo>
                    <a:pt x="137250" y="33750"/>
                    <a:pt x="135900" y="28800"/>
                    <a:pt x="132750" y="28800"/>
                  </a:cubicBezTo>
                  <a:cubicBezTo>
                    <a:pt x="129150" y="28800"/>
                    <a:pt x="126450" y="32850"/>
                    <a:pt x="126450" y="37800"/>
                  </a:cubicBezTo>
                  <a:cubicBezTo>
                    <a:pt x="126450" y="41400"/>
                    <a:pt x="127800" y="45000"/>
                    <a:pt x="129600" y="46350"/>
                  </a:cubicBezTo>
                  <a:cubicBezTo>
                    <a:pt x="129150" y="46800"/>
                    <a:pt x="129150" y="47250"/>
                    <a:pt x="128700" y="48150"/>
                  </a:cubicBezTo>
                  <a:cubicBezTo>
                    <a:pt x="128250" y="49050"/>
                    <a:pt x="128250" y="49950"/>
                    <a:pt x="127800" y="50850"/>
                  </a:cubicBezTo>
                  <a:cubicBezTo>
                    <a:pt x="103050" y="36000"/>
                    <a:pt x="94050" y="20250"/>
                    <a:pt x="79200" y="0"/>
                  </a:cubicBezTo>
                  <a:cubicBezTo>
                    <a:pt x="25200" y="3150"/>
                    <a:pt x="0" y="46800"/>
                    <a:pt x="0" y="46800"/>
                  </a:cubicBezTo>
                  <a:cubicBezTo>
                    <a:pt x="0" y="46800"/>
                    <a:pt x="21150" y="32400"/>
                    <a:pt x="45000" y="42300"/>
                  </a:cubicBezTo>
                  <a:cubicBezTo>
                    <a:pt x="53550" y="46350"/>
                    <a:pt x="63450" y="69750"/>
                    <a:pt x="63450" y="69750"/>
                  </a:cubicBezTo>
                  <a:cubicBezTo>
                    <a:pt x="63450" y="69750"/>
                    <a:pt x="79200" y="64350"/>
                    <a:pt x="95400" y="69750"/>
                  </a:cubicBezTo>
                  <a:cubicBezTo>
                    <a:pt x="113400" y="80550"/>
                    <a:pt x="119700" y="109800"/>
                    <a:pt x="119700" y="109800"/>
                  </a:cubicBezTo>
                  <a:cubicBezTo>
                    <a:pt x="119700" y="109800"/>
                    <a:pt x="144900" y="93600"/>
                    <a:pt x="165150" y="99000"/>
                  </a:cubicBezTo>
                  <a:cubicBezTo>
                    <a:pt x="180450" y="106650"/>
                    <a:pt x="187650" y="121500"/>
                    <a:pt x="187650" y="121500"/>
                  </a:cubicBezTo>
                  <a:cubicBezTo>
                    <a:pt x="187650" y="121500"/>
                    <a:pt x="211500" y="112050"/>
                    <a:pt x="220050" y="115200"/>
                  </a:cubicBezTo>
                  <a:cubicBezTo>
                    <a:pt x="243900" y="125100"/>
                    <a:pt x="248400" y="150300"/>
                    <a:pt x="248400" y="150300"/>
                  </a:cubicBezTo>
                  <a:cubicBezTo>
                    <a:pt x="248400" y="150300"/>
                    <a:pt x="262350" y="101250"/>
                    <a:pt x="226350" y="60750"/>
                  </a:cubicBezTo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12" name="Graphic 360" descr="Chicken">
            <a:extLst>
              <a:ext uri="{FF2B5EF4-FFF2-40B4-BE49-F238E27FC236}">
                <a16:creationId xmlns:a16="http://schemas.microsoft.com/office/drawing/2014/main" id="{5C1CF511-7EFC-4D21-8219-F0111EFE09F0}"/>
              </a:ext>
            </a:extLst>
          </p:cNvPr>
          <p:cNvGrpSpPr/>
          <p:nvPr/>
        </p:nvGrpSpPr>
        <p:grpSpPr>
          <a:xfrm>
            <a:off x="9703483" y="4876833"/>
            <a:ext cx="682077" cy="682077"/>
            <a:chOff x="1833328" y="2847686"/>
            <a:chExt cx="432000" cy="432000"/>
          </a:xfrm>
          <a:solidFill>
            <a:schemeClr val="accent1"/>
          </a:solidFill>
        </p:grpSpPr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6C53EAD8-9A6A-4339-A79E-BC8A8AFF3566}"/>
                </a:ext>
              </a:extLst>
            </p:cNvPr>
            <p:cNvSpPr/>
            <p:nvPr/>
          </p:nvSpPr>
          <p:spPr>
            <a:xfrm>
              <a:off x="1896297" y="2987172"/>
              <a:ext cx="256500" cy="247500"/>
            </a:xfrm>
            <a:custGeom>
              <a:avLst/>
              <a:gdLst>
                <a:gd name="connsiteX0" fmla="*/ 248881 w 256500"/>
                <a:gd name="connsiteY0" fmla="*/ 27464 h 247500"/>
                <a:gd name="connsiteX1" fmla="*/ 241681 w 256500"/>
                <a:gd name="connsiteY1" fmla="*/ 34664 h 247500"/>
                <a:gd name="connsiteX2" fmla="*/ 235381 w 256500"/>
                <a:gd name="connsiteY2" fmla="*/ 34664 h 247500"/>
                <a:gd name="connsiteX3" fmla="*/ 225031 w 256500"/>
                <a:gd name="connsiteY3" fmla="*/ 24314 h 247500"/>
                <a:gd name="connsiteX4" fmla="*/ 214681 w 256500"/>
                <a:gd name="connsiteY4" fmla="*/ 34664 h 247500"/>
                <a:gd name="connsiteX5" fmla="*/ 208381 w 256500"/>
                <a:gd name="connsiteY5" fmla="*/ 34664 h 247500"/>
                <a:gd name="connsiteX6" fmla="*/ 199381 w 256500"/>
                <a:gd name="connsiteY6" fmla="*/ 25664 h 247500"/>
                <a:gd name="connsiteX7" fmla="*/ 153031 w 256500"/>
                <a:gd name="connsiteY7" fmla="*/ 58514 h 247500"/>
                <a:gd name="connsiteX8" fmla="*/ 135031 w 256500"/>
                <a:gd name="connsiteY8" fmla="*/ 58514 h 247500"/>
                <a:gd name="connsiteX9" fmla="*/ 29281 w 256500"/>
                <a:gd name="connsiteY9" fmla="*/ 14 h 247500"/>
                <a:gd name="connsiteX10" fmla="*/ 31 w 256500"/>
                <a:gd name="connsiteY10" fmla="*/ 25664 h 247500"/>
                <a:gd name="connsiteX11" fmla="*/ 11281 w 256500"/>
                <a:gd name="connsiteY11" fmla="*/ 49064 h 247500"/>
                <a:gd name="connsiteX12" fmla="*/ 9031 w 256500"/>
                <a:gd name="connsiteY12" fmla="*/ 58514 h 247500"/>
                <a:gd name="connsiteX13" fmla="*/ 23431 w 256500"/>
                <a:gd name="connsiteY13" fmla="*/ 79664 h 247500"/>
                <a:gd name="connsiteX14" fmla="*/ 22531 w 256500"/>
                <a:gd name="connsiteY14" fmla="*/ 85514 h 247500"/>
                <a:gd name="connsiteX15" fmla="*/ 35581 w 256500"/>
                <a:gd name="connsiteY15" fmla="*/ 105764 h 247500"/>
                <a:gd name="connsiteX16" fmla="*/ 130531 w 256500"/>
                <a:gd name="connsiteY16" fmla="*/ 184064 h 247500"/>
                <a:gd name="connsiteX17" fmla="*/ 130531 w 256500"/>
                <a:gd name="connsiteY17" fmla="*/ 211514 h 247500"/>
                <a:gd name="connsiteX18" fmla="*/ 121531 w 256500"/>
                <a:gd name="connsiteY18" fmla="*/ 220514 h 247500"/>
                <a:gd name="connsiteX19" fmla="*/ 130531 w 256500"/>
                <a:gd name="connsiteY19" fmla="*/ 229514 h 247500"/>
                <a:gd name="connsiteX20" fmla="*/ 135931 w 256500"/>
                <a:gd name="connsiteY20" fmla="*/ 229514 h 247500"/>
                <a:gd name="connsiteX21" fmla="*/ 151231 w 256500"/>
                <a:gd name="connsiteY21" fmla="*/ 244814 h 247500"/>
                <a:gd name="connsiteX22" fmla="*/ 157531 w 256500"/>
                <a:gd name="connsiteY22" fmla="*/ 247514 h 247500"/>
                <a:gd name="connsiteX23" fmla="*/ 163831 w 256500"/>
                <a:gd name="connsiteY23" fmla="*/ 244814 h 247500"/>
                <a:gd name="connsiteX24" fmla="*/ 163831 w 256500"/>
                <a:gd name="connsiteY24" fmla="*/ 232214 h 247500"/>
                <a:gd name="connsiteX25" fmla="*/ 161131 w 256500"/>
                <a:gd name="connsiteY25" fmla="*/ 229514 h 247500"/>
                <a:gd name="connsiteX26" fmla="*/ 171031 w 256500"/>
                <a:gd name="connsiteY26" fmla="*/ 229514 h 247500"/>
                <a:gd name="connsiteX27" fmla="*/ 180031 w 256500"/>
                <a:gd name="connsiteY27" fmla="*/ 220514 h 247500"/>
                <a:gd name="connsiteX28" fmla="*/ 171031 w 256500"/>
                <a:gd name="connsiteY28" fmla="*/ 211514 h 247500"/>
                <a:gd name="connsiteX29" fmla="*/ 148531 w 256500"/>
                <a:gd name="connsiteY29" fmla="*/ 211514 h 247500"/>
                <a:gd name="connsiteX30" fmla="*/ 148531 w 256500"/>
                <a:gd name="connsiteY30" fmla="*/ 184514 h 247500"/>
                <a:gd name="connsiteX31" fmla="*/ 166531 w 256500"/>
                <a:gd name="connsiteY31" fmla="*/ 182264 h 247500"/>
                <a:gd name="connsiteX32" fmla="*/ 166531 w 256500"/>
                <a:gd name="connsiteY32" fmla="*/ 193514 h 247500"/>
                <a:gd name="connsiteX33" fmla="*/ 157531 w 256500"/>
                <a:gd name="connsiteY33" fmla="*/ 202514 h 247500"/>
                <a:gd name="connsiteX34" fmla="*/ 171031 w 256500"/>
                <a:gd name="connsiteY34" fmla="*/ 202514 h 247500"/>
                <a:gd name="connsiteX35" fmla="*/ 189031 w 256500"/>
                <a:gd name="connsiteY35" fmla="*/ 220514 h 247500"/>
                <a:gd name="connsiteX36" fmla="*/ 187681 w 256500"/>
                <a:gd name="connsiteY36" fmla="*/ 227264 h 247500"/>
                <a:gd name="connsiteX37" fmla="*/ 193531 w 256500"/>
                <a:gd name="connsiteY37" fmla="*/ 229514 h 247500"/>
                <a:gd name="connsiteX38" fmla="*/ 199831 w 256500"/>
                <a:gd name="connsiteY38" fmla="*/ 226814 h 247500"/>
                <a:gd name="connsiteX39" fmla="*/ 199831 w 256500"/>
                <a:gd name="connsiteY39" fmla="*/ 214214 h 247500"/>
                <a:gd name="connsiteX40" fmla="*/ 197131 w 256500"/>
                <a:gd name="connsiteY40" fmla="*/ 211514 h 247500"/>
                <a:gd name="connsiteX41" fmla="*/ 207031 w 256500"/>
                <a:gd name="connsiteY41" fmla="*/ 211514 h 247500"/>
                <a:gd name="connsiteX42" fmla="*/ 216031 w 256500"/>
                <a:gd name="connsiteY42" fmla="*/ 202514 h 247500"/>
                <a:gd name="connsiteX43" fmla="*/ 207031 w 256500"/>
                <a:gd name="connsiteY43" fmla="*/ 193514 h 247500"/>
                <a:gd name="connsiteX44" fmla="*/ 184531 w 256500"/>
                <a:gd name="connsiteY44" fmla="*/ 193514 h 247500"/>
                <a:gd name="connsiteX45" fmla="*/ 184531 w 256500"/>
                <a:gd name="connsiteY45" fmla="*/ 177314 h 247500"/>
                <a:gd name="connsiteX46" fmla="*/ 256531 w 256500"/>
                <a:gd name="connsiteY46" fmla="*/ 76514 h 247500"/>
                <a:gd name="connsiteX47" fmla="*/ 252931 w 256500"/>
                <a:gd name="connsiteY47" fmla="*/ 49514 h 247500"/>
                <a:gd name="connsiteX48" fmla="*/ 248881 w 256500"/>
                <a:gd name="connsiteY48" fmla="*/ 27464 h 2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56500" h="247500">
                  <a:moveTo>
                    <a:pt x="248881" y="27464"/>
                  </a:moveTo>
                  <a:lnTo>
                    <a:pt x="241681" y="34664"/>
                  </a:lnTo>
                  <a:cubicBezTo>
                    <a:pt x="239881" y="36464"/>
                    <a:pt x="237181" y="36464"/>
                    <a:pt x="235381" y="34664"/>
                  </a:cubicBezTo>
                  <a:lnTo>
                    <a:pt x="225031" y="24314"/>
                  </a:lnTo>
                  <a:lnTo>
                    <a:pt x="214681" y="34664"/>
                  </a:lnTo>
                  <a:cubicBezTo>
                    <a:pt x="212881" y="36464"/>
                    <a:pt x="210181" y="36464"/>
                    <a:pt x="208381" y="34664"/>
                  </a:cubicBezTo>
                  <a:lnTo>
                    <a:pt x="199381" y="25664"/>
                  </a:lnTo>
                  <a:cubicBezTo>
                    <a:pt x="192631" y="45014"/>
                    <a:pt x="174631" y="58514"/>
                    <a:pt x="153031" y="58514"/>
                  </a:cubicBezTo>
                  <a:lnTo>
                    <a:pt x="135031" y="58514"/>
                  </a:lnTo>
                  <a:cubicBezTo>
                    <a:pt x="76981" y="58514"/>
                    <a:pt x="79231" y="1814"/>
                    <a:pt x="29281" y="14"/>
                  </a:cubicBezTo>
                  <a:cubicBezTo>
                    <a:pt x="14431" y="-436"/>
                    <a:pt x="931" y="10364"/>
                    <a:pt x="31" y="25664"/>
                  </a:cubicBezTo>
                  <a:cubicBezTo>
                    <a:pt x="-419" y="35114"/>
                    <a:pt x="4081" y="43664"/>
                    <a:pt x="11281" y="49064"/>
                  </a:cubicBezTo>
                  <a:cubicBezTo>
                    <a:pt x="9931" y="51764"/>
                    <a:pt x="9031" y="54914"/>
                    <a:pt x="9031" y="58514"/>
                  </a:cubicBezTo>
                  <a:cubicBezTo>
                    <a:pt x="9031" y="67964"/>
                    <a:pt x="14881" y="76064"/>
                    <a:pt x="23431" y="79664"/>
                  </a:cubicBezTo>
                  <a:cubicBezTo>
                    <a:pt x="22981" y="81464"/>
                    <a:pt x="22531" y="83264"/>
                    <a:pt x="22531" y="85514"/>
                  </a:cubicBezTo>
                  <a:cubicBezTo>
                    <a:pt x="22531" y="94514"/>
                    <a:pt x="27931" y="102164"/>
                    <a:pt x="35581" y="105764"/>
                  </a:cubicBezTo>
                  <a:cubicBezTo>
                    <a:pt x="47731" y="148514"/>
                    <a:pt x="85081" y="180464"/>
                    <a:pt x="130531" y="184064"/>
                  </a:cubicBezTo>
                  <a:lnTo>
                    <a:pt x="130531" y="211514"/>
                  </a:lnTo>
                  <a:cubicBezTo>
                    <a:pt x="125581" y="211514"/>
                    <a:pt x="121531" y="215564"/>
                    <a:pt x="121531" y="220514"/>
                  </a:cubicBezTo>
                  <a:cubicBezTo>
                    <a:pt x="121531" y="225464"/>
                    <a:pt x="125581" y="229514"/>
                    <a:pt x="130531" y="229514"/>
                  </a:cubicBezTo>
                  <a:lnTo>
                    <a:pt x="135931" y="229514"/>
                  </a:lnTo>
                  <a:lnTo>
                    <a:pt x="151231" y="244814"/>
                  </a:lnTo>
                  <a:cubicBezTo>
                    <a:pt x="153031" y="246614"/>
                    <a:pt x="155281" y="247514"/>
                    <a:pt x="157531" y="247514"/>
                  </a:cubicBezTo>
                  <a:cubicBezTo>
                    <a:pt x="159781" y="247514"/>
                    <a:pt x="162031" y="246614"/>
                    <a:pt x="163831" y="244814"/>
                  </a:cubicBezTo>
                  <a:cubicBezTo>
                    <a:pt x="167431" y="241214"/>
                    <a:pt x="167431" y="235814"/>
                    <a:pt x="163831" y="232214"/>
                  </a:cubicBezTo>
                  <a:lnTo>
                    <a:pt x="161131" y="229514"/>
                  </a:lnTo>
                  <a:lnTo>
                    <a:pt x="171031" y="229514"/>
                  </a:lnTo>
                  <a:cubicBezTo>
                    <a:pt x="175981" y="229514"/>
                    <a:pt x="180031" y="225464"/>
                    <a:pt x="180031" y="220514"/>
                  </a:cubicBezTo>
                  <a:cubicBezTo>
                    <a:pt x="180031" y="215564"/>
                    <a:pt x="175981" y="211514"/>
                    <a:pt x="171031" y="211514"/>
                  </a:cubicBezTo>
                  <a:lnTo>
                    <a:pt x="148531" y="211514"/>
                  </a:lnTo>
                  <a:lnTo>
                    <a:pt x="148531" y="184514"/>
                  </a:lnTo>
                  <a:cubicBezTo>
                    <a:pt x="154831" y="184064"/>
                    <a:pt x="160681" y="183614"/>
                    <a:pt x="166531" y="182264"/>
                  </a:cubicBezTo>
                  <a:lnTo>
                    <a:pt x="166531" y="193514"/>
                  </a:lnTo>
                  <a:cubicBezTo>
                    <a:pt x="161581" y="193514"/>
                    <a:pt x="157531" y="197564"/>
                    <a:pt x="157531" y="202514"/>
                  </a:cubicBezTo>
                  <a:lnTo>
                    <a:pt x="171031" y="202514"/>
                  </a:lnTo>
                  <a:cubicBezTo>
                    <a:pt x="180931" y="202514"/>
                    <a:pt x="189031" y="210614"/>
                    <a:pt x="189031" y="220514"/>
                  </a:cubicBezTo>
                  <a:cubicBezTo>
                    <a:pt x="189031" y="222764"/>
                    <a:pt x="188581" y="225014"/>
                    <a:pt x="187681" y="227264"/>
                  </a:cubicBezTo>
                  <a:cubicBezTo>
                    <a:pt x="189481" y="228614"/>
                    <a:pt x="191281" y="229514"/>
                    <a:pt x="193531" y="229514"/>
                  </a:cubicBezTo>
                  <a:cubicBezTo>
                    <a:pt x="195781" y="229514"/>
                    <a:pt x="198031" y="228614"/>
                    <a:pt x="199831" y="226814"/>
                  </a:cubicBezTo>
                  <a:cubicBezTo>
                    <a:pt x="203431" y="223214"/>
                    <a:pt x="203431" y="217814"/>
                    <a:pt x="199831" y="214214"/>
                  </a:cubicBezTo>
                  <a:lnTo>
                    <a:pt x="197131" y="211514"/>
                  </a:lnTo>
                  <a:lnTo>
                    <a:pt x="207031" y="211514"/>
                  </a:lnTo>
                  <a:cubicBezTo>
                    <a:pt x="211981" y="211514"/>
                    <a:pt x="216031" y="207464"/>
                    <a:pt x="216031" y="202514"/>
                  </a:cubicBezTo>
                  <a:cubicBezTo>
                    <a:pt x="216031" y="197564"/>
                    <a:pt x="211981" y="193514"/>
                    <a:pt x="207031" y="193514"/>
                  </a:cubicBezTo>
                  <a:lnTo>
                    <a:pt x="184531" y="193514"/>
                  </a:lnTo>
                  <a:lnTo>
                    <a:pt x="184531" y="177314"/>
                  </a:lnTo>
                  <a:cubicBezTo>
                    <a:pt x="226831" y="161564"/>
                    <a:pt x="256531" y="122414"/>
                    <a:pt x="256531" y="76514"/>
                  </a:cubicBezTo>
                  <a:cubicBezTo>
                    <a:pt x="256531" y="67064"/>
                    <a:pt x="255181" y="58514"/>
                    <a:pt x="252931" y="49514"/>
                  </a:cubicBezTo>
                  <a:cubicBezTo>
                    <a:pt x="251131" y="42314"/>
                    <a:pt x="249781" y="35114"/>
                    <a:pt x="248881" y="27464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3DE65547-8033-481A-999B-E7E1AE479563}"/>
                </a:ext>
              </a:extLst>
            </p:cNvPr>
            <p:cNvSpPr/>
            <p:nvPr/>
          </p:nvSpPr>
          <p:spPr>
            <a:xfrm>
              <a:off x="2094328" y="2893136"/>
              <a:ext cx="108000" cy="117000"/>
            </a:xfrm>
            <a:custGeom>
              <a:avLst/>
              <a:gdLst>
                <a:gd name="connsiteX0" fmla="*/ 85050 w 108000"/>
                <a:gd name="connsiteY0" fmla="*/ 51750 h 117000"/>
                <a:gd name="connsiteX1" fmla="*/ 70650 w 108000"/>
                <a:gd name="connsiteY1" fmla="*/ 26550 h 117000"/>
                <a:gd name="connsiteX2" fmla="*/ 76500 w 108000"/>
                <a:gd name="connsiteY2" fmla="*/ 17550 h 117000"/>
                <a:gd name="connsiteX3" fmla="*/ 76050 w 108000"/>
                <a:gd name="connsiteY3" fmla="*/ 11700 h 117000"/>
                <a:gd name="connsiteX4" fmla="*/ 68400 w 108000"/>
                <a:gd name="connsiteY4" fmla="*/ 4500 h 117000"/>
                <a:gd name="connsiteX5" fmla="*/ 57600 w 108000"/>
                <a:gd name="connsiteY5" fmla="*/ 7650 h 117000"/>
                <a:gd name="connsiteX6" fmla="*/ 45450 w 108000"/>
                <a:gd name="connsiteY6" fmla="*/ 0 h 117000"/>
                <a:gd name="connsiteX7" fmla="*/ 33300 w 108000"/>
                <a:gd name="connsiteY7" fmla="*/ 7650 h 117000"/>
                <a:gd name="connsiteX8" fmla="*/ 22500 w 108000"/>
                <a:gd name="connsiteY8" fmla="*/ 4500 h 117000"/>
                <a:gd name="connsiteX9" fmla="*/ 14850 w 108000"/>
                <a:gd name="connsiteY9" fmla="*/ 11700 h 117000"/>
                <a:gd name="connsiteX10" fmla="*/ 13950 w 108000"/>
                <a:gd name="connsiteY10" fmla="*/ 17550 h 117000"/>
                <a:gd name="connsiteX11" fmla="*/ 13950 w 108000"/>
                <a:gd name="connsiteY11" fmla="*/ 18000 h 117000"/>
                <a:gd name="connsiteX12" fmla="*/ 5850 w 108000"/>
                <a:gd name="connsiteY12" fmla="*/ 19350 h 117000"/>
                <a:gd name="connsiteX13" fmla="*/ 0 w 108000"/>
                <a:gd name="connsiteY13" fmla="*/ 29250 h 117000"/>
                <a:gd name="connsiteX14" fmla="*/ 450 w 108000"/>
                <a:gd name="connsiteY14" fmla="*/ 31500 h 117000"/>
                <a:gd name="connsiteX15" fmla="*/ 8550 w 108000"/>
                <a:gd name="connsiteY15" fmla="*/ 41850 h 117000"/>
                <a:gd name="connsiteX16" fmla="*/ 4500 w 108000"/>
                <a:gd name="connsiteY16" fmla="*/ 58050 h 117000"/>
                <a:gd name="connsiteX17" fmla="*/ 4500 w 108000"/>
                <a:gd name="connsiteY17" fmla="*/ 103050 h 117000"/>
                <a:gd name="connsiteX18" fmla="*/ 4050 w 108000"/>
                <a:gd name="connsiteY18" fmla="*/ 109800 h 117000"/>
                <a:gd name="connsiteX19" fmla="*/ 13500 w 108000"/>
                <a:gd name="connsiteY19" fmla="*/ 119250 h 117000"/>
                <a:gd name="connsiteX20" fmla="*/ 23850 w 108000"/>
                <a:gd name="connsiteY20" fmla="*/ 108900 h 117000"/>
                <a:gd name="connsiteX21" fmla="*/ 30150 w 108000"/>
                <a:gd name="connsiteY21" fmla="*/ 108900 h 117000"/>
                <a:gd name="connsiteX22" fmla="*/ 40500 w 108000"/>
                <a:gd name="connsiteY22" fmla="*/ 119250 h 117000"/>
                <a:gd name="connsiteX23" fmla="*/ 49950 w 108000"/>
                <a:gd name="connsiteY23" fmla="*/ 109800 h 117000"/>
                <a:gd name="connsiteX24" fmla="*/ 49500 w 108000"/>
                <a:gd name="connsiteY24" fmla="*/ 98100 h 117000"/>
                <a:gd name="connsiteX25" fmla="*/ 82800 w 108000"/>
                <a:gd name="connsiteY25" fmla="*/ 72450 h 117000"/>
                <a:gd name="connsiteX26" fmla="*/ 108000 w 108000"/>
                <a:gd name="connsiteY26" fmla="*/ 71550 h 117000"/>
                <a:gd name="connsiteX27" fmla="*/ 85050 w 108000"/>
                <a:gd name="connsiteY27" fmla="*/ 51750 h 11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000" h="117000">
                  <a:moveTo>
                    <a:pt x="85050" y="51750"/>
                  </a:moveTo>
                  <a:cubicBezTo>
                    <a:pt x="83700" y="41400"/>
                    <a:pt x="78300" y="32400"/>
                    <a:pt x="70650" y="26550"/>
                  </a:cubicBezTo>
                  <a:cubicBezTo>
                    <a:pt x="73800" y="24750"/>
                    <a:pt x="76050" y="21150"/>
                    <a:pt x="76500" y="17550"/>
                  </a:cubicBezTo>
                  <a:cubicBezTo>
                    <a:pt x="76950" y="15750"/>
                    <a:pt x="76950" y="13500"/>
                    <a:pt x="76050" y="11700"/>
                  </a:cubicBezTo>
                  <a:cubicBezTo>
                    <a:pt x="74700" y="8100"/>
                    <a:pt x="72000" y="5400"/>
                    <a:pt x="68400" y="4500"/>
                  </a:cubicBezTo>
                  <a:cubicBezTo>
                    <a:pt x="63900" y="3600"/>
                    <a:pt x="60300" y="4950"/>
                    <a:pt x="57600" y="7650"/>
                  </a:cubicBezTo>
                  <a:cubicBezTo>
                    <a:pt x="55350" y="3150"/>
                    <a:pt x="50850" y="0"/>
                    <a:pt x="45450" y="0"/>
                  </a:cubicBezTo>
                  <a:cubicBezTo>
                    <a:pt x="40050" y="0"/>
                    <a:pt x="35550" y="3150"/>
                    <a:pt x="33300" y="7650"/>
                  </a:cubicBezTo>
                  <a:cubicBezTo>
                    <a:pt x="30600" y="4950"/>
                    <a:pt x="26550" y="3600"/>
                    <a:pt x="22500" y="4500"/>
                  </a:cubicBezTo>
                  <a:cubicBezTo>
                    <a:pt x="18900" y="5400"/>
                    <a:pt x="15750" y="8100"/>
                    <a:pt x="14850" y="11700"/>
                  </a:cubicBezTo>
                  <a:cubicBezTo>
                    <a:pt x="13500" y="13500"/>
                    <a:pt x="13500" y="15750"/>
                    <a:pt x="13950" y="17550"/>
                  </a:cubicBezTo>
                  <a:cubicBezTo>
                    <a:pt x="13950" y="17550"/>
                    <a:pt x="13950" y="17550"/>
                    <a:pt x="13950" y="18000"/>
                  </a:cubicBezTo>
                  <a:cubicBezTo>
                    <a:pt x="11700" y="17550"/>
                    <a:pt x="9000" y="17550"/>
                    <a:pt x="5850" y="19350"/>
                  </a:cubicBezTo>
                  <a:cubicBezTo>
                    <a:pt x="2700" y="21600"/>
                    <a:pt x="0" y="25200"/>
                    <a:pt x="0" y="29250"/>
                  </a:cubicBezTo>
                  <a:cubicBezTo>
                    <a:pt x="0" y="30150"/>
                    <a:pt x="0" y="30600"/>
                    <a:pt x="450" y="31500"/>
                  </a:cubicBezTo>
                  <a:cubicBezTo>
                    <a:pt x="1350" y="36000"/>
                    <a:pt x="4050" y="40050"/>
                    <a:pt x="8550" y="41850"/>
                  </a:cubicBezTo>
                  <a:cubicBezTo>
                    <a:pt x="5850" y="46350"/>
                    <a:pt x="4500" y="52200"/>
                    <a:pt x="4500" y="58050"/>
                  </a:cubicBezTo>
                  <a:lnTo>
                    <a:pt x="4500" y="103050"/>
                  </a:lnTo>
                  <a:cubicBezTo>
                    <a:pt x="4500" y="105300"/>
                    <a:pt x="4500" y="107550"/>
                    <a:pt x="4050" y="109800"/>
                  </a:cubicBezTo>
                  <a:lnTo>
                    <a:pt x="13500" y="119250"/>
                  </a:lnTo>
                  <a:lnTo>
                    <a:pt x="23850" y="108900"/>
                  </a:lnTo>
                  <a:cubicBezTo>
                    <a:pt x="25650" y="107100"/>
                    <a:pt x="28350" y="107100"/>
                    <a:pt x="30150" y="108900"/>
                  </a:cubicBezTo>
                  <a:lnTo>
                    <a:pt x="40500" y="119250"/>
                  </a:lnTo>
                  <a:lnTo>
                    <a:pt x="49950" y="109800"/>
                  </a:lnTo>
                  <a:cubicBezTo>
                    <a:pt x="49950" y="105750"/>
                    <a:pt x="49500" y="102150"/>
                    <a:pt x="49500" y="98100"/>
                  </a:cubicBezTo>
                  <a:cubicBezTo>
                    <a:pt x="64800" y="96300"/>
                    <a:pt x="77400" y="86400"/>
                    <a:pt x="82800" y="72450"/>
                  </a:cubicBezTo>
                  <a:cubicBezTo>
                    <a:pt x="96300" y="68850"/>
                    <a:pt x="108000" y="71550"/>
                    <a:pt x="108000" y="71550"/>
                  </a:cubicBezTo>
                  <a:cubicBezTo>
                    <a:pt x="103050" y="63450"/>
                    <a:pt x="91800" y="56250"/>
                    <a:pt x="85050" y="51750"/>
                  </a:cubicBezTo>
                  <a:close/>
                </a:path>
              </a:pathLst>
            </a:custGeom>
            <a:grpFill/>
            <a:ln w="44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161411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AB412F-EEB5-40AF-AB54-647BF2A19B2B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EC521F-577C-471D-9710-26BA03BAD9A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6" name="Freeform 47">
            <a:extLst>
              <a:ext uri="{FF2B5EF4-FFF2-40B4-BE49-F238E27FC236}">
                <a16:creationId xmlns:a16="http://schemas.microsoft.com/office/drawing/2014/main" id="{FC829EBA-D1F4-43B5-BEF8-E7EC34CD4DBB}"/>
              </a:ext>
            </a:extLst>
          </p:cNvPr>
          <p:cNvSpPr>
            <a:spLocks noChangeAspect="1"/>
          </p:cNvSpPr>
          <p:nvPr/>
        </p:nvSpPr>
        <p:spPr>
          <a:xfrm>
            <a:off x="4086616" y="2712237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7" name="Freeform 48">
            <a:extLst>
              <a:ext uri="{FF2B5EF4-FFF2-40B4-BE49-F238E27FC236}">
                <a16:creationId xmlns:a16="http://schemas.microsoft.com/office/drawing/2014/main" id="{60ABB658-6D10-4EB9-8085-43AD4898ADBB}"/>
              </a:ext>
            </a:extLst>
          </p:cNvPr>
          <p:cNvSpPr>
            <a:spLocks noChangeAspect="1"/>
          </p:cNvSpPr>
          <p:nvPr/>
        </p:nvSpPr>
        <p:spPr>
          <a:xfrm>
            <a:off x="4933758" y="2756525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8" name="Freeform 49">
            <a:extLst>
              <a:ext uri="{FF2B5EF4-FFF2-40B4-BE49-F238E27FC236}">
                <a16:creationId xmlns:a16="http://schemas.microsoft.com/office/drawing/2014/main" id="{5A64D175-A364-44E8-A5E3-9AE360B5921C}"/>
              </a:ext>
            </a:extLst>
          </p:cNvPr>
          <p:cNvSpPr>
            <a:spLocks noChangeAspect="1"/>
          </p:cNvSpPr>
          <p:nvPr/>
        </p:nvSpPr>
        <p:spPr>
          <a:xfrm>
            <a:off x="6651188" y="2741691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9" name="Freeform 50">
            <a:extLst>
              <a:ext uri="{FF2B5EF4-FFF2-40B4-BE49-F238E27FC236}">
                <a16:creationId xmlns:a16="http://schemas.microsoft.com/office/drawing/2014/main" id="{CEFF4200-7671-431F-A327-C9F4414D6638}"/>
              </a:ext>
            </a:extLst>
          </p:cNvPr>
          <p:cNvSpPr>
            <a:spLocks noChangeAspect="1"/>
          </p:cNvSpPr>
          <p:nvPr/>
        </p:nvSpPr>
        <p:spPr>
          <a:xfrm>
            <a:off x="5771743" y="2753445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0" name="Teardrop 9">
            <a:extLst>
              <a:ext uri="{FF2B5EF4-FFF2-40B4-BE49-F238E27FC236}">
                <a16:creationId xmlns:a16="http://schemas.microsoft.com/office/drawing/2014/main" id="{8DEEA09A-A38A-4CAF-B0D8-19EDEE8A9557}"/>
              </a:ext>
            </a:extLst>
          </p:cNvPr>
          <p:cNvSpPr>
            <a:spLocks noChangeAspect="1"/>
          </p:cNvSpPr>
          <p:nvPr/>
        </p:nvSpPr>
        <p:spPr>
          <a:xfrm rot="18900000">
            <a:off x="7496512" y="3776818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1" name="Freeform 97">
            <a:extLst>
              <a:ext uri="{FF2B5EF4-FFF2-40B4-BE49-F238E27FC236}">
                <a16:creationId xmlns:a16="http://schemas.microsoft.com/office/drawing/2014/main" id="{7D9A8B9A-1B27-4F71-AB48-762C0802A259}"/>
              </a:ext>
            </a:extLst>
          </p:cNvPr>
          <p:cNvSpPr>
            <a:spLocks noChangeAspect="1"/>
          </p:cNvSpPr>
          <p:nvPr/>
        </p:nvSpPr>
        <p:spPr>
          <a:xfrm>
            <a:off x="8216564" y="2745826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2" name="Donut 22">
            <a:extLst>
              <a:ext uri="{FF2B5EF4-FFF2-40B4-BE49-F238E27FC236}">
                <a16:creationId xmlns:a16="http://schemas.microsoft.com/office/drawing/2014/main" id="{F8580503-544D-4F54-9721-13D7C4D72E87}"/>
              </a:ext>
            </a:extLst>
          </p:cNvPr>
          <p:cNvSpPr>
            <a:spLocks noChangeAspect="1"/>
          </p:cNvSpPr>
          <p:nvPr/>
        </p:nvSpPr>
        <p:spPr>
          <a:xfrm>
            <a:off x="9933185" y="2841459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03" name="Freeform 99">
            <a:extLst>
              <a:ext uri="{FF2B5EF4-FFF2-40B4-BE49-F238E27FC236}">
                <a16:creationId xmlns:a16="http://schemas.microsoft.com/office/drawing/2014/main" id="{8E509494-5358-4CCC-B271-A08E1E9180EE}"/>
              </a:ext>
            </a:extLst>
          </p:cNvPr>
          <p:cNvSpPr>
            <a:spLocks noChangeAspect="1"/>
          </p:cNvSpPr>
          <p:nvPr/>
        </p:nvSpPr>
        <p:spPr>
          <a:xfrm>
            <a:off x="7558566" y="2733923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4" name="Oval 10">
            <a:extLst>
              <a:ext uri="{FF2B5EF4-FFF2-40B4-BE49-F238E27FC236}">
                <a16:creationId xmlns:a16="http://schemas.microsoft.com/office/drawing/2014/main" id="{CBF582A2-C256-4164-AB94-4E11ADA70548}"/>
              </a:ext>
            </a:extLst>
          </p:cNvPr>
          <p:cNvSpPr/>
          <p:nvPr/>
        </p:nvSpPr>
        <p:spPr>
          <a:xfrm>
            <a:off x="9116058" y="2734940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5" name="Freeform 101">
            <a:extLst>
              <a:ext uri="{FF2B5EF4-FFF2-40B4-BE49-F238E27FC236}">
                <a16:creationId xmlns:a16="http://schemas.microsoft.com/office/drawing/2014/main" id="{9A9FB4DD-C1FA-4ACA-AD90-C85D790F2D1E}"/>
              </a:ext>
            </a:extLst>
          </p:cNvPr>
          <p:cNvSpPr/>
          <p:nvPr/>
        </p:nvSpPr>
        <p:spPr>
          <a:xfrm>
            <a:off x="10836291" y="2787630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06" name="Group 102">
            <a:extLst>
              <a:ext uri="{FF2B5EF4-FFF2-40B4-BE49-F238E27FC236}">
                <a16:creationId xmlns:a16="http://schemas.microsoft.com/office/drawing/2014/main" id="{FB63049B-A5DE-4A1F-BEB8-160C098433FD}"/>
              </a:ext>
            </a:extLst>
          </p:cNvPr>
          <p:cNvGrpSpPr>
            <a:grpSpLocks noChangeAspect="1"/>
          </p:cNvGrpSpPr>
          <p:nvPr/>
        </p:nvGrpSpPr>
        <p:grpSpPr>
          <a:xfrm>
            <a:off x="8363250" y="3730776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07" name="Freeform 103">
              <a:extLst>
                <a:ext uri="{FF2B5EF4-FFF2-40B4-BE49-F238E27FC236}">
                  <a16:creationId xmlns:a16="http://schemas.microsoft.com/office/drawing/2014/main" id="{898DB612-6CBB-4249-87B5-B7954AB08B50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08" name="Freeform 104">
              <a:extLst>
                <a:ext uri="{FF2B5EF4-FFF2-40B4-BE49-F238E27FC236}">
                  <a16:creationId xmlns:a16="http://schemas.microsoft.com/office/drawing/2014/main" id="{E68DFA54-5BCB-4926-9E30-1C8F9D7C88DD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09" name="Freeform 105">
              <a:extLst>
                <a:ext uri="{FF2B5EF4-FFF2-40B4-BE49-F238E27FC236}">
                  <a16:creationId xmlns:a16="http://schemas.microsoft.com/office/drawing/2014/main" id="{3F0D9752-DD56-4B07-9740-2A6C2C08F748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10" name="Freeform 106">
              <a:extLst>
                <a:ext uri="{FF2B5EF4-FFF2-40B4-BE49-F238E27FC236}">
                  <a16:creationId xmlns:a16="http://schemas.microsoft.com/office/drawing/2014/main" id="{96D1C700-5ADF-40B3-826D-E57A2B3EF491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11" name="Freeform 107">
            <a:extLst>
              <a:ext uri="{FF2B5EF4-FFF2-40B4-BE49-F238E27FC236}">
                <a16:creationId xmlns:a16="http://schemas.microsoft.com/office/drawing/2014/main" id="{0A302911-2A6D-4DB8-80BF-4F5AD494C859}"/>
              </a:ext>
            </a:extLst>
          </p:cNvPr>
          <p:cNvSpPr>
            <a:spLocks noChangeAspect="1"/>
          </p:cNvSpPr>
          <p:nvPr/>
        </p:nvSpPr>
        <p:spPr>
          <a:xfrm>
            <a:off x="9274438" y="3730776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2" name="Freeform 108">
            <a:extLst>
              <a:ext uri="{FF2B5EF4-FFF2-40B4-BE49-F238E27FC236}">
                <a16:creationId xmlns:a16="http://schemas.microsoft.com/office/drawing/2014/main" id="{F68566BB-3811-4B4F-B920-B2C3C2C384DD}"/>
              </a:ext>
            </a:extLst>
          </p:cNvPr>
          <p:cNvSpPr/>
          <p:nvPr/>
        </p:nvSpPr>
        <p:spPr>
          <a:xfrm>
            <a:off x="5785723" y="3718405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3" name="Oval 8">
            <a:extLst>
              <a:ext uri="{FF2B5EF4-FFF2-40B4-BE49-F238E27FC236}">
                <a16:creationId xmlns:a16="http://schemas.microsoft.com/office/drawing/2014/main" id="{2A2BE130-3584-4A3F-A2B6-185E07BD01A0}"/>
              </a:ext>
            </a:extLst>
          </p:cNvPr>
          <p:cNvSpPr/>
          <p:nvPr/>
        </p:nvSpPr>
        <p:spPr>
          <a:xfrm>
            <a:off x="6623064" y="3730747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14" name="Group 110">
            <a:extLst>
              <a:ext uri="{FF2B5EF4-FFF2-40B4-BE49-F238E27FC236}">
                <a16:creationId xmlns:a16="http://schemas.microsoft.com/office/drawing/2014/main" id="{705DC20E-317D-4753-91FC-70102BD73574}"/>
              </a:ext>
            </a:extLst>
          </p:cNvPr>
          <p:cNvGrpSpPr/>
          <p:nvPr/>
        </p:nvGrpSpPr>
        <p:grpSpPr>
          <a:xfrm>
            <a:off x="4947737" y="3718405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615" name="Freeform 111">
              <a:extLst>
                <a:ext uri="{FF2B5EF4-FFF2-40B4-BE49-F238E27FC236}">
                  <a16:creationId xmlns:a16="http://schemas.microsoft.com/office/drawing/2014/main" id="{E99EC48C-AEC8-4A91-9FA8-C29693451095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16" name="Oval 37">
              <a:extLst>
                <a:ext uri="{FF2B5EF4-FFF2-40B4-BE49-F238E27FC236}">
                  <a16:creationId xmlns:a16="http://schemas.microsoft.com/office/drawing/2014/main" id="{BA7A7FF5-8610-428E-A9EF-86FDED38D359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17" name="Rectangle 19">
            <a:extLst>
              <a:ext uri="{FF2B5EF4-FFF2-40B4-BE49-F238E27FC236}">
                <a16:creationId xmlns:a16="http://schemas.microsoft.com/office/drawing/2014/main" id="{743FE78E-0AF2-4380-935D-2B26F23CFC47}"/>
              </a:ext>
            </a:extLst>
          </p:cNvPr>
          <p:cNvSpPr/>
          <p:nvPr/>
        </p:nvSpPr>
        <p:spPr>
          <a:xfrm>
            <a:off x="4126808" y="3748497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8" name="Freeform 114">
            <a:extLst>
              <a:ext uri="{FF2B5EF4-FFF2-40B4-BE49-F238E27FC236}">
                <a16:creationId xmlns:a16="http://schemas.microsoft.com/office/drawing/2014/main" id="{38069ECD-FB88-42AB-9471-E9D4B1CA7DCB}"/>
              </a:ext>
            </a:extLst>
          </p:cNvPr>
          <p:cNvSpPr>
            <a:spLocks noChangeAspect="1"/>
          </p:cNvSpPr>
          <p:nvPr/>
        </p:nvSpPr>
        <p:spPr>
          <a:xfrm>
            <a:off x="9923402" y="3730776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9" name="Rounded Rectangle 31">
            <a:extLst>
              <a:ext uri="{FF2B5EF4-FFF2-40B4-BE49-F238E27FC236}">
                <a16:creationId xmlns:a16="http://schemas.microsoft.com/office/drawing/2014/main" id="{5EF186F4-A648-4AB7-B9F2-9BEB9B28B201}"/>
              </a:ext>
            </a:extLst>
          </p:cNvPr>
          <p:cNvSpPr>
            <a:spLocks noChangeAspect="1"/>
          </p:cNvSpPr>
          <p:nvPr/>
        </p:nvSpPr>
        <p:spPr>
          <a:xfrm>
            <a:off x="4165366" y="4872681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0" name="Oval 47">
            <a:extLst>
              <a:ext uri="{FF2B5EF4-FFF2-40B4-BE49-F238E27FC236}">
                <a16:creationId xmlns:a16="http://schemas.microsoft.com/office/drawing/2014/main" id="{EEC6CB9A-3202-485B-B817-27D7BC2D1914}"/>
              </a:ext>
            </a:extLst>
          </p:cNvPr>
          <p:cNvSpPr>
            <a:spLocks noChangeAspect="1"/>
          </p:cNvSpPr>
          <p:nvPr/>
        </p:nvSpPr>
        <p:spPr>
          <a:xfrm>
            <a:off x="10713730" y="373077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1" name="Oval 50">
            <a:extLst>
              <a:ext uri="{FF2B5EF4-FFF2-40B4-BE49-F238E27FC236}">
                <a16:creationId xmlns:a16="http://schemas.microsoft.com/office/drawing/2014/main" id="{7951BE44-A811-4B5D-BC71-3C3F3519F81C}"/>
              </a:ext>
            </a:extLst>
          </p:cNvPr>
          <p:cNvSpPr>
            <a:spLocks noChangeAspect="1"/>
          </p:cNvSpPr>
          <p:nvPr/>
        </p:nvSpPr>
        <p:spPr>
          <a:xfrm>
            <a:off x="4964118" y="4872681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2" name="Heart 17">
            <a:extLst>
              <a:ext uri="{FF2B5EF4-FFF2-40B4-BE49-F238E27FC236}">
                <a16:creationId xmlns:a16="http://schemas.microsoft.com/office/drawing/2014/main" id="{21EB66F8-B28A-4686-BEE3-89D9A7FF02E6}"/>
              </a:ext>
            </a:extLst>
          </p:cNvPr>
          <p:cNvSpPr/>
          <p:nvPr/>
        </p:nvSpPr>
        <p:spPr>
          <a:xfrm>
            <a:off x="7502300" y="4890171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3" name="Rounded Rectangle 25">
            <a:extLst>
              <a:ext uri="{FF2B5EF4-FFF2-40B4-BE49-F238E27FC236}">
                <a16:creationId xmlns:a16="http://schemas.microsoft.com/office/drawing/2014/main" id="{BF7260E7-9A51-4C1D-8C7D-B03FE93EF0DC}"/>
              </a:ext>
            </a:extLst>
          </p:cNvPr>
          <p:cNvSpPr/>
          <p:nvPr/>
        </p:nvSpPr>
        <p:spPr>
          <a:xfrm>
            <a:off x="6637804" y="4927872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4" name="Chord 32">
            <a:extLst>
              <a:ext uri="{FF2B5EF4-FFF2-40B4-BE49-F238E27FC236}">
                <a16:creationId xmlns:a16="http://schemas.microsoft.com/office/drawing/2014/main" id="{26E19C60-291E-46D9-BA47-FE1EB60DD2A9}"/>
              </a:ext>
            </a:extLst>
          </p:cNvPr>
          <p:cNvSpPr/>
          <p:nvPr/>
        </p:nvSpPr>
        <p:spPr>
          <a:xfrm>
            <a:off x="5787814" y="4890935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5" name="Rounded Rectangle 40">
            <a:extLst>
              <a:ext uri="{FF2B5EF4-FFF2-40B4-BE49-F238E27FC236}">
                <a16:creationId xmlns:a16="http://schemas.microsoft.com/office/drawing/2014/main" id="{0EE38E8A-0968-44C2-BB9E-9D671DA06891}"/>
              </a:ext>
            </a:extLst>
          </p:cNvPr>
          <p:cNvSpPr/>
          <p:nvPr/>
        </p:nvSpPr>
        <p:spPr>
          <a:xfrm rot="2942052">
            <a:off x="8294815" y="4891517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6" name="Rounded Rectangle 7">
            <a:extLst>
              <a:ext uri="{FF2B5EF4-FFF2-40B4-BE49-F238E27FC236}">
                <a16:creationId xmlns:a16="http://schemas.microsoft.com/office/drawing/2014/main" id="{985693EA-77E3-44A4-9D0B-47B8181034B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5955372" y="5923663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7" name="Rounded Rectangle 17">
            <a:extLst>
              <a:ext uri="{FF2B5EF4-FFF2-40B4-BE49-F238E27FC236}">
                <a16:creationId xmlns:a16="http://schemas.microsoft.com/office/drawing/2014/main" id="{00A93D5C-5595-4F04-8032-55C52E6BBB61}"/>
              </a:ext>
            </a:extLst>
          </p:cNvPr>
          <p:cNvSpPr>
            <a:spLocks noChangeAspect="1"/>
          </p:cNvSpPr>
          <p:nvPr/>
        </p:nvSpPr>
        <p:spPr>
          <a:xfrm>
            <a:off x="10812142" y="4872681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8" name="Oval 21">
            <a:extLst>
              <a:ext uri="{FF2B5EF4-FFF2-40B4-BE49-F238E27FC236}">
                <a16:creationId xmlns:a16="http://schemas.microsoft.com/office/drawing/2014/main" id="{C53735D3-797A-4470-995A-08D836943EAD}"/>
              </a:ext>
            </a:extLst>
          </p:cNvPr>
          <p:cNvSpPr>
            <a:spLocks noChangeAspect="1"/>
          </p:cNvSpPr>
          <p:nvPr/>
        </p:nvSpPr>
        <p:spPr>
          <a:xfrm>
            <a:off x="9094477" y="487268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9" name="Oval 25">
            <a:extLst>
              <a:ext uri="{FF2B5EF4-FFF2-40B4-BE49-F238E27FC236}">
                <a16:creationId xmlns:a16="http://schemas.microsoft.com/office/drawing/2014/main" id="{01433B03-3CC6-4E5E-B89E-F1CE93E71FC4}"/>
              </a:ext>
            </a:extLst>
          </p:cNvPr>
          <p:cNvSpPr>
            <a:spLocks noChangeAspect="1"/>
          </p:cNvSpPr>
          <p:nvPr/>
        </p:nvSpPr>
        <p:spPr>
          <a:xfrm>
            <a:off x="9933546" y="4872681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0" name="Block Arc 20">
            <a:extLst>
              <a:ext uri="{FF2B5EF4-FFF2-40B4-BE49-F238E27FC236}">
                <a16:creationId xmlns:a16="http://schemas.microsoft.com/office/drawing/2014/main" id="{A9598EBB-7793-4D44-B86F-95F93961F9FB}"/>
              </a:ext>
            </a:extLst>
          </p:cNvPr>
          <p:cNvSpPr>
            <a:spLocks noChangeAspect="1"/>
          </p:cNvSpPr>
          <p:nvPr/>
        </p:nvSpPr>
        <p:spPr>
          <a:xfrm rot="10800000">
            <a:off x="4954357" y="5976643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1" name="Block Arc 11">
            <a:extLst>
              <a:ext uri="{FF2B5EF4-FFF2-40B4-BE49-F238E27FC236}">
                <a16:creationId xmlns:a16="http://schemas.microsoft.com/office/drawing/2014/main" id="{659F5D8B-8D54-4BA8-93BF-CAE45518ED63}"/>
              </a:ext>
            </a:extLst>
          </p:cNvPr>
          <p:cNvSpPr/>
          <p:nvPr/>
        </p:nvSpPr>
        <p:spPr>
          <a:xfrm rot="10800000">
            <a:off x="8366065" y="5960987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2" name="Rectangle 21">
            <a:extLst>
              <a:ext uri="{FF2B5EF4-FFF2-40B4-BE49-F238E27FC236}">
                <a16:creationId xmlns:a16="http://schemas.microsoft.com/office/drawing/2014/main" id="{18A1C794-AFAD-465D-9E22-3B72713772C2}"/>
              </a:ext>
            </a:extLst>
          </p:cNvPr>
          <p:cNvSpPr/>
          <p:nvPr/>
        </p:nvSpPr>
        <p:spPr>
          <a:xfrm>
            <a:off x="6633692" y="6099851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3" name="Round Same Side Corner Rectangle 8">
            <a:extLst>
              <a:ext uri="{FF2B5EF4-FFF2-40B4-BE49-F238E27FC236}">
                <a16:creationId xmlns:a16="http://schemas.microsoft.com/office/drawing/2014/main" id="{86099AB2-FA5A-45FF-A087-68DF00639605}"/>
              </a:ext>
            </a:extLst>
          </p:cNvPr>
          <p:cNvSpPr/>
          <p:nvPr/>
        </p:nvSpPr>
        <p:spPr>
          <a:xfrm>
            <a:off x="10717416" y="6001765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4" name="Isosceles Triangle 5">
            <a:extLst>
              <a:ext uri="{FF2B5EF4-FFF2-40B4-BE49-F238E27FC236}">
                <a16:creationId xmlns:a16="http://schemas.microsoft.com/office/drawing/2014/main" id="{34292CA1-2188-4F34-B2FF-D514A34D57C4}"/>
              </a:ext>
            </a:extLst>
          </p:cNvPr>
          <p:cNvSpPr>
            <a:spLocks noChangeAspect="1"/>
          </p:cNvSpPr>
          <p:nvPr/>
        </p:nvSpPr>
        <p:spPr>
          <a:xfrm>
            <a:off x="7550839" y="6039660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5" name="Trapezoid 22">
            <a:extLst>
              <a:ext uri="{FF2B5EF4-FFF2-40B4-BE49-F238E27FC236}">
                <a16:creationId xmlns:a16="http://schemas.microsoft.com/office/drawing/2014/main" id="{028B254B-BF12-4A9F-9986-1819E5D373F8}"/>
              </a:ext>
            </a:extLst>
          </p:cNvPr>
          <p:cNvSpPr>
            <a:spLocks noChangeAspect="1"/>
          </p:cNvSpPr>
          <p:nvPr/>
        </p:nvSpPr>
        <p:spPr>
          <a:xfrm>
            <a:off x="9094477" y="6106788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6" name="Rounded Rectangle 20">
            <a:extLst>
              <a:ext uri="{FF2B5EF4-FFF2-40B4-BE49-F238E27FC236}">
                <a16:creationId xmlns:a16="http://schemas.microsoft.com/office/drawing/2014/main" id="{921C61A3-2F91-4392-9910-1C098D3F084F}"/>
              </a:ext>
            </a:extLst>
          </p:cNvPr>
          <p:cNvSpPr>
            <a:spLocks noChangeAspect="1"/>
          </p:cNvSpPr>
          <p:nvPr/>
        </p:nvSpPr>
        <p:spPr>
          <a:xfrm rot="2160000">
            <a:off x="9952578" y="5976643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7" name="Trapezoid 28">
            <a:extLst>
              <a:ext uri="{FF2B5EF4-FFF2-40B4-BE49-F238E27FC236}">
                <a16:creationId xmlns:a16="http://schemas.microsoft.com/office/drawing/2014/main" id="{94FA46BB-1CD0-4E1F-89A6-AD9C31B21581}"/>
              </a:ext>
            </a:extLst>
          </p:cNvPr>
          <p:cNvSpPr>
            <a:spLocks noChangeAspect="1"/>
          </p:cNvSpPr>
          <p:nvPr/>
        </p:nvSpPr>
        <p:spPr>
          <a:xfrm>
            <a:off x="4133096" y="5976643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638" name="Group 637">
            <a:extLst>
              <a:ext uri="{FF2B5EF4-FFF2-40B4-BE49-F238E27FC236}">
                <a16:creationId xmlns:a16="http://schemas.microsoft.com/office/drawing/2014/main" id="{A6559E01-C1C7-445E-A3F9-DE0BEC996E1A}"/>
              </a:ext>
            </a:extLst>
          </p:cNvPr>
          <p:cNvGrpSpPr/>
          <p:nvPr/>
        </p:nvGrpSpPr>
        <p:grpSpPr>
          <a:xfrm>
            <a:off x="3676105" y="757336"/>
            <a:ext cx="940368" cy="1030627"/>
            <a:chOff x="7144980" y="553098"/>
            <a:chExt cx="777545" cy="852176"/>
          </a:xfrm>
          <a:solidFill>
            <a:schemeClr val="accent1"/>
          </a:solidFill>
        </p:grpSpPr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8F365E28-9D4F-4730-BA29-03F9AEB5DFF3}"/>
                </a:ext>
              </a:extLst>
            </p:cNvPr>
            <p:cNvSpPr/>
            <p:nvPr/>
          </p:nvSpPr>
          <p:spPr>
            <a:xfrm>
              <a:off x="7477186" y="553098"/>
              <a:ext cx="151189" cy="172788"/>
            </a:xfrm>
            <a:custGeom>
              <a:avLst/>
              <a:gdLst>
                <a:gd name="connsiteX0" fmla="*/ 131317 w 266700"/>
                <a:gd name="connsiteY0" fmla="*/ 306128 h 304800"/>
                <a:gd name="connsiteX1" fmla="*/ 230920 w 266700"/>
                <a:gd name="connsiteY1" fmla="*/ 265723 h 304800"/>
                <a:gd name="connsiteX2" fmla="*/ 275668 w 266700"/>
                <a:gd name="connsiteY2" fmla="*/ 159186 h 304800"/>
                <a:gd name="connsiteX3" fmla="*/ 240321 w 266700"/>
                <a:gd name="connsiteY3" fmla="*/ 49191 h 304800"/>
                <a:gd name="connsiteX4" fmla="*/ 173218 w 266700"/>
                <a:gd name="connsiteY4" fmla="*/ 4329 h 304800"/>
                <a:gd name="connsiteX5" fmla="*/ 144528 w 266700"/>
                <a:gd name="connsiteY5" fmla="*/ 128 h 304800"/>
                <a:gd name="connsiteX6" fmla="*/ 115982 w 266700"/>
                <a:gd name="connsiteY6" fmla="*/ 1871 h 304800"/>
                <a:gd name="connsiteX7" fmla="*/ 45430 w 266700"/>
                <a:gd name="connsiteY7" fmla="*/ 40800 h 304800"/>
                <a:gd name="connsiteX8" fmla="*/ 177 w 266700"/>
                <a:gd name="connsiteY8" fmla="*/ 147337 h 304800"/>
                <a:gd name="connsiteX9" fmla="*/ 36020 w 266700"/>
                <a:gd name="connsiteY9" fmla="*/ 257322 h 304800"/>
                <a:gd name="connsiteX10" fmla="*/ 131317 w 266700"/>
                <a:gd name="connsiteY10" fmla="*/ 306128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1317" y="306128"/>
                  </a:moveTo>
                  <a:cubicBezTo>
                    <a:pt x="169379" y="307776"/>
                    <a:pt x="202564" y="294308"/>
                    <a:pt x="230920" y="265723"/>
                  </a:cubicBezTo>
                  <a:cubicBezTo>
                    <a:pt x="258933" y="236881"/>
                    <a:pt x="273849" y="201372"/>
                    <a:pt x="275668" y="159186"/>
                  </a:cubicBezTo>
                  <a:cubicBezTo>
                    <a:pt x="277478" y="116828"/>
                    <a:pt x="265686" y="80176"/>
                    <a:pt x="240321" y="49191"/>
                  </a:cubicBezTo>
                  <a:cubicBezTo>
                    <a:pt x="221281" y="26198"/>
                    <a:pt x="198916" y="11253"/>
                    <a:pt x="173218" y="4329"/>
                  </a:cubicBezTo>
                  <a:cubicBezTo>
                    <a:pt x="164140" y="1938"/>
                    <a:pt x="154577" y="538"/>
                    <a:pt x="144528" y="128"/>
                  </a:cubicBezTo>
                  <a:cubicBezTo>
                    <a:pt x="134727" y="-282"/>
                    <a:pt x="125202" y="290"/>
                    <a:pt x="115982" y="1871"/>
                  </a:cubicBezTo>
                  <a:cubicBezTo>
                    <a:pt x="89693" y="6481"/>
                    <a:pt x="66176" y="19454"/>
                    <a:pt x="45430" y="40800"/>
                  </a:cubicBezTo>
                  <a:cubicBezTo>
                    <a:pt x="17074" y="69460"/>
                    <a:pt x="1996" y="104970"/>
                    <a:pt x="177" y="147337"/>
                  </a:cubicBezTo>
                  <a:cubicBezTo>
                    <a:pt x="-1623" y="189523"/>
                    <a:pt x="10311" y="226175"/>
                    <a:pt x="36020" y="257322"/>
                  </a:cubicBezTo>
                  <a:cubicBezTo>
                    <a:pt x="61661" y="288221"/>
                    <a:pt x="93427" y="304490"/>
                    <a:pt x="131317" y="3061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DE63DDF6-EBAE-42BA-819C-EC2712EB6910}"/>
                </a:ext>
              </a:extLst>
            </p:cNvPr>
            <p:cNvSpPr/>
            <p:nvPr/>
          </p:nvSpPr>
          <p:spPr>
            <a:xfrm>
              <a:off x="7144980" y="741121"/>
              <a:ext cx="777545" cy="664153"/>
            </a:xfrm>
            <a:custGeom>
              <a:avLst/>
              <a:gdLst>
                <a:gd name="connsiteX0" fmla="*/ 1368054 w 1371600"/>
                <a:gd name="connsiteY0" fmla="*/ 104049 h 1171575"/>
                <a:gd name="connsiteX1" fmla="*/ 1270441 w 1371600"/>
                <a:gd name="connsiteY1" fmla="*/ 56939 h 1171575"/>
                <a:gd name="connsiteX2" fmla="*/ 841883 w 1371600"/>
                <a:gd name="connsiteY2" fmla="*/ 94467 h 1171575"/>
                <a:gd name="connsiteX3" fmla="*/ 841893 w 1371600"/>
                <a:gd name="connsiteY3" fmla="*/ 94315 h 1171575"/>
                <a:gd name="connsiteX4" fmla="*/ 537255 w 1371600"/>
                <a:gd name="connsiteY4" fmla="*/ 80684 h 1171575"/>
                <a:gd name="connsiteX5" fmla="*/ 108029 w 1371600"/>
                <a:gd name="connsiteY5" fmla="*/ 6742 h 1171575"/>
                <a:gd name="connsiteX6" fmla="*/ 6741 w 1371600"/>
                <a:gd name="connsiteY6" fmla="*/ 45252 h 1171575"/>
                <a:gd name="connsiteX7" fmla="*/ 45251 w 1371600"/>
                <a:gd name="connsiteY7" fmla="*/ 146540 h 1171575"/>
                <a:gd name="connsiteX8" fmla="*/ 471532 w 1371600"/>
                <a:gd name="connsiteY8" fmla="*/ 236123 h 1171575"/>
                <a:gd name="connsiteX9" fmla="*/ 529168 w 1371600"/>
                <a:gd name="connsiteY9" fmla="*/ 234618 h 1171575"/>
                <a:gd name="connsiteX10" fmla="*/ 516852 w 1371600"/>
                <a:gd name="connsiteY10" fmla="*/ 521235 h 1171575"/>
                <a:gd name="connsiteX11" fmla="*/ 113487 w 1371600"/>
                <a:gd name="connsiteY11" fmla="*/ 821368 h 1171575"/>
                <a:gd name="connsiteX12" fmla="*/ 100972 w 1371600"/>
                <a:gd name="connsiteY12" fmla="*/ 929010 h 1171575"/>
                <a:gd name="connsiteX13" fmla="*/ 161103 w 1371600"/>
                <a:gd name="connsiteY13" fmla="*/ 958070 h 1171575"/>
                <a:gd name="connsiteX14" fmla="*/ 208604 w 1371600"/>
                <a:gd name="connsiteY14" fmla="*/ 941526 h 1171575"/>
                <a:gd name="connsiteX15" fmla="*/ 651040 w 1371600"/>
                <a:gd name="connsiteY15" fmla="*/ 614408 h 1171575"/>
                <a:gd name="connsiteX16" fmla="*/ 669204 w 1371600"/>
                <a:gd name="connsiteY16" fmla="*/ 596644 h 1171575"/>
                <a:gd name="connsiteX17" fmla="*/ 679739 w 1371600"/>
                <a:gd name="connsiteY17" fmla="*/ 1097440 h 1171575"/>
                <a:gd name="connsiteX18" fmla="*/ 755558 w 1371600"/>
                <a:gd name="connsiteY18" fmla="*/ 1174850 h 1171575"/>
                <a:gd name="connsiteX19" fmla="*/ 756377 w 1371600"/>
                <a:gd name="connsiteY19" fmla="*/ 1174850 h 1171575"/>
                <a:gd name="connsiteX20" fmla="*/ 832996 w 1371600"/>
                <a:gd name="connsiteY20" fmla="*/ 1099021 h 1171575"/>
                <a:gd name="connsiteX21" fmla="*/ 821367 w 1371600"/>
                <a:gd name="connsiteY21" fmla="*/ 571365 h 1171575"/>
                <a:gd name="connsiteX22" fmla="*/ 835273 w 1371600"/>
                <a:gd name="connsiteY22" fmla="*/ 248258 h 1171575"/>
                <a:gd name="connsiteX23" fmla="*/ 983482 w 1371600"/>
                <a:gd name="connsiteY23" fmla="*/ 258307 h 1171575"/>
                <a:gd name="connsiteX24" fmla="*/ 1320972 w 1371600"/>
                <a:gd name="connsiteY24" fmla="*/ 201652 h 1171575"/>
                <a:gd name="connsiteX25" fmla="*/ 1368054 w 1371600"/>
                <a:gd name="connsiteY25" fmla="*/ 104049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1600" h="1171575">
                  <a:moveTo>
                    <a:pt x="1368054" y="104049"/>
                  </a:moveTo>
                  <a:cubicBezTo>
                    <a:pt x="1354109" y="64082"/>
                    <a:pt x="1310418" y="42994"/>
                    <a:pt x="1270441" y="56939"/>
                  </a:cubicBezTo>
                  <a:cubicBezTo>
                    <a:pt x="1135901" y="103916"/>
                    <a:pt x="991788" y="116499"/>
                    <a:pt x="841883" y="94467"/>
                  </a:cubicBezTo>
                  <a:lnTo>
                    <a:pt x="841893" y="94315"/>
                  </a:lnTo>
                  <a:cubicBezTo>
                    <a:pt x="738508" y="57748"/>
                    <a:pt x="636962" y="53224"/>
                    <a:pt x="537255" y="80684"/>
                  </a:cubicBezTo>
                  <a:cubicBezTo>
                    <a:pt x="383988" y="90695"/>
                    <a:pt x="239627" y="65835"/>
                    <a:pt x="108029" y="6742"/>
                  </a:cubicBezTo>
                  <a:cubicBezTo>
                    <a:pt x="69425" y="-10594"/>
                    <a:pt x="24086" y="6656"/>
                    <a:pt x="6741" y="45252"/>
                  </a:cubicBezTo>
                  <a:cubicBezTo>
                    <a:pt x="-10585" y="83856"/>
                    <a:pt x="6636" y="129205"/>
                    <a:pt x="45251" y="146540"/>
                  </a:cubicBezTo>
                  <a:cubicBezTo>
                    <a:pt x="177895" y="206100"/>
                    <a:pt x="320923" y="236123"/>
                    <a:pt x="471532" y="236123"/>
                  </a:cubicBezTo>
                  <a:cubicBezTo>
                    <a:pt x="490620" y="236123"/>
                    <a:pt x="509841" y="235590"/>
                    <a:pt x="529168" y="234618"/>
                  </a:cubicBezTo>
                  <a:lnTo>
                    <a:pt x="516852" y="521235"/>
                  </a:lnTo>
                  <a:cubicBezTo>
                    <a:pt x="373405" y="622048"/>
                    <a:pt x="237913" y="722860"/>
                    <a:pt x="113487" y="821368"/>
                  </a:cubicBezTo>
                  <a:cubicBezTo>
                    <a:pt x="80312" y="847628"/>
                    <a:pt x="74702" y="895825"/>
                    <a:pt x="100972" y="929010"/>
                  </a:cubicBezTo>
                  <a:cubicBezTo>
                    <a:pt x="116107" y="948107"/>
                    <a:pt x="138490" y="958070"/>
                    <a:pt x="161103" y="958070"/>
                  </a:cubicBezTo>
                  <a:cubicBezTo>
                    <a:pt x="177762" y="958070"/>
                    <a:pt x="194526" y="952660"/>
                    <a:pt x="208604" y="941526"/>
                  </a:cubicBezTo>
                  <a:cubicBezTo>
                    <a:pt x="344002" y="834341"/>
                    <a:pt x="492849" y="724279"/>
                    <a:pt x="651040" y="614408"/>
                  </a:cubicBezTo>
                  <a:cubicBezTo>
                    <a:pt x="658251" y="609398"/>
                    <a:pt x="664309" y="603369"/>
                    <a:pt x="669204" y="596644"/>
                  </a:cubicBezTo>
                  <a:cubicBezTo>
                    <a:pt x="677843" y="765865"/>
                    <a:pt x="681425" y="934201"/>
                    <a:pt x="679739" y="1097440"/>
                  </a:cubicBezTo>
                  <a:cubicBezTo>
                    <a:pt x="679301" y="1139760"/>
                    <a:pt x="713257" y="1174412"/>
                    <a:pt x="755558" y="1174850"/>
                  </a:cubicBezTo>
                  <a:lnTo>
                    <a:pt x="756377" y="1174850"/>
                  </a:lnTo>
                  <a:cubicBezTo>
                    <a:pt x="798326" y="1174850"/>
                    <a:pt x="832548" y="1141065"/>
                    <a:pt x="832996" y="1099021"/>
                  </a:cubicBezTo>
                  <a:cubicBezTo>
                    <a:pt x="834768" y="927057"/>
                    <a:pt x="830834" y="749578"/>
                    <a:pt x="821367" y="571365"/>
                  </a:cubicBezTo>
                  <a:lnTo>
                    <a:pt x="835273" y="248258"/>
                  </a:lnTo>
                  <a:cubicBezTo>
                    <a:pt x="885213" y="254916"/>
                    <a:pt x="934647" y="258307"/>
                    <a:pt x="983482" y="258307"/>
                  </a:cubicBezTo>
                  <a:cubicBezTo>
                    <a:pt x="1099906" y="258307"/>
                    <a:pt x="1212863" y="239381"/>
                    <a:pt x="1320972" y="201652"/>
                  </a:cubicBezTo>
                  <a:cubicBezTo>
                    <a:pt x="1360910" y="187688"/>
                    <a:pt x="1381998" y="143988"/>
                    <a:pt x="1368054" y="104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4D67133A-B273-4565-BE7A-7C16CDD8788D}"/>
              </a:ext>
            </a:extLst>
          </p:cNvPr>
          <p:cNvGrpSpPr/>
          <p:nvPr/>
        </p:nvGrpSpPr>
        <p:grpSpPr>
          <a:xfrm>
            <a:off x="4984554" y="872059"/>
            <a:ext cx="842413" cy="986899"/>
            <a:chOff x="4008551" y="1975487"/>
            <a:chExt cx="696551" cy="816019"/>
          </a:xfrm>
          <a:solidFill>
            <a:schemeClr val="accent1"/>
          </a:solidFill>
        </p:grpSpPr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F85BBE0B-B323-4BA6-9D76-BDC2A92B3F13}"/>
                </a:ext>
              </a:extLst>
            </p:cNvPr>
            <p:cNvSpPr/>
            <p:nvPr/>
          </p:nvSpPr>
          <p:spPr>
            <a:xfrm>
              <a:off x="4255773" y="1975487"/>
              <a:ext cx="151189" cy="172788"/>
            </a:xfrm>
            <a:custGeom>
              <a:avLst/>
              <a:gdLst>
                <a:gd name="connsiteX0" fmla="*/ 131290 w 266700"/>
                <a:gd name="connsiteY0" fmla="*/ 306145 h 304800"/>
                <a:gd name="connsiteX1" fmla="*/ 230912 w 266700"/>
                <a:gd name="connsiteY1" fmla="*/ 265731 h 304800"/>
                <a:gd name="connsiteX2" fmla="*/ 275642 w 266700"/>
                <a:gd name="connsiteY2" fmla="*/ 159193 h 304800"/>
                <a:gd name="connsiteX3" fmla="*/ 275775 w 266700"/>
                <a:gd name="connsiteY3" fmla="*/ 144982 h 304800"/>
                <a:gd name="connsiteX4" fmla="*/ 240304 w 266700"/>
                <a:gd name="connsiteY4" fmla="*/ 49189 h 304800"/>
                <a:gd name="connsiteX5" fmla="*/ 173191 w 266700"/>
                <a:gd name="connsiteY5" fmla="*/ 4326 h 304800"/>
                <a:gd name="connsiteX6" fmla="*/ 144530 w 266700"/>
                <a:gd name="connsiteY6" fmla="*/ 126 h 304800"/>
                <a:gd name="connsiteX7" fmla="*/ 115984 w 266700"/>
                <a:gd name="connsiteY7" fmla="*/ 1869 h 304800"/>
                <a:gd name="connsiteX8" fmla="*/ 45413 w 266700"/>
                <a:gd name="connsiteY8" fmla="*/ 40798 h 304800"/>
                <a:gd name="connsiteX9" fmla="*/ 293 w 266700"/>
                <a:gd name="connsiteY9" fmla="*/ 144982 h 304800"/>
                <a:gd name="connsiteX10" fmla="*/ 179 w 266700"/>
                <a:gd name="connsiteY10" fmla="*/ 147325 h 304800"/>
                <a:gd name="connsiteX11" fmla="*/ 36031 w 266700"/>
                <a:gd name="connsiteY11" fmla="*/ 257310 h 304800"/>
                <a:gd name="connsiteX12" fmla="*/ 131290 w 266700"/>
                <a:gd name="connsiteY12" fmla="*/ 30614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6700" h="304800">
                  <a:moveTo>
                    <a:pt x="131290" y="306145"/>
                  </a:moveTo>
                  <a:cubicBezTo>
                    <a:pt x="169362" y="307774"/>
                    <a:pt x="202566" y="294306"/>
                    <a:pt x="230912" y="265731"/>
                  </a:cubicBezTo>
                  <a:cubicBezTo>
                    <a:pt x="258916" y="236889"/>
                    <a:pt x="273832" y="201380"/>
                    <a:pt x="275642" y="159193"/>
                  </a:cubicBezTo>
                  <a:cubicBezTo>
                    <a:pt x="275889" y="154421"/>
                    <a:pt x="275937" y="149668"/>
                    <a:pt x="275775" y="144982"/>
                  </a:cubicBezTo>
                  <a:cubicBezTo>
                    <a:pt x="274613" y="108568"/>
                    <a:pt x="262792" y="76640"/>
                    <a:pt x="240304" y="49189"/>
                  </a:cubicBezTo>
                  <a:cubicBezTo>
                    <a:pt x="221273" y="26196"/>
                    <a:pt x="198899" y="11261"/>
                    <a:pt x="173191" y="4326"/>
                  </a:cubicBezTo>
                  <a:cubicBezTo>
                    <a:pt x="164133" y="1926"/>
                    <a:pt x="154579" y="536"/>
                    <a:pt x="144530" y="126"/>
                  </a:cubicBezTo>
                  <a:cubicBezTo>
                    <a:pt x="134710" y="-284"/>
                    <a:pt x="125204" y="307"/>
                    <a:pt x="115984" y="1869"/>
                  </a:cubicBezTo>
                  <a:cubicBezTo>
                    <a:pt x="89695" y="6470"/>
                    <a:pt x="66177" y="19452"/>
                    <a:pt x="45413" y="40798"/>
                  </a:cubicBezTo>
                  <a:cubicBezTo>
                    <a:pt x="17552" y="68973"/>
                    <a:pt x="2522" y="103701"/>
                    <a:pt x="293" y="144982"/>
                  </a:cubicBezTo>
                  <a:cubicBezTo>
                    <a:pt x="226" y="145715"/>
                    <a:pt x="179" y="146496"/>
                    <a:pt x="179" y="147325"/>
                  </a:cubicBezTo>
                  <a:cubicBezTo>
                    <a:pt x="-1631" y="189512"/>
                    <a:pt x="10304" y="226154"/>
                    <a:pt x="36031" y="257310"/>
                  </a:cubicBezTo>
                  <a:cubicBezTo>
                    <a:pt x="61634" y="288210"/>
                    <a:pt x="93390" y="304488"/>
                    <a:pt x="131290" y="3061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1E52104B-D023-4A7A-AF6A-E17A4561D3B5}"/>
                </a:ext>
              </a:extLst>
            </p:cNvPr>
            <p:cNvSpPr/>
            <p:nvPr/>
          </p:nvSpPr>
          <p:spPr>
            <a:xfrm>
              <a:off x="4008551" y="2111154"/>
              <a:ext cx="696551" cy="680352"/>
            </a:xfrm>
            <a:custGeom>
              <a:avLst/>
              <a:gdLst>
                <a:gd name="connsiteX0" fmla="*/ 1226618 w 1228725"/>
                <a:gd name="connsiteY0" fmla="*/ 39872 h 1200150"/>
                <a:gd name="connsiteX1" fmla="*/ 1122624 w 1228725"/>
                <a:gd name="connsiteY1" fmla="*/ 9401 h 1200150"/>
                <a:gd name="connsiteX2" fmla="*/ 708030 w 1228725"/>
                <a:gd name="connsiteY2" fmla="*/ 116567 h 1200150"/>
                <a:gd name="connsiteX3" fmla="*/ 701591 w 1228725"/>
                <a:gd name="connsiteY3" fmla="*/ 114729 h 1200150"/>
                <a:gd name="connsiteX4" fmla="*/ 695171 w 1228725"/>
                <a:gd name="connsiteY4" fmla="*/ 112891 h 1200150"/>
                <a:gd name="connsiteX5" fmla="*/ 682293 w 1228725"/>
                <a:gd name="connsiteY5" fmla="*/ 109290 h 1200150"/>
                <a:gd name="connsiteX6" fmla="*/ 656566 w 1228725"/>
                <a:gd name="connsiteY6" fmla="*/ 102556 h 1200150"/>
                <a:gd name="connsiteX7" fmla="*/ 605217 w 1228725"/>
                <a:gd name="connsiteY7" fmla="*/ 92516 h 1200150"/>
                <a:gd name="connsiteX8" fmla="*/ 554087 w 1228725"/>
                <a:gd name="connsiteY8" fmla="*/ 88707 h 1200150"/>
                <a:gd name="connsiteX9" fmla="*/ 503318 w 1228725"/>
                <a:gd name="connsiteY9" fmla="*/ 90878 h 1200150"/>
                <a:gd name="connsiteX10" fmla="*/ 440977 w 1228725"/>
                <a:gd name="connsiteY10" fmla="*/ 98108 h 1200150"/>
                <a:gd name="connsiteX11" fmla="*/ 424527 w 1228725"/>
                <a:gd name="connsiteY11" fmla="*/ 102175 h 1200150"/>
                <a:gd name="connsiteX12" fmla="*/ 412974 w 1228725"/>
                <a:gd name="connsiteY12" fmla="*/ 106747 h 1200150"/>
                <a:gd name="connsiteX13" fmla="*/ 412307 w 1228725"/>
                <a:gd name="connsiteY13" fmla="*/ 106937 h 1200150"/>
                <a:gd name="connsiteX14" fmla="*/ 412307 w 1228725"/>
                <a:gd name="connsiteY14" fmla="*/ 107052 h 1200150"/>
                <a:gd name="connsiteX15" fmla="*/ 104897 w 1228725"/>
                <a:gd name="connsiteY15" fmla="*/ 385791 h 1200150"/>
                <a:gd name="connsiteX16" fmla="*/ 103583 w 1228725"/>
                <a:gd name="connsiteY16" fmla="*/ 462001 h 1200150"/>
                <a:gd name="connsiteX17" fmla="*/ 3989 w 1228725"/>
                <a:gd name="connsiteY17" fmla="*/ 703107 h 1200150"/>
                <a:gd name="connsiteX18" fmla="*/ 52281 w 1228725"/>
                <a:gd name="connsiteY18" fmla="*/ 800119 h 1200150"/>
                <a:gd name="connsiteX19" fmla="*/ 76655 w 1228725"/>
                <a:gd name="connsiteY19" fmla="*/ 804120 h 1200150"/>
                <a:gd name="connsiteX20" fmla="*/ 149303 w 1228725"/>
                <a:gd name="connsiteY20" fmla="*/ 751818 h 1200150"/>
                <a:gd name="connsiteX21" fmla="*/ 220664 w 1228725"/>
                <a:gd name="connsiteY21" fmla="*/ 570414 h 1200150"/>
                <a:gd name="connsiteX22" fmla="*/ 548534 w 1228725"/>
                <a:gd name="connsiteY22" fmla="*/ 680704 h 1200150"/>
                <a:gd name="connsiteX23" fmla="*/ 556287 w 1228725"/>
                <a:gd name="connsiteY23" fmla="*/ 1123274 h 1200150"/>
                <a:gd name="connsiteX24" fmla="*/ 632115 w 1228725"/>
                <a:gd name="connsiteY24" fmla="*/ 1200693 h 1200150"/>
                <a:gd name="connsiteX25" fmla="*/ 632925 w 1228725"/>
                <a:gd name="connsiteY25" fmla="*/ 1200693 h 1200150"/>
                <a:gd name="connsiteX26" fmla="*/ 709525 w 1228725"/>
                <a:gd name="connsiteY26" fmla="*/ 1124874 h 1200150"/>
                <a:gd name="connsiteX27" fmla="*/ 697914 w 1228725"/>
                <a:gd name="connsiteY27" fmla="*/ 597199 h 1200150"/>
                <a:gd name="connsiteX28" fmla="*/ 711992 w 1228725"/>
                <a:gd name="connsiteY28" fmla="*/ 269796 h 1200150"/>
                <a:gd name="connsiteX29" fmla="*/ 1196157 w 1228725"/>
                <a:gd name="connsiteY29" fmla="*/ 143894 h 1200150"/>
                <a:gd name="connsiteX30" fmla="*/ 1226618 w 1228725"/>
                <a:gd name="connsiteY30" fmla="*/ 39872 h 1200150"/>
                <a:gd name="connsiteX31" fmla="*/ 396810 w 1228725"/>
                <a:gd name="connsiteY31" fmla="*/ 467087 h 1200150"/>
                <a:gd name="connsiteX32" fmla="*/ 263203 w 1228725"/>
                <a:gd name="connsiteY32" fmla="*/ 423082 h 1200150"/>
                <a:gd name="connsiteX33" fmla="*/ 404649 w 1228725"/>
                <a:gd name="connsiteY33" fmla="*/ 284769 h 1200150"/>
                <a:gd name="connsiteX34" fmla="*/ 396810 w 1228725"/>
                <a:gd name="connsiteY34" fmla="*/ 467087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28725" h="1200150">
                  <a:moveTo>
                    <a:pt x="1226618" y="39872"/>
                  </a:moveTo>
                  <a:cubicBezTo>
                    <a:pt x="1206330" y="2743"/>
                    <a:pt x="1159762" y="-10887"/>
                    <a:pt x="1122624" y="9401"/>
                  </a:cubicBezTo>
                  <a:cubicBezTo>
                    <a:pt x="998171" y="77467"/>
                    <a:pt x="858763" y="113481"/>
                    <a:pt x="708030" y="116567"/>
                  </a:cubicBezTo>
                  <a:cubicBezTo>
                    <a:pt x="706115" y="116596"/>
                    <a:pt x="703467" y="115253"/>
                    <a:pt x="701591" y="114729"/>
                  </a:cubicBezTo>
                  <a:cubicBezTo>
                    <a:pt x="699457" y="114110"/>
                    <a:pt x="697314" y="113510"/>
                    <a:pt x="695171" y="112891"/>
                  </a:cubicBezTo>
                  <a:cubicBezTo>
                    <a:pt x="690885" y="111690"/>
                    <a:pt x="686598" y="110471"/>
                    <a:pt x="682293" y="109290"/>
                  </a:cubicBezTo>
                  <a:cubicBezTo>
                    <a:pt x="673749" y="106937"/>
                    <a:pt x="665186" y="104670"/>
                    <a:pt x="656566" y="102556"/>
                  </a:cubicBezTo>
                  <a:cubicBezTo>
                    <a:pt x="639621" y="98413"/>
                    <a:pt x="622505" y="94926"/>
                    <a:pt x="605217" y="92516"/>
                  </a:cubicBezTo>
                  <a:cubicBezTo>
                    <a:pt x="588262" y="90173"/>
                    <a:pt x="571203" y="88897"/>
                    <a:pt x="554087" y="88707"/>
                  </a:cubicBezTo>
                  <a:cubicBezTo>
                    <a:pt x="537132" y="88497"/>
                    <a:pt x="520206" y="89354"/>
                    <a:pt x="503318" y="90878"/>
                  </a:cubicBezTo>
                  <a:cubicBezTo>
                    <a:pt x="482554" y="92726"/>
                    <a:pt x="461504" y="94545"/>
                    <a:pt x="440977" y="98108"/>
                  </a:cubicBezTo>
                  <a:cubicBezTo>
                    <a:pt x="435405" y="99089"/>
                    <a:pt x="429861" y="100346"/>
                    <a:pt x="424527" y="102175"/>
                  </a:cubicBezTo>
                  <a:cubicBezTo>
                    <a:pt x="420584" y="103499"/>
                    <a:pt x="416765" y="105080"/>
                    <a:pt x="412974" y="106747"/>
                  </a:cubicBezTo>
                  <a:cubicBezTo>
                    <a:pt x="412755" y="106814"/>
                    <a:pt x="412535" y="106871"/>
                    <a:pt x="412307" y="106937"/>
                  </a:cubicBezTo>
                  <a:lnTo>
                    <a:pt x="412307" y="107052"/>
                  </a:lnTo>
                  <a:cubicBezTo>
                    <a:pt x="285034" y="163459"/>
                    <a:pt x="181640" y="257185"/>
                    <a:pt x="104897" y="385791"/>
                  </a:cubicBezTo>
                  <a:cubicBezTo>
                    <a:pt x="90448" y="409985"/>
                    <a:pt x="90924" y="438950"/>
                    <a:pt x="103583" y="462001"/>
                  </a:cubicBezTo>
                  <a:cubicBezTo>
                    <a:pt x="69540" y="526447"/>
                    <a:pt x="36098" y="607371"/>
                    <a:pt x="3989" y="703107"/>
                  </a:cubicBezTo>
                  <a:cubicBezTo>
                    <a:pt x="-9451" y="743236"/>
                    <a:pt x="12171" y="786670"/>
                    <a:pt x="52281" y="800119"/>
                  </a:cubicBezTo>
                  <a:cubicBezTo>
                    <a:pt x="60368" y="802824"/>
                    <a:pt x="68569" y="804120"/>
                    <a:pt x="76655" y="804120"/>
                  </a:cubicBezTo>
                  <a:cubicBezTo>
                    <a:pt x="108679" y="804120"/>
                    <a:pt x="138558" y="783860"/>
                    <a:pt x="149303" y="751818"/>
                  </a:cubicBezTo>
                  <a:cubicBezTo>
                    <a:pt x="172791" y="681704"/>
                    <a:pt x="196699" y="621011"/>
                    <a:pt x="220664" y="570414"/>
                  </a:cubicBezTo>
                  <a:cubicBezTo>
                    <a:pt x="305284" y="597675"/>
                    <a:pt x="415126" y="634632"/>
                    <a:pt x="548534" y="680704"/>
                  </a:cubicBezTo>
                  <a:cubicBezTo>
                    <a:pt x="555134" y="830294"/>
                    <a:pt x="557782" y="978789"/>
                    <a:pt x="556287" y="1123274"/>
                  </a:cubicBezTo>
                  <a:cubicBezTo>
                    <a:pt x="555849" y="1165593"/>
                    <a:pt x="589805" y="1200245"/>
                    <a:pt x="632115" y="1200693"/>
                  </a:cubicBezTo>
                  <a:lnTo>
                    <a:pt x="632925" y="1200693"/>
                  </a:lnTo>
                  <a:cubicBezTo>
                    <a:pt x="674854" y="1200693"/>
                    <a:pt x="709087" y="1166899"/>
                    <a:pt x="709525" y="1124874"/>
                  </a:cubicBezTo>
                  <a:cubicBezTo>
                    <a:pt x="711316" y="952891"/>
                    <a:pt x="707372" y="775421"/>
                    <a:pt x="697914" y="597199"/>
                  </a:cubicBezTo>
                  <a:lnTo>
                    <a:pt x="711992" y="269796"/>
                  </a:lnTo>
                  <a:cubicBezTo>
                    <a:pt x="887271" y="266090"/>
                    <a:pt x="1050044" y="223800"/>
                    <a:pt x="1196157" y="143894"/>
                  </a:cubicBezTo>
                  <a:cubicBezTo>
                    <a:pt x="1233286" y="123549"/>
                    <a:pt x="1246935" y="76981"/>
                    <a:pt x="1226618" y="39872"/>
                  </a:cubicBezTo>
                  <a:close/>
                  <a:moveTo>
                    <a:pt x="396810" y="467087"/>
                  </a:moveTo>
                  <a:cubicBezTo>
                    <a:pt x="347023" y="450380"/>
                    <a:pt x="302417" y="435702"/>
                    <a:pt x="263203" y="423082"/>
                  </a:cubicBezTo>
                  <a:cubicBezTo>
                    <a:pt x="303484" y="365846"/>
                    <a:pt x="350309" y="320031"/>
                    <a:pt x="404649" y="284769"/>
                  </a:cubicBezTo>
                  <a:lnTo>
                    <a:pt x="396810" y="4670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4" name="Group 643">
            <a:extLst>
              <a:ext uri="{FF2B5EF4-FFF2-40B4-BE49-F238E27FC236}">
                <a16:creationId xmlns:a16="http://schemas.microsoft.com/office/drawing/2014/main" id="{568BC043-01E1-43F1-B907-E5587D829E82}"/>
              </a:ext>
            </a:extLst>
          </p:cNvPr>
          <p:cNvGrpSpPr/>
          <p:nvPr/>
        </p:nvGrpSpPr>
        <p:grpSpPr>
          <a:xfrm>
            <a:off x="6390933" y="853336"/>
            <a:ext cx="515897" cy="1051383"/>
            <a:chOff x="4848222" y="1919349"/>
            <a:chExt cx="426570" cy="869338"/>
          </a:xfrm>
          <a:solidFill>
            <a:schemeClr val="accent1"/>
          </a:solidFill>
        </p:grpSpPr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566D4A79-B4A1-4973-B2A0-CEA44C76688D}"/>
                </a:ext>
              </a:extLst>
            </p:cNvPr>
            <p:cNvSpPr/>
            <p:nvPr/>
          </p:nvSpPr>
          <p:spPr>
            <a:xfrm>
              <a:off x="4983656" y="1969366"/>
              <a:ext cx="151189" cy="172788"/>
            </a:xfrm>
            <a:custGeom>
              <a:avLst/>
              <a:gdLst>
                <a:gd name="connsiteX0" fmla="*/ 137931 w 266700"/>
                <a:gd name="connsiteY0" fmla="*/ 306371 h 304800"/>
                <a:gd name="connsiteX1" fmla="*/ 235563 w 266700"/>
                <a:gd name="connsiteY1" fmla="*/ 261623 h 304800"/>
                <a:gd name="connsiteX2" fmla="*/ 275730 w 266700"/>
                <a:gd name="connsiteY2" fmla="*/ 153371 h 304800"/>
                <a:gd name="connsiteX3" fmla="*/ 235563 w 266700"/>
                <a:gd name="connsiteY3" fmla="*/ 44977 h 304800"/>
                <a:gd name="connsiteX4" fmla="*/ 166726 w 266700"/>
                <a:gd name="connsiteY4" fmla="*/ 3086 h 304800"/>
                <a:gd name="connsiteX5" fmla="*/ 137931 w 266700"/>
                <a:gd name="connsiteY5" fmla="*/ 0 h 304800"/>
                <a:gd name="connsiteX6" fmla="*/ 109385 w 266700"/>
                <a:gd name="connsiteY6" fmla="*/ 3086 h 304800"/>
                <a:gd name="connsiteX7" fmla="*/ 40529 w 266700"/>
                <a:gd name="connsiteY7" fmla="*/ 44977 h 304800"/>
                <a:gd name="connsiteX8" fmla="*/ 0 w 266700"/>
                <a:gd name="connsiteY8" fmla="*/ 153371 h 304800"/>
                <a:gd name="connsiteX9" fmla="*/ 40529 w 266700"/>
                <a:gd name="connsiteY9" fmla="*/ 261623 h 304800"/>
                <a:gd name="connsiteX10" fmla="*/ 137931 w 266700"/>
                <a:gd name="connsiteY10" fmla="*/ 30637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31" y="306371"/>
                  </a:moveTo>
                  <a:cubicBezTo>
                    <a:pt x="175984" y="306371"/>
                    <a:pt x="208550" y="291455"/>
                    <a:pt x="235563" y="261623"/>
                  </a:cubicBezTo>
                  <a:cubicBezTo>
                    <a:pt x="262347" y="231629"/>
                    <a:pt x="275730" y="195548"/>
                    <a:pt x="275730" y="153371"/>
                  </a:cubicBezTo>
                  <a:cubicBezTo>
                    <a:pt x="275730" y="110938"/>
                    <a:pt x="262347" y="74809"/>
                    <a:pt x="235563" y="44977"/>
                  </a:cubicBezTo>
                  <a:cubicBezTo>
                    <a:pt x="215617" y="22822"/>
                    <a:pt x="192672" y="8849"/>
                    <a:pt x="166726" y="3086"/>
                  </a:cubicBezTo>
                  <a:cubicBezTo>
                    <a:pt x="157572" y="1019"/>
                    <a:pt x="147980" y="0"/>
                    <a:pt x="137931" y="0"/>
                  </a:cubicBezTo>
                  <a:cubicBezTo>
                    <a:pt x="128035" y="0"/>
                    <a:pt x="118520" y="1019"/>
                    <a:pt x="109385" y="3086"/>
                  </a:cubicBezTo>
                  <a:cubicBezTo>
                    <a:pt x="83353" y="8849"/>
                    <a:pt x="60407" y="22822"/>
                    <a:pt x="40529" y="44977"/>
                  </a:cubicBezTo>
                  <a:cubicBezTo>
                    <a:pt x="13516" y="74809"/>
                    <a:pt x="0" y="110938"/>
                    <a:pt x="0" y="153371"/>
                  </a:cubicBezTo>
                  <a:cubicBezTo>
                    <a:pt x="0" y="195558"/>
                    <a:pt x="13506" y="231629"/>
                    <a:pt x="40529" y="261623"/>
                  </a:cubicBezTo>
                  <a:cubicBezTo>
                    <a:pt x="67485" y="291446"/>
                    <a:pt x="99955" y="306371"/>
                    <a:pt x="137931" y="3063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04EED560-D36B-4C9B-AB15-75D47C1BFC31}"/>
                </a:ext>
              </a:extLst>
            </p:cNvPr>
            <p:cNvSpPr/>
            <p:nvPr/>
          </p:nvSpPr>
          <p:spPr>
            <a:xfrm>
              <a:off x="4848222" y="1919349"/>
              <a:ext cx="426570" cy="869338"/>
            </a:xfrm>
            <a:custGeom>
              <a:avLst/>
              <a:gdLst>
                <a:gd name="connsiteX0" fmla="*/ 680496 w 752475"/>
                <a:gd name="connsiteY0" fmla="*/ 76 h 1533525"/>
                <a:gd name="connsiteX1" fmla="*/ 600725 w 752475"/>
                <a:gd name="connsiteY1" fmla="*/ 73418 h 1533525"/>
                <a:gd name="connsiteX2" fmla="*/ 500379 w 752475"/>
                <a:gd name="connsiteY2" fmla="*/ 433244 h 1533525"/>
                <a:gd name="connsiteX3" fmla="*/ 253186 w 752475"/>
                <a:gd name="connsiteY3" fmla="*/ 432778 h 1533525"/>
                <a:gd name="connsiteX4" fmla="*/ 153192 w 752475"/>
                <a:gd name="connsiteY4" fmla="*/ 73409 h 1533525"/>
                <a:gd name="connsiteX5" fmla="*/ 73421 w 752475"/>
                <a:gd name="connsiteY5" fmla="*/ 66 h 1533525"/>
                <a:gd name="connsiteX6" fmla="*/ 68 w 752475"/>
                <a:gd name="connsiteY6" fmla="*/ 79829 h 1533525"/>
                <a:gd name="connsiteX7" fmla="*/ 53885 w 752475"/>
                <a:gd name="connsiteY7" fmla="*/ 380600 h 1533525"/>
                <a:gd name="connsiteX8" fmla="*/ 195636 w 752475"/>
                <a:gd name="connsiteY8" fmla="*/ 595550 h 1533525"/>
                <a:gd name="connsiteX9" fmla="*/ 223449 w 752475"/>
                <a:gd name="connsiteY9" fmla="*/ 611143 h 1533525"/>
                <a:gd name="connsiteX10" fmla="*/ 223449 w 752475"/>
                <a:gd name="connsiteY10" fmla="*/ 927639 h 1533525"/>
                <a:gd name="connsiteX11" fmla="*/ 223458 w 752475"/>
                <a:gd name="connsiteY11" fmla="*/ 927639 h 1533525"/>
                <a:gd name="connsiteX12" fmla="*/ 211828 w 752475"/>
                <a:gd name="connsiteY12" fmla="*/ 1268663 h 1533525"/>
                <a:gd name="connsiteX13" fmla="*/ 211457 w 752475"/>
                <a:gd name="connsiteY13" fmla="*/ 1463211 h 1533525"/>
                <a:gd name="connsiteX14" fmla="*/ 288057 w 752475"/>
                <a:gd name="connsiteY14" fmla="*/ 1539049 h 1533525"/>
                <a:gd name="connsiteX15" fmla="*/ 288867 w 752475"/>
                <a:gd name="connsiteY15" fmla="*/ 1539049 h 1533525"/>
                <a:gd name="connsiteX16" fmla="*/ 364695 w 752475"/>
                <a:gd name="connsiteY16" fmla="*/ 1461630 h 1533525"/>
                <a:gd name="connsiteX17" fmla="*/ 365067 w 752475"/>
                <a:gd name="connsiteY17" fmla="*/ 1270797 h 1533525"/>
                <a:gd name="connsiteX18" fmla="*/ 376696 w 752475"/>
                <a:gd name="connsiteY18" fmla="*/ 932030 h 1533525"/>
                <a:gd name="connsiteX19" fmla="*/ 388317 w 752475"/>
                <a:gd name="connsiteY19" fmla="*/ 1270825 h 1533525"/>
                <a:gd name="connsiteX20" fmla="*/ 388688 w 752475"/>
                <a:gd name="connsiteY20" fmla="*/ 1461630 h 1533525"/>
                <a:gd name="connsiteX21" fmla="*/ 464517 w 752475"/>
                <a:gd name="connsiteY21" fmla="*/ 1539049 h 1533525"/>
                <a:gd name="connsiteX22" fmla="*/ 465327 w 752475"/>
                <a:gd name="connsiteY22" fmla="*/ 1539049 h 1533525"/>
                <a:gd name="connsiteX23" fmla="*/ 541927 w 752475"/>
                <a:gd name="connsiteY23" fmla="*/ 1463211 h 1533525"/>
                <a:gd name="connsiteX24" fmla="*/ 541555 w 752475"/>
                <a:gd name="connsiteY24" fmla="*/ 1268682 h 1533525"/>
                <a:gd name="connsiteX25" fmla="*/ 529906 w 752475"/>
                <a:gd name="connsiteY25" fmla="*/ 927639 h 1533525"/>
                <a:gd name="connsiteX26" fmla="*/ 529935 w 752475"/>
                <a:gd name="connsiteY26" fmla="*/ 927639 h 1533525"/>
                <a:gd name="connsiteX27" fmla="*/ 529935 w 752475"/>
                <a:gd name="connsiteY27" fmla="*/ 611305 h 1533525"/>
                <a:gd name="connsiteX28" fmla="*/ 558252 w 752475"/>
                <a:gd name="connsiteY28" fmla="*/ 595560 h 1533525"/>
                <a:gd name="connsiteX29" fmla="*/ 699984 w 752475"/>
                <a:gd name="connsiteY29" fmla="*/ 380609 h 1533525"/>
                <a:gd name="connsiteX30" fmla="*/ 753810 w 752475"/>
                <a:gd name="connsiteY30" fmla="*/ 79838 h 1533525"/>
                <a:gd name="connsiteX31" fmla="*/ 680496 w 752475"/>
                <a:gd name="connsiteY31" fmla="*/ 76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2475" h="1533525">
                  <a:moveTo>
                    <a:pt x="680496" y="76"/>
                  </a:moveTo>
                  <a:cubicBezTo>
                    <a:pt x="638177" y="-1715"/>
                    <a:pt x="602496" y="31146"/>
                    <a:pt x="600725" y="73418"/>
                  </a:cubicBezTo>
                  <a:cubicBezTo>
                    <a:pt x="594076" y="232152"/>
                    <a:pt x="560367" y="352758"/>
                    <a:pt x="500379" y="433244"/>
                  </a:cubicBezTo>
                  <a:cubicBezTo>
                    <a:pt x="415892" y="412137"/>
                    <a:pt x="333501" y="412004"/>
                    <a:pt x="253186" y="432778"/>
                  </a:cubicBezTo>
                  <a:cubicBezTo>
                    <a:pt x="193416" y="352320"/>
                    <a:pt x="159831" y="231838"/>
                    <a:pt x="153192" y="73409"/>
                  </a:cubicBezTo>
                  <a:cubicBezTo>
                    <a:pt x="151421" y="31137"/>
                    <a:pt x="115683" y="-1677"/>
                    <a:pt x="73421" y="66"/>
                  </a:cubicBezTo>
                  <a:cubicBezTo>
                    <a:pt x="31139" y="1838"/>
                    <a:pt x="-1703" y="37547"/>
                    <a:pt x="68" y="79829"/>
                  </a:cubicBezTo>
                  <a:cubicBezTo>
                    <a:pt x="4917" y="195424"/>
                    <a:pt x="23033" y="296608"/>
                    <a:pt x="53885" y="380600"/>
                  </a:cubicBezTo>
                  <a:cubicBezTo>
                    <a:pt x="86479" y="469268"/>
                    <a:pt x="134171" y="541591"/>
                    <a:pt x="195636" y="595550"/>
                  </a:cubicBezTo>
                  <a:cubicBezTo>
                    <a:pt x="203980" y="602875"/>
                    <a:pt x="213486" y="608057"/>
                    <a:pt x="223449" y="611143"/>
                  </a:cubicBezTo>
                  <a:lnTo>
                    <a:pt x="223449" y="927639"/>
                  </a:lnTo>
                  <a:lnTo>
                    <a:pt x="223458" y="927639"/>
                  </a:lnTo>
                  <a:cubicBezTo>
                    <a:pt x="217305" y="1042101"/>
                    <a:pt x="213390" y="1156811"/>
                    <a:pt x="211828" y="1268663"/>
                  </a:cubicBezTo>
                  <a:cubicBezTo>
                    <a:pt x="210914" y="1333681"/>
                    <a:pt x="210799" y="1399127"/>
                    <a:pt x="211457" y="1463211"/>
                  </a:cubicBezTo>
                  <a:cubicBezTo>
                    <a:pt x="211885" y="1505254"/>
                    <a:pt x="246109" y="1539049"/>
                    <a:pt x="288057" y="1539049"/>
                  </a:cubicBezTo>
                  <a:lnTo>
                    <a:pt x="288867" y="1539049"/>
                  </a:lnTo>
                  <a:cubicBezTo>
                    <a:pt x="331186" y="1538602"/>
                    <a:pt x="365123" y="1503950"/>
                    <a:pt x="364695" y="1461630"/>
                  </a:cubicBezTo>
                  <a:cubicBezTo>
                    <a:pt x="364047" y="1398775"/>
                    <a:pt x="364162" y="1334586"/>
                    <a:pt x="365067" y="1270797"/>
                  </a:cubicBezTo>
                  <a:cubicBezTo>
                    <a:pt x="366600" y="1159697"/>
                    <a:pt x="370524" y="1045721"/>
                    <a:pt x="376696" y="932030"/>
                  </a:cubicBezTo>
                  <a:cubicBezTo>
                    <a:pt x="382859" y="1045778"/>
                    <a:pt x="386764" y="1159764"/>
                    <a:pt x="388317" y="1270825"/>
                  </a:cubicBezTo>
                  <a:cubicBezTo>
                    <a:pt x="389212" y="1334547"/>
                    <a:pt x="389336" y="1398746"/>
                    <a:pt x="388688" y="1461630"/>
                  </a:cubicBezTo>
                  <a:cubicBezTo>
                    <a:pt x="388241" y="1503950"/>
                    <a:pt x="422197" y="1538602"/>
                    <a:pt x="464517" y="1539049"/>
                  </a:cubicBezTo>
                  <a:lnTo>
                    <a:pt x="465327" y="1539049"/>
                  </a:lnTo>
                  <a:cubicBezTo>
                    <a:pt x="507275" y="1539049"/>
                    <a:pt x="541498" y="1505254"/>
                    <a:pt x="541927" y="1463211"/>
                  </a:cubicBezTo>
                  <a:cubicBezTo>
                    <a:pt x="542593" y="1399098"/>
                    <a:pt x="542470" y="1333633"/>
                    <a:pt x="541555" y="1268682"/>
                  </a:cubicBezTo>
                  <a:cubicBezTo>
                    <a:pt x="539983" y="1156868"/>
                    <a:pt x="536069" y="1042159"/>
                    <a:pt x="529906" y="927639"/>
                  </a:cubicBezTo>
                  <a:lnTo>
                    <a:pt x="529935" y="927639"/>
                  </a:lnTo>
                  <a:lnTo>
                    <a:pt x="529935" y="611305"/>
                  </a:lnTo>
                  <a:cubicBezTo>
                    <a:pt x="540088" y="608228"/>
                    <a:pt x="549766" y="603018"/>
                    <a:pt x="558252" y="595560"/>
                  </a:cubicBezTo>
                  <a:cubicBezTo>
                    <a:pt x="619708" y="541601"/>
                    <a:pt x="667390" y="469268"/>
                    <a:pt x="699984" y="380609"/>
                  </a:cubicBezTo>
                  <a:cubicBezTo>
                    <a:pt x="730855" y="296618"/>
                    <a:pt x="748981" y="195415"/>
                    <a:pt x="753810" y="79838"/>
                  </a:cubicBezTo>
                  <a:cubicBezTo>
                    <a:pt x="755601" y="37547"/>
                    <a:pt x="722768" y="1838"/>
                    <a:pt x="680496" y="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DFA856AC-843D-40E3-AEC5-B41587B4D1E9}"/>
              </a:ext>
            </a:extLst>
          </p:cNvPr>
          <p:cNvGrpSpPr/>
          <p:nvPr/>
        </p:nvGrpSpPr>
        <p:grpSpPr>
          <a:xfrm>
            <a:off x="7417108" y="911458"/>
            <a:ext cx="548548" cy="986080"/>
            <a:chOff x="5415728" y="1975493"/>
            <a:chExt cx="453568" cy="815342"/>
          </a:xfrm>
          <a:solidFill>
            <a:schemeClr val="accent1"/>
          </a:solidFill>
        </p:grpSpPr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568CC3B2-44C3-43C2-A0DB-830A8AF273BF}"/>
                </a:ext>
              </a:extLst>
            </p:cNvPr>
            <p:cNvSpPr/>
            <p:nvPr/>
          </p:nvSpPr>
          <p:spPr>
            <a:xfrm>
              <a:off x="5415728" y="1975493"/>
              <a:ext cx="453568" cy="815342"/>
            </a:xfrm>
            <a:custGeom>
              <a:avLst/>
              <a:gdLst>
                <a:gd name="connsiteX0" fmla="*/ 781071 w 800100"/>
                <a:gd name="connsiteY0" fmla="*/ 1124810 h 1438275"/>
                <a:gd name="connsiteX1" fmla="*/ 558376 w 800100"/>
                <a:gd name="connsiteY1" fmla="*/ 874474 h 1438275"/>
                <a:gd name="connsiteX2" fmla="*/ 558376 w 800100"/>
                <a:gd name="connsiteY2" fmla="*/ 611308 h 1438275"/>
                <a:gd name="connsiteX3" fmla="*/ 586694 w 800100"/>
                <a:gd name="connsiteY3" fmla="*/ 595554 h 1438275"/>
                <a:gd name="connsiteX4" fmla="*/ 728435 w 800100"/>
                <a:gd name="connsiteY4" fmla="*/ 380613 h 1438275"/>
                <a:gd name="connsiteX5" fmla="*/ 782261 w 800100"/>
                <a:gd name="connsiteY5" fmla="*/ 79842 h 1438275"/>
                <a:gd name="connsiteX6" fmla="*/ 708909 w 800100"/>
                <a:gd name="connsiteY6" fmla="*/ 70 h 1438275"/>
                <a:gd name="connsiteX7" fmla="*/ 629137 w 800100"/>
                <a:gd name="connsiteY7" fmla="*/ 73422 h 1438275"/>
                <a:gd name="connsiteX8" fmla="*/ 528810 w 800100"/>
                <a:gd name="connsiteY8" fmla="*/ 433248 h 1438275"/>
                <a:gd name="connsiteX9" fmla="*/ 281598 w 800100"/>
                <a:gd name="connsiteY9" fmla="*/ 432791 h 1438275"/>
                <a:gd name="connsiteX10" fmla="*/ 181605 w 800100"/>
                <a:gd name="connsiteY10" fmla="*/ 73422 h 1438275"/>
                <a:gd name="connsiteX11" fmla="*/ 101833 w 800100"/>
                <a:gd name="connsiteY11" fmla="*/ 70 h 1438275"/>
                <a:gd name="connsiteX12" fmla="*/ 28491 w 800100"/>
                <a:gd name="connsiteY12" fmla="*/ 79842 h 1438275"/>
                <a:gd name="connsiteX13" fmla="*/ 82316 w 800100"/>
                <a:gd name="connsiteY13" fmla="*/ 380613 h 1438275"/>
                <a:gd name="connsiteX14" fmla="*/ 224039 w 800100"/>
                <a:gd name="connsiteY14" fmla="*/ 595554 h 1438275"/>
                <a:gd name="connsiteX15" fmla="*/ 251871 w 800100"/>
                <a:gd name="connsiteY15" fmla="*/ 611165 h 1438275"/>
                <a:gd name="connsiteX16" fmla="*/ 251871 w 800100"/>
                <a:gd name="connsiteY16" fmla="*/ 873874 h 1438275"/>
                <a:gd name="connsiteX17" fmla="*/ 28195 w 800100"/>
                <a:gd name="connsiteY17" fmla="*/ 1124801 h 1438275"/>
                <a:gd name="connsiteX18" fmla="*/ 1 w 800100"/>
                <a:gd name="connsiteY18" fmla="*/ 1363231 h 1438275"/>
                <a:gd name="connsiteX19" fmla="*/ 76173 w 800100"/>
                <a:gd name="connsiteY19" fmla="*/ 1440307 h 1438275"/>
                <a:gd name="connsiteX20" fmla="*/ 76630 w 800100"/>
                <a:gd name="connsiteY20" fmla="*/ 1440307 h 1438275"/>
                <a:gd name="connsiteX21" fmla="*/ 153240 w 800100"/>
                <a:gd name="connsiteY21" fmla="*/ 1364126 h 1438275"/>
                <a:gd name="connsiteX22" fmla="*/ 177938 w 800100"/>
                <a:gd name="connsiteY22" fmla="*/ 1157367 h 1438275"/>
                <a:gd name="connsiteX23" fmla="*/ 394784 w 800100"/>
                <a:gd name="connsiteY23" fmla="*/ 969048 h 1438275"/>
                <a:gd name="connsiteX24" fmla="*/ 404614 w 800100"/>
                <a:gd name="connsiteY24" fmla="*/ 962895 h 1438275"/>
                <a:gd name="connsiteX25" fmla="*/ 414463 w 800100"/>
                <a:gd name="connsiteY25" fmla="*/ 969048 h 1438275"/>
                <a:gd name="connsiteX26" fmla="*/ 631299 w 800100"/>
                <a:gd name="connsiteY26" fmla="*/ 1157386 h 1438275"/>
                <a:gd name="connsiteX27" fmla="*/ 656007 w 800100"/>
                <a:gd name="connsiteY27" fmla="*/ 1364126 h 1438275"/>
                <a:gd name="connsiteX28" fmla="*/ 732617 w 800100"/>
                <a:gd name="connsiteY28" fmla="*/ 1440307 h 1438275"/>
                <a:gd name="connsiteX29" fmla="*/ 733074 w 800100"/>
                <a:gd name="connsiteY29" fmla="*/ 1440307 h 1438275"/>
                <a:gd name="connsiteX30" fmla="*/ 809245 w 800100"/>
                <a:gd name="connsiteY30" fmla="*/ 1363231 h 1438275"/>
                <a:gd name="connsiteX31" fmla="*/ 781071 w 800100"/>
                <a:gd name="connsiteY31" fmla="*/ 112481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00100" h="1438275">
                  <a:moveTo>
                    <a:pt x="781071" y="1124810"/>
                  </a:moveTo>
                  <a:cubicBezTo>
                    <a:pt x="761897" y="1036542"/>
                    <a:pt x="688773" y="954227"/>
                    <a:pt x="558376" y="874474"/>
                  </a:cubicBezTo>
                  <a:lnTo>
                    <a:pt x="558376" y="611308"/>
                  </a:lnTo>
                  <a:cubicBezTo>
                    <a:pt x="568530" y="608232"/>
                    <a:pt x="578197" y="603012"/>
                    <a:pt x="586694" y="595554"/>
                  </a:cubicBezTo>
                  <a:cubicBezTo>
                    <a:pt x="648159" y="541585"/>
                    <a:pt x="695850" y="469281"/>
                    <a:pt x="728435" y="380613"/>
                  </a:cubicBezTo>
                  <a:cubicBezTo>
                    <a:pt x="759306" y="296621"/>
                    <a:pt x="777413" y="195427"/>
                    <a:pt x="782261" y="79842"/>
                  </a:cubicBezTo>
                  <a:cubicBezTo>
                    <a:pt x="784033" y="37560"/>
                    <a:pt x="751191" y="1842"/>
                    <a:pt x="708909" y="70"/>
                  </a:cubicBezTo>
                  <a:cubicBezTo>
                    <a:pt x="666589" y="-1721"/>
                    <a:pt x="630909" y="31140"/>
                    <a:pt x="629137" y="73422"/>
                  </a:cubicBezTo>
                  <a:cubicBezTo>
                    <a:pt x="622489" y="232146"/>
                    <a:pt x="588780" y="352771"/>
                    <a:pt x="528810" y="433248"/>
                  </a:cubicBezTo>
                  <a:cubicBezTo>
                    <a:pt x="444304" y="412140"/>
                    <a:pt x="361923" y="411997"/>
                    <a:pt x="281598" y="432791"/>
                  </a:cubicBezTo>
                  <a:cubicBezTo>
                    <a:pt x="221848" y="352304"/>
                    <a:pt x="188263" y="231841"/>
                    <a:pt x="181605" y="73422"/>
                  </a:cubicBezTo>
                  <a:cubicBezTo>
                    <a:pt x="179833" y="31140"/>
                    <a:pt x="144115" y="-1673"/>
                    <a:pt x="101833" y="70"/>
                  </a:cubicBezTo>
                  <a:cubicBezTo>
                    <a:pt x="59561" y="1842"/>
                    <a:pt x="26728" y="37560"/>
                    <a:pt x="28491" y="79842"/>
                  </a:cubicBezTo>
                  <a:cubicBezTo>
                    <a:pt x="33339" y="195427"/>
                    <a:pt x="51436" y="296621"/>
                    <a:pt x="82316" y="380613"/>
                  </a:cubicBezTo>
                  <a:cubicBezTo>
                    <a:pt x="114902" y="469290"/>
                    <a:pt x="162584" y="541585"/>
                    <a:pt x="224039" y="595554"/>
                  </a:cubicBezTo>
                  <a:cubicBezTo>
                    <a:pt x="232392" y="602898"/>
                    <a:pt x="241889" y="608060"/>
                    <a:pt x="251871" y="611165"/>
                  </a:cubicBezTo>
                  <a:lnTo>
                    <a:pt x="251871" y="873874"/>
                  </a:lnTo>
                  <a:cubicBezTo>
                    <a:pt x="120855" y="953817"/>
                    <a:pt x="47407" y="1036333"/>
                    <a:pt x="28195" y="1124801"/>
                  </a:cubicBezTo>
                  <a:cubicBezTo>
                    <a:pt x="9936" y="1208802"/>
                    <a:pt x="440" y="1289012"/>
                    <a:pt x="1" y="1363231"/>
                  </a:cubicBezTo>
                  <a:cubicBezTo>
                    <a:pt x="-246" y="1405541"/>
                    <a:pt x="33844" y="1440050"/>
                    <a:pt x="76173" y="1440307"/>
                  </a:cubicBezTo>
                  <a:lnTo>
                    <a:pt x="76630" y="1440307"/>
                  </a:lnTo>
                  <a:cubicBezTo>
                    <a:pt x="118740" y="1440307"/>
                    <a:pt x="152992" y="1406293"/>
                    <a:pt x="153240" y="1364126"/>
                  </a:cubicBezTo>
                  <a:cubicBezTo>
                    <a:pt x="153620" y="1300556"/>
                    <a:pt x="161936" y="1230985"/>
                    <a:pt x="177938" y="1157367"/>
                  </a:cubicBezTo>
                  <a:cubicBezTo>
                    <a:pt x="184748" y="1126001"/>
                    <a:pt x="221981" y="1059859"/>
                    <a:pt x="394784" y="969048"/>
                  </a:cubicBezTo>
                  <a:cubicBezTo>
                    <a:pt x="398270" y="967210"/>
                    <a:pt x="401547" y="965162"/>
                    <a:pt x="404614" y="962895"/>
                  </a:cubicBezTo>
                  <a:cubicBezTo>
                    <a:pt x="407700" y="965162"/>
                    <a:pt x="410967" y="967210"/>
                    <a:pt x="414463" y="969048"/>
                  </a:cubicBezTo>
                  <a:cubicBezTo>
                    <a:pt x="587265" y="1059859"/>
                    <a:pt x="624480" y="1126010"/>
                    <a:pt x="631299" y="1157386"/>
                  </a:cubicBezTo>
                  <a:cubicBezTo>
                    <a:pt x="647311" y="1230995"/>
                    <a:pt x="655626" y="1300556"/>
                    <a:pt x="656007" y="1364126"/>
                  </a:cubicBezTo>
                  <a:cubicBezTo>
                    <a:pt x="656255" y="1406293"/>
                    <a:pt x="690516" y="1440307"/>
                    <a:pt x="732617" y="1440307"/>
                  </a:cubicBezTo>
                  <a:lnTo>
                    <a:pt x="733074" y="1440307"/>
                  </a:lnTo>
                  <a:cubicBezTo>
                    <a:pt x="775403" y="1440059"/>
                    <a:pt x="809493" y="1405550"/>
                    <a:pt x="809245" y="1363231"/>
                  </a:cubicBezTo>
                  <a:cubicBezTo>
                    <a:pt x="808817" y="1289012"/>
                    <a:pt x="799340" y="1208802"/>
                    <a:pt x="781071" y="11248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8B7AE0F8-29F7-4646-BCA6-055042086B7E}"/>
                </a:ext>
              </a:extLst>
            </p:cNvPr>
            <p:cNvSpPr/>
            <p:nvPr/>
          </p:nvSpPr>
          <p:spPr>
            <a:xfrm>
              <a:off x="5567258" y="2025527"/>
              <a:ext cx="151189" cy="172788"/>
            </a:xfrm>
            <a:custGeom>
              <a:avLst/>
              <a:gdLst>
                <a:gd name="connsiteX0" fmla="*/ 137912 w 266700"/>
                <a:gd name="connsiteY0" fmla="*/ 306362 h 304800"/>
                <a:gd name="connsiteX1" fmla="*/ 235563 w 266700"/>
                <a:gd name="connsiteY1" fmla="*/ 261633 h 304800"/>
                <a:gd name="connsiteX2" fmla="*/ 275730 w 266700"/>
                <a:gd name="connsiteY2" fmla="*/ 153362 h 304800"/>
                <a:gd name="connsiteX3" fmla="*/ 235563 w 266700"/>
                <a:gd name="connsiteY3" fmla="*/ 44977 h 304800"/>
                <a:gd name="connsiteX4" fmla="*/ 166706 w 266700"/>
                <a:gd name="connsiteY4" fmla="*/ 3077 h 304800"/>
                <a:gd name="connsiteX5" fmla="*/ 137912 w 266700"/>
                <a:gd name="connsiteY5" fmla="*/ 0 h 304800"/>
                <a:gd name="connsiteX6" fmla="*/ 109366 w 266700"/>
                <a:gd name="connsiteY6" fmla="*/ 3077 h 304800"/>
                <a:gd name="connsiteX7" fmla="*/ 40529 w 266700"/>
                <a:gd name="connsiteY7" fmla="*/ 44977 h 304800"/>
                <a:gd name="connsiteX8" fmla="*/ 0 w 266700"/>
                <a:gd name="connsiteY8" fmla="*/ 153362 h 304800"/>
                <a:gd name="connsiteX9" fmla="*/ 40529 w 266700"/>
                <a:gd name="connsiteY9" fmla="*/ 261633 h 304800"/>
                <a:gd name="connsiteX10" fmla="*/ 137912 w 266700"/>
                <a:gd name="connsiteY10" fmla="*/ 30636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912" y="306362"/>
                  </a:moveTo>
                  <a:cubicBezTo>
                    <a:pt x="175984" y="306362"/>
                    <a:pt x="208531" y="291446"/>
                    <a:pt x="235563" y="261633"/>
                  </a:cubicBezTo>
                  <a:cubicBezTo>
                    <a:pt x="262328" y="231629"/>
                    <a:pt x="275730" y="195548"/>
                    <a:pt x="275730" y="153362"/>
                  </a:cubicBezTo>
                  <a:cubicBezTo>
                    <a:pt x="275730" y="110938"/>
                    <a:pt x="262328" y="74800"/>
                    <a:pt x="235563" y="44977"/>
                  </a:cubicBezTo>
                  <a:cubicBezTo>
                    <a:pt x="215617" y="22812"/>
                    <a:pt x="192672" y="8849"/>
                    <a:pt x="166706" y="3077"/>
                  </a:cubicBezTo>
                  <a:cubicBezTo>
                    <a:pt x="157572" y="1029"/>
                    <a:pt x="147961" y="0"/>
                    <a:pt x="137912" y="0"/>
                  </a:cubicBezTo>
                  <a:cubicBezTo>
                    <a:pt x="128035" y="0"/>
                    <a:pt x="118520" y="1029"/>
                    <a:pt x="109366" y="3077"/>
                  </a:cubicBezTo>
                  <a:cubicBezTo>
                    <a:pt x="83334" y="8849"/>
                    <a:pt x="60388" y="22812"/>
                    <a:pt x="40529" y="44977"/>
                  </a:cubicBezTo>
                  <a:cubicBezTo>
                    <a:pt x="13497" y="74800"/>
                    <a:pt x="0" y="110938"/>
                    <a:pt x="0" y="153362"/>
                  </a:cubicBezTo>
                  <a:cubicBezTo>
                    <a:pt x="0" y="195558"/>
                    <a:pt x="13497" y="231629"/>
                    <a:pt x="40529" y="261633"/>
                  </a:cubicBezTo>
                  <a:cubicBezTo>
                    <a:pt x="67475" y="291446"/>
                    <a:pt x="99936" y="306362"/>
                    <a:pt x="137912" y="3063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0840FB6D-748D-4B45-8E3B-07B73EE085ED}"/>
              </a:ext>
            </a:extLst>
          </p:cNvPr>
          <p:cNvGrpSpPr/>
          <p:nvPr/>
        </p:nvGrpSpPr>
        <p:grpSpPr>
          <a:xfrm>
            <a:off x="8570377" y="920043"/>
            <a:ext cx="483245" cy="990079"/>
            <a:chOff x="5999842" y="1972093"/>
            <a:chExt cx="399572" cy="818649"/>
          </a:xfrm>
          <a:solidFill>
            <a:schemeClr val="accent1"/>
          </a:solidFill>
        </p:grpSpPr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71CACB74-7B8E-42A4-A329-C742677F579C}"/>
                </a:ext>
              </a:extLst>
            </p:cNvPr>
            <p:cNvSpPr/>
            <p:nvPr/>
          </p:nvSpPr>
          <p:spPr>
            <a:xfrm>
              <a:off x="5999842" y="2158987"/>
              <a:ext cx="399572" cy="631755"/>
            </a:xfrm>
            <a:custGeom>
              <a:avLst/>
              <a:gdLst>
                <a:gd name="connsiteX0" fmla="*/ 707376 w 704850"/>
                <a:gd name="connsiteY0" fmla="*/ 355735 h 1114425"/>
                <a:gd name="connsiteX1" fmla="*/ 581303 w 704850"/>
                <a:gd name="connsiteY1" fmla="*/ 62565 h 1114425"/>
                <a:gd name="connsiteX2" fmla="*/ 529954 w 704850"/>
                <a:gd name="connsiteY2" fmla="*/ 26570 h 1114425"/>
                <a:gd name="connsiteX3" fmla="*/ 529954 w 704850"/>
                <a:gd name="connsiteY3" fmla="*/ 25770 h 1114425"/>
                <a:gd name="connsiteX4" fmla="*/ 243899 w 704850"/>
                <a:gd name="connsiteY4" fmla="*/ 16607 h 1114425"/>
                <a:gd name="connsiteX5" fmla="*/ 228297 w 704850"/>
                <a:gd name="connsiteY5" fmla="*/ 21056 h 1114425"/>
                <a:gd name="connsiteX6" fmla="*/ 223496 w 704850"/>
                <a:gd name="connsiteY6" fmla="*/ 22513 h 1114425"/>
                <a:gd name="connsiteX7" fmla="*/ 223496 w 704850"/>
                <a:gd name="connsiteY7" fmla="*/ 23180 h 1114425"/>
                <a:gd name="connsiteX8" fmla="*/ 199026 w 704850"/>
                <a:gd name="connsiteY8" fmla="*/ 41991 h 1114425"/>
                <a:gd name="connsiteX9" fmla="*/ 9508 w 704850"/>
                <a:gd name="connsiteY9" fmla="*/ 314082 h 1114425"/>
                <a:gd name="connsiteX10" fmla="*/ 15232 w 704850"/>
                <a:gd name="connsiteY10" fmla="*/ 396902 h 1114425"/>
                <a:gd name="connsiteX11" fmla="*/ 210247 w 704850"/>
                <a:gd name="connsiteY11" fmla="*/ 650144 h 1114425"/>
                <a:gd name="connsiteX12" fmla="*/ 210152 w 704850"/>
                <a:gd name="connsiteY12" fmla="*/ 654097 h 1114425"/>
                <a:gd name="connsiteX13" fmla="*/ 210142 w 704850"/>
                <a:gd name="connsiteY13" fmla="*/ 654497 h 1114425"/>
                <a:gd name="connsiteX14" fmla="*/ 209533 w 704850"/>
                <a:gd name="connsiteY14" fmla="*/ 692187 h 1114425"/>
                <a:gd name="connsiteX15" fmla="*/ 209533 w 704850"/>
                <a:gd name="connsiteY15" fmla="*/ 692377 h 1114425"/>
                <a:gd name="connsiteX16" fmla="*/ 206218 w 704850"/>
                <a:gd name="connsiteY16" fmla="*/ 767872 h 1114425"/>
                <a:gd name="connsiteX17" fmla="*/ 279294 w 704850"/>
                <a:gd name="connsiteY17" fmla="*/ 847864 h 1114425"/>
                <a:gd name="connsiteX18" fmla="*/ 282818 w 704850"/>
                <a:gd name="connsiteY18" fmla="*/ 847968 h 1114425"/>
                <a:gd name="connsiteX19" fmla="*/ 359294 w 704850"/>
                <a:gd name="connsiteY19" fmla="*/ 774788 h 1114425"/>
                <a:gd name="connsiteX20" fmla="*/ 362647 w 704850"/>
                <a:gd name="connsiteY20" fmla="*/ 694644 h 1114425"/>
                <a:gd name="connsiteX21" fmla="*/ 362761 w 704850"/>
                <a:gd name="connsiteY21" fmla="*/ 694644 h 1114425"/>
                <a:gd name="connsiteX22" fmla="*/ 363000 w 704850"/>
                <a:gd name="connsiteY22" fmla="*/ 680585 h 1114425"/>
                <a:gd name="connsiteX23" fmla="*/ 370486 w 704850"/>
                <a:gd name="connsiteY23" fmla="*/ 676261 h 1114425"/>
                <a:gd name="connsiteX24" fmla="*/ 358713 w 704850"/>
                <a:gd name="connsiteY24" fmla="*/ 1041745 h 1114425"/>
                <a:gd name="connsiteX25" fmla="*/ 430979 w 704850"/>
                <a:gd name="connsiteY25" fmla="*/ 1122508 h 1114425"/>
                <a:gd name="connsiteX26" fmla="*/ 435275 w 704850"/>
                <a:gd name="connsiteY26" fmla="*/ 1122622 h 1114425"/>
                <a:gd name="connsiteX27" fmla="*/ 511713 w 704850"/>
                <a:gd name="connsiteY27" fmla="*/ 1050241 h 1114425"/>
                <a:gd name="connsiteX28" fmla="*/ 524172 w 704850"/>
                <a:gd name="connsiteY28" fmla="*/ 570772 h 1114425"/>
                <a:gd name="connsiteX29" fmla="*/ 685735 w 704850"/>
                <a:gd name="connsiteY29" fmla="*/ 432497 h 1114425"/>
                <a:gd name="connsiteX30" fmla="*/ 707376 w 704850"/>
                <a:gd name="connsiteY30" fmla="*/ 355735 h 1114425"/>
                <a:gd name="connsiteX31" fmla="*/ 220801 w 704850"/>
                <a:gd name="connsiteY31" fmla="*/ 263743 h 1114425"/>
                <a:gd name="connsiteX32" fmla="*/ 219115 w 704850"/>
                <a:gd name="connsiteY32" fmla="*/ 412657 h 1114425"/>
                <a:gd name="connsiteX33" fmla="*/ 168156 w 704850"/>
                <a:gd name="connsiteY33" fmla="*/ 345420 h 1114425"/>
                <a:gd name="connsiteX34" fmla="*/ 220801 w 704850"/>
                <a:gd name="connsiteY34" fmla="*/ 263743 h 1114425"/>
                <a:gd name="connsiteX35" fmla="*/ 526077 w 704850"/>
                <a:gd name="connsiteY35" fmla="*/ 370232 h 1114425"/>
                <a:gd name="connsiteX36" fmla="*/ 526887 w 704850"/>
                <a:gd name="connsiteY36" fmla="*/ 298633 h 1114425"/>
                <a:gd name="connsiteX37" fmla="*/ 546222 w 704850"/>
                <a:gd name="connsiteY37" fmla="*/ 352373 h 1114425"/>
                <a:gd name="connsiteX38" fmla="*/ 526077 w 704850"/>
                <a:gd name="connsiteY38" fmla="*/ 370232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04850" h="1114425">
                  <a:moveTo>
                    <a:pt x="707376" y="355735"/>
                  </a:moveTo>
                  <a:cubicBezTo>
                    <a:pt x="678848" y="253627"/>
                    <a:pt x="636424" y="155006"/>
                    <a:pt x="581303" y="62565"/>
                  </a:cubicBezTo>
                  <a:cubicBezTo>
                    <a:pt x="569654" y="43020"/>
                    <a:pt x="550652" y="30561"/>
                    <a:pt x="529954" y="26570"/>
                  </a:cubicBezTo>
                  <a:lnTo>
                    <a:pt x="529954" y="25770"/>
                  </a:lnTo>
                  <a:cubicBezTo>
                    <a:pt x="432122" y="-5205"/>
                    <a:pt x="336768" y="-8253"/>
                    <a:pt x="243899" y="16607"/>
                  </a:cubicBezTo>
                  <a:cubicBezTo>
                    <a:pt x="238574" y="17531"/>
                    <a:pt x="233345" y="19017"/>
                    <a:pt x="228297" y="21056"/>
                  </a:cubicBezTo>
                  <a:cubicBezTo>
                    <a:pt x="226687" y="21541"/>
                    <a:pt x="225096" y="22017"/>
                    <a:pt x="223496" y="22513"/>
                  </a:cubicBezTo>
                  <a:lnTo>
                    <a:pt x="223496" y="23180"/>
                  </a:lnTo>
                  <a:cubicBezTo>
                    <a:pt x="214419" y="27580"/>
                    <a:pt x="206056" y="33857"/>
                    <a:pt x="199026" y="41991"/>
                  </a:cubicBezTo>
                  <a:cubicBezTo>
                    <a:pt x="126465" y="125954"/>
                    <a:pt x="62705" y="217509"/>
                    <a:pt x="9508" y="314082"/>
                  </a:cubicBezTo>
                  <a:cubicBezTo>
                    <a:pt x="-4999" y="340419"/>
                    <a:pt x="-2761" y="372814"/>
                    <a:pt x="15232" y="396902"/>
                  </a:cubicBezTo>
                  <a:cubicBezTo>
                    <a:pt x="91384" y="498868"/>
                    <a:pt x="156802" y="583821"/>
                    <a:pt x="210247" y="650144"/>
                  </a:cubicBezTo>
                  <a:cubicBezTo>
                    <a:pt x="210228" y="651458"/>
                    <a:pt x="210180" y="652782"/>
                    <a:pt x="210152" y="654097"/>
                  </a:cubicBezTo>
                  <a:cubicBezTo>
                    <a:pt x="210152" y="654230"/>
                    <a:pt x="210142" y="654354"/>
                    <a:pt x="210142" y="654497"/>
                  </a:cubicBezTo>
                  <a:lnTo>
                    <a:pt x="209533" y="692187"/>
                  </a:lnTo>
                  <a:lnTo>
                    <a:pt x="209533" y="692377"/>
                  </a:lnTo>
                  <a:cubicBezTo>
                    <a:pt x="209418" y="695711"/>
                    <a:pt x="208818" y="710361"/>
                    <a:pt x="206218" y="767872"/>
                  </a:cubicBezTo>
                  <a:cubicBezTo>
                    <a:pt x="204303" y="810145"/>
                    <a:pt x="237022" y="845978"/>
                    <a:pt x="279294" y="847864"/>
                  </a:cubicBezTo>
                  <a:cubicBezTo>
                    <a:pt x="280475" y="847940"/>
                    <a:pt x="281646" y="847968"/>
                    <a:pt x="282818" y="847968"/>
                  </a:cubicBezTo>
                  <a:cubicBezTo>
                    <a:pt x="323537" y="847968"/>
                    <a:pt x="357437" y="815888"/>
                    <a:pt x="359294" y="774788"/>
                  </a:cubicBezTo>
                  <a:cubicBezTo>
                    <a:pt x="361571" y="724448"/>
                    <a:pt x="362495" y="704322"/>
                    <a:pt x="362647" y="694644"/>
                  </a:cubicBezTo>
                  <a:lnTo>
                    <a:pt x="362761" y="694644"/>
                  </a:lnTo>
                  <a:lnTo>
                    <a:pt x="363000" y="680585"/>
                  </a:lnTo>
                  <a:cubicBezTo>
                    <a:pt x="365485" y="679166"/>
                    <a:pt x="367971" y="677728"/>
                    <a:pt x="370486" y="676261"/>
                  </a:cubicBezTo>
                  <a:cubicBezTo>
                    <a:pt x="369229" y="799819"/>
                    <a:pt x="365333" y="922225"/>
                    <a:pt x="358713" y="1041745"/>
                  </a:cubicBezTo>
                  <a:cubicBezTo>
                    <a:pt x="356370" y="1084007"/>
                    <a:pt x="388717" y="1120155"/>
                    <a:pt x="430979" y="1122508"/>
                  </a:cubicBezTo>
                  <a:cubicBezTo>
                    <a:pt x="432418" y="1122584"/>
                    <a:pt x="433846" y="1122622"/>
                    <a:pt x="435275" y="1122622"/>
                  </a:cubicBezTo>
                  <a:cubicBezTo>
                    <a:pt x="475652" y="1122622"/>
                    <a:pt x="509456" y="1091065"/>
                    <a:pt x="511713" y="1050241"/>
                  </a:cubicBezTo>
                  <a:cubicBezTo>
                    <a:pt x="520391" y="893946"/>
                    <a:pt x="524553" y="732944"/>
                    <a:pt x="524172" y="570772"/>
                  </a:cubicBezTo>
                  <a:cubicBezTo>
                    <a:pt x="575797" y="530662"/>
                    <a:pt x="629757" y="484504"/>
                    <a:pt x="685735" y="432497"/>
                  </a:cubicBezTo>
                  <a:cubicBezTo>
                    <a:pt x="706747" y="412962"/>
                    <a:pt x="715091" y="383348"/>
                    <a:pt x="707376" y="355735"/>
                  </a:cubicBezTo>
                  <a:close/>
                  <a:moveTo>
                    <a:pt x="220801" y="263743"/>
                  </a:moveTo>
                  <a:lnTo>
                    <a:pt x="219115" y="412657"/>
                  </a:lnTo>
                  <a:cubicBezTo>
                    <a:pt x="202789" y="391302"/>
                    <a:pt x="185825" y="368880"/>
                    <a:pt x="168156" y="345420"/>
                  </a:cubicBezTo>
                  <a:cubicBezTo>
                    <a:pt x="184739" y="317664"/>
                    <a:pt x="202313" y="290403"/>
                    <a:pt x="220801" y="263743"/>
                  </a:cubicBezTo>
                  <a:close/>
                  <a:moveTo>
                    <a:pt x="526077" y="370232"/>
                  </a:moveTo>
                  <a:lnTo>
                    <a:pt x="526887" y="298633"/>
                  </a:lnTo>
                  <a:cubicBezTo>
                    <a:pt x="533830" y="316378"/>
                    <a:pt x="540279" y="334314"/>
                    <a:pt x="546222" y="352373"/>
                  </a:cubicBezTo>
                  <a:cubicBezTo>
                    <a:pt x="539469" y="358450"/>
                    <a:pt x="532744" y="364384"/>
                    <a:pt x="526077" y="3702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668698FC-EE01-4A7D-880E-05D3160D23BC}"/>
                </a:ext>
              </a:extLst>
            </p:cNvPr>
            <p:cNvSpPr/>
            <p:nvPr/>
          </p:nvSpPr>
          <p:spPr>
            <a:xfrm>
              <a:off x="6136429" y="1972093"/>
              <a:ext cx="151189" cy="172788"/>
            </a:xfrm>
            <a:custGeom>
              <a:avLst/>
              <a:gdLst>
                <a:gd name="connsiteX0" fmla="*/ 136108 w 266700"/>
                <a:gd name="connsiteY0" fmla="*/ 306227 h 304800"/>
                <a:gd name="connsiteX1" fmla="*/ 234368 w 266700"/>
                <a:gd name="connsiteY1" fmla="*/ 262612 h 304800"/>
                <a:gd name="connsiteX2" fmla="*/ 275802 w 266700"/>
                <a:gd name="connsiteY2" fmla="*/ 154770 h 304800"/>
                <a:gd name="connsiteX3" fmla="*/ 236768 w 266700"/>
                <a:gd name="connsiteY3" fmla="*/ 46023 h 304800"/>
                <a:gd name="connsiteX4" fmla="*/ 168293 w 266700"/>
                <a:gd name="connsiteY4" fmla="*/ 3399 h 304800"/>
                <a:gd name="connsiteX5" fmla="*/ 139480 w 266700"/>
                <a:gd name="connsiteY5" fmla="*/ 27 h 304800"/>
                <a:gd name="connsiteX6" fmla="*/ 110952 w 266700"/>
                <a:gd name="connsiteY6" fmla="*/ 2713 h 304800"/>
                <a:gd name="connsiteX7" fmla="*/ 41706 w 266700"/>
                <a:gd name="connsiteY7" fmla="*/ 43909 h 304800"/>
                <a:gd name="connsiteX8" fmla="*/ 15 w 266700"/>
                <a:gd name="connsiteY8" fmla="*/ 151598 h 304800"/>
                <a:gd name="connsiteX9" fmla="*/ 39419 w 266700"/>
                <a:gd name="connsiteY9" fmla="*/ 260488 h 304800"/>
                <a:gd name="connsiteX10" fmla="*/ 136108 w 266700"/>
                <a:gd name="connsiteY10" fmla="*/ 30622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6108" y="306227"/>
                  </a:moveTo>
                  <a:cubicBezTo>
                    <a:pt x="174179" y="306675"/>
                    <a:pt x="206926" y="292140"/>
                    <a:pt x="234368" y="262612"/>
                  </a:cubicBezTo>
                  <a:cubicBezTo>
                    <a:pt x="261476" y="232904"/>
                    <a:pt x="275278" y="196947"/>
                    <a:pt x="275802" y="154770"/>
                  </a:cubicBezTo>
                  <a:cubicBezTo>
                    <a:pt x="276249" y="112327"/>
                    <a:pt x="263248" y="76084"/>
                    <a:pt x="236768" y="46023"/>
                  </a:cubicBezTo>
                  <a:cubicBezTo>
                    <a:pt x="217032" y="23630"/>
                    <a:pt x="194210" y="9428"/>
                    <a:pt x="168293" y="3399"/>
                  </a:cubicBezTo>
                  <a:cubicBezTo>
                    <a:pt x="159149" y="1256"/>
                    <a:pt x="149529" y="123"/>
                    <a:pt x="139480" y="27"/>
                  </a:cubicBezTo>
                  <a:cubicBezTo>
                    <a:pt x="129593" y="-173"/>
                    <a:pt x="120087" y="732"/>
                    <a:pt x="110952" y="2713"/>
                  </a:cubicBezTo>
                  <a:cubicBezTo>
                    <a:pt x="84949" y="8219"/>
                    <a:pt x="61870" y="21944"/>
                    <a:pt x="41706" y="43909"/>
                  </a:cubicBezTo>
                  <a:cubicBezTo>
                    <a:pt x="14350" y="73341"/>
                    <a:pt x="462" y="109250"/>
                    <a:pt x="15" y="151598"/>
                  </a:cubicBezTo>
                  <a:cubicBezTo>
                    <a:pt x="-500" y="193804"/>
                    <a:pt x="12626" y="230104"/>
                    <a:pt x="39419" y="260488"/>
                  </a:cubicBezTo>
                  <a:cubicBezTo>
                    <a:pt x="65966" y="290616"/>
                    <a:pt x="98189" y="305865"/>
                    <a:pt x="136108" y="3062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3" name="Group 652">
            <a:extLst>
              <a:ext uri="{FF2B5EF4-FFF2-40B4-BE49-F238E27FC236}">
                <a16:creationId xmlns:a16="http://schemas.microsoft.com/office/drawing/2014/main" id="{40DF9823-6496-452C-A63E-764717524532}"/>
              </a:ext>
            </a:extLst>
          </p:cNvPr>
          <p:cNvGrpSpPr/>
          <p:nvPr/>
        </p:nvGrpSpPr>
        <p:grpSpPr>
          <a:xfrm>
            <a:off x="9662266" y="956285"/>
            <a:ext cx="666094" cy="982521"/>
            <a:chOff x="6542507" y="1975554"/>
            <a:chExt cx="550761" cy="812399"/>
          </a:xfrm>
          <a:solidFill>
            <a:schemeClr val="accent1"/>
          </a:solidFill>
        </p:grpSpPr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773D2B69-9E75-4303-88A1-76E4433EA3BB}"/>
                </a:ext>
              </a:extLst>
            </p:cNvPr>
            <p:cNvSpPr/>
            <p:nvPr/>
          </p:nvSpPr>
          <p:spPr>
            <a:xfrm>
              <a:off x="6773173" y="1975554"/>
              <a:ext cx="151189" cy="172788"/>
            </a:xfrm>
            <a:custGeom>
              <a:avLst/>
              <a:gdLst>
                <a:gd name="connsiteX0" fmla="*/ 131309 w 266700"/>
                <a:gd name="connsiteY0" fmla="*/ 306124 h 304800"/>
                <a:gd name="connsiteX1" fmla="*/ 230921 w 266700"/>
                <a:gd name="connsiteY1" fmla="*/ 265709 h 304800"/>
                <a:gd name="connsiteX2" fmla="*/ 275651 w 266700"/>
                <a:gd name="connsiteY2" fmla="*/ 159172 h 304800"/>
                <a:gd name="connsiteX3" fmla="*/ 275794 w 266700"/>
                <a:gd name="connsiteY3" fmla="*/ 144960 h 304800"/>
                <a:gd name="connsiteX4" fmla="*/ 240304 w 266700"/>
                <a:gd name="connsiteY4" fmla="*/ 49187 h 304800"/>
                <a:gd name="connsiteX5" fmla="*/ 173200 w 266700"/>
                <a:gd name="connsiteY5" fmla="*/ 4314 h 304800"/>
                <a:gd name="connsiteX6" fmla="*/ 144530 w 266700"/>
                <a:gd name="connsiteY6" fmla="*/ 133 h 304800"/>
                <a:gd name="connsiteX7" fmla="*/ 115984 w 266700"/>
                <a:gd name="connsiteY7" fmla="*/ 1857 h 304800"/>
                <a:gd name="connsiteX8" fmla="*/ 45413 w 266700"/>
                <a:gd name="connsiteY8" fmla="*/ 40785 h 304800"/>
                <a:gd name="connsiteX9" fmla="*/ 302 w 266700"/>
                <a:gd name="connsiteY9" fmla="*/ 144970 h 304800"/>
                <a:gd name="connsiteX10" fmla="*/ 178 w 266700"/>
                <a:gd name="connsiteY10" fmla="*/ 147322 h 304800"/>
                <a:gd name="connsiteX11" fmla="*/ 36030 w 266700"/>
                <a:gd name="connsiteY11" fmla="*/ 257317 h 304800"/>
                <a:gd name="connsiteX12" fmla="*/ 131309 w 266700"/>
                <a:gd name="connsiteY12" fmla="*/ 30612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6700" h="304800">
                  <a:moveTo>
                    <a:pt x="131309" y="306124"/>
                  </a:moveTo>
                  <a:cubicBezTo>
                    <a:pt x="169371" y="307781"/>
                    <a:pt x="202575" y="294303"/>
                    <a:pt x="230921" y="265709"/>
                  </a:cubicBezTo>
                  <a:cubicBezTo>
                    <a:pt x="258944" y="236877"/>
                    <a:pt x="273851" y="201358"/>
                    <a:pt x="275651" y="159172"/>
                  </a:cubicBezTo>
                  <a:cubicBezTo>
                    <a:pt x="275899" y="154400"/>
                    <a:pt x="275947" y="149666"/>
                    <a:pt x="275794" y="144960"/>
                  </a:cubicBezTo>
                  <a:cubicBezTo>
                    <a:pt x="274622" y="108546"/>
                    <a:pt x="262811" y="76619"/>
                    <a:pt x="240304" y="49187"/>
                  </a:cubicBezTo>
                  <a:cubicBezTo>
                    <a:pt x="221282" y="26203"/>
                    <a:pt x="198908" y="11239"/>
                    <a:pt x="173200" y="4314"/>
                  </a:cubicBezTo>
                  <a:cubicBezTo>
                    <a:pt x="164142" y="1933"/>
                    <a:pt x="154588" y="533"/>
                    <a:pt x="144530" y="133"/>
                  </a:cubicBezTo>
                  <a:cubicBezTo>
                    <a:pt x="134728" y="-286"/>
                    <a:pt x="125213" y="285"/>
                    <a:pt x="115984" y="1857"/>
                  </a:cubicBezTo>
                  <a:cubicBezTo>
                    <a:pt x="89704" y="6467"/>
                    <a:pt x="66177" y="19459"/>
                    <a:pt x="45413" y="40785"/>
                  </a:cubicBezTo>
                  <a:cubicBezTo>
                    <a:pt x="17562" y="68960"/>
                    <a:pt x="2521" y="103689"/>
                    <a:pt x="302" y="144970"/>
                  </a:cubicBezTo>
                  <a:cubicBezTo>
                    <a:pt x="216" y="145703"/>
                    <a:pt x="178" y="146484"/>
                    <a:pt x="178" y="147322"/>
                  </a:cubicBezTo>
                  <a:cubicBezTo>
                    <a:pt x="-1631" y="189509"/>
                    <a:pt x="10323" y="226171"/>
                    <a:pt x="36030" y="257317"/>
                  </a:cubicBezTo>
                  <a:cubicBezTo>
                    <a:pt x="61643" y="288207"/>
                    <a:pt x="93400" y="304476"/>
                    <a:pt x="131309" y="3061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B55228C9-BE43-481C-A8FF-27F428159F1C}"/>
                </a:ext>
              </a:extLst>
            </p:cNvPr>
            <p:cNvSpPr/>
            <p:nvPr/>
          </p:nvSpPr>
          <p:spPr>
            <a:xfrm>
              <a:off x="6542507" y="2161597"/>
              <a:ext cx="550761" cy="626356"/>
            </a:xfrm>
            <a:custGeom>
              <a:avLst/>
              <a:gdLst>
                <a:gd name="connsiteX0" fmla="*/ 953878 w 971550"/>
                <a:gd name="connsiteY0" fmla="*/ 244356 h 1104900"/>
                <a:gd name="connsiteX1" fmla="*/ 708295 w 971550"/>
                <a:gd name="connsiteY1" fmla="*/ 40568 h 1104900"/>
                <a:gd name="connsiteX2" fmla="*/ 688035 w 971550"/>
                <a:gd name="connsiteY2" fmla="*/ 31624 h 1104900"/>
                <a:gd name="connsiteX3" fmla="*/ 688045 w 971550"/>
                <a:gd name="connsiteY3" fmla="*/ 31310 h 1104900"/>
                <a:gd name="connsiteX4" fmla="*/ 400990 w 971550"/>
                <a:gd name="connsiteY4" fmla="*/ 13184 h 1104900"/>
                <a:gd name="connsiteX5" fmla="*/ 391417 w 971550"/>
                <a:gd name="connsiteY5" fmla="*/ 15451 h 1104900"/>
                <a:gd name="connsiteX6" fmla="*/ 389636 w 971550"/>
                <a:gd name="connsiteY6" fmla="*/ 16022 h 1104900"/>
                <a:gd name="connsiteX7" fmla="*/ 381902 w 971550"/>
                <a:gd name="connsiteY7" fmla="*/ 18089 h 1104900"/>
                <a:gd name="connsiteX8" fmla="*/ 381892 w 971550"/>
                <a:gd name="connsiteY8" fmla="*/ 18451 h 1104900"/>
                <a:gd name="connsiteX9" fmla="*/ 85132 w 971550"/>
                <a:gd name="connsiteY9" fmla="*/ 144753 h 1104900"/>
                <a:gd name="connsiteX10" fmla="*/ 84246 w 971550"/>
                <a:gd name="connsiteY10" fmla="*/ 145219 h 1104900"/>
                <a:gd name="connsiteX11" fmla="*/ 75473 w 971550"/>
                <a:gd name="connsiteY11" fmla="*/ 150353 h 1104900"/>
                <a:gd name="connsiteX12" fmla="*/ 41783 w 971550"/>
                <a:gd name="connsiteY12" fmla="*/ 240593 h 1104900"/>
                <a:gd name="connsiteX13" fmla="*/ 110335 w 971550"/>
                <a:gd name="connsiteY13" fmla="*/ 449676 h 1104900"/>
                <a:gd name="connsiteX14" fmla="*/ 7465 w 971550"/>
                <a:gd name="connsiteY14" fmla="*/ 639176 h 1104900"/>
                <a:gd name="connsiteX15" fmla="*/ 43679 w 971550"/>
                <a:gd name="connsiteY15" fmla="*/ 741313 h 1104900"/>
                <a:gd name="connsiteX16" fmla="*/ 76587 w 971550"/>
                <a:gd name="connsiteY16" fmla="*/ 748771 h 1104900"/>
                <a:gd name="connsiteX17" fmla="*/ 145825 w 971550"/>
                <a:gd name="connsiteY17" fmla="*/ 705089 h 1104900"/>
                <a:gd name="connsiteX18" fmla="*/ 241360 w 971550"/>
                <a:gd name="connsiteY18" fmla="*/ 529143 h 1104900"/>
                <a:gd name="connsiteX19" fmla="*/ 510718 w 971550"/>
                <a:gd name="connsiteY19" fmla="*/ 619840 h 1104900"/>
                <a:gd name="connsiteX20" fmla="*/ 519404 w 971550"/>
                <a:gd name="connsiteY20" fmla="*/ 622079 h 1104900"/>
                <a:gd name="connsiteX21" fmla="*/ 525882 w 971550"/>
                <a:gd name="connsiteY21" fmla="*/ 1034426 h 1104900"/>
                <a:gd name="connsiteX22" fmla="*/ 601720 w 971550"/>
                <a:gd name="connsiteY22" fmla="*/ 1111845 h 1104900"/>
                <a:gd name="connsiteX23" fmla="*/ 602530 w 971550"/>
                <a:gd name="connsiteY23" fmla="*/ 1111845 h 1104900"/>
                <a:gd name="connsiteX24" fmla="*/ 679130 w 971550"/>
                <a:gd name="connsiteY24" fmla="*/ 1036016 h 1104900"/>
                <a:gd name="connsiteX25" fmla="*/ 667509 w 971550"/>
                <a:gd name="connsiteY25" fmla="*/ 508360 h 1104900"/>
                <a:gd name="connsiteX26" fmla="*/ 680501 w 971550"/>
                <a:gd name="connsiteY26" fmla="*/ 206465 h 1104900"/>
                <a:gd name="connsiteX27" fmla="*/ 808803 w 971550"/>
                <a:gd name="connsiteY27" fmla="*/ 314659 h 1104900"/>
                <a:gd name="connsiteX28" fmla="*/ 728554 w 971550"/>
                <a:gd name="connsiteY28" fmla="*/ 497720 h 1104900"/>
                <a:gd name="connsiteX29" fmla="*/ 762283 w 971550"/>
                <a:gd name="connsiteY29" fmla="*/ 600705 h 1104900"/>
                <a:gd name="connsiteX30" fmla="*/ 796849 w 971550"/>
                <a:gd name="connsiteY30" fmla="*/ 608991 h 1104900"/>
                <a:gd name="connsiteX31" fmla="*/ 865276 w 971550"/>
                <a:gd name="connsiteY31" fmla="*/ 566986 h 1104900"/>
                <a:gd name="connsiteX32" fmla="*/ 969480 w 971550"/>
                <a:gd name="connsiteY32" fmla="*/ 322575 h 1104900"/>
                <a:gd name="connsiteX33" fmla="*/ 953878 w 971550"/>
                <a:gd name="connsiteY33" fmla="*/ 244356 h 1104900"/>
                <a:gd name="connsiteX34" fmla="*/ 374853 w 971550"/>
                <a:gd name="connsiteY34" fmla="*/ 182452 h 1104900"/>
                <a:gd name="connsiteX35" fmla="*/ 365090 w 971550"/>
                <a:gd name="connsiteY35" fmla="*/ 409709 h 1104900"/>
                <a:gd name="connsiteX36" fmla="*/ 244932 w 971550"/>
                <a:gd name="connsiteY36" fmla="*/ 367533 h 1104900"/>
                <a:gd name="connsiteX37" fmla="*/ 207632 w 971550"/>
                <a:gd name="connsiteY37" fmla="*/ 253623 h 1104900"/>
                <a:gd name="connsiteX38" fmla="*/ 374853 w 971550"/>
                <a:gd name="connsiteY38" fmla="*/ 182452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71550" h="1104900">
                  <a:moveTo>
                    <a:pt x="953878" y="244356"/>
                  </a:moveTo>
                  <a:cubicBezTo>
                    <a:pt x="882040" y="166384"/>
                    <a:pt x="799411" y="97823"/>
                    <a:pt x="708295" y="40568"/>
                  </a:cubicBezTo>
                  <a:cubicBezTo>
                    <a:pt x="701837" y="36510"/>
                    <a:pt x="695008" y="33577"/>
                    <a:pt x="688035" y="31624"/>
                  </a:cubicBezTo>
                  <a:lnTo>
                    <a:pt x="688045" y="31310"/>
                  </a:lnTo>
                  <a:cubicBezTo>
                    <a:pt x="590728" y="-3104"/>
                    <a:pt x="495050" y="-9153"/>
                    <a:pt x="400990" y="13184"/>
                  </a:cubicBezTo>
                  <a:cubicBezTo>
                    <a:pt x="397799" y="13727"/>
                    <a:pt x="394599" y="14479"/>
                    <a:pt x="391417" y="15451"/>
                  </a:cubicBezTo>
                  <a:cubicBezTo>
                    <a:pt x="390827" y="15641"/>
                    <a:pt x="390227" y="15832"/>
                    <a:pt x="389636" y="16022"/>
                  </a:cubicBezTo>
                  <a:cubicBezTo>
                    <a:pt x="387055" y="16679"/>
                    <a:pt x="384483" y="17384"/>
                    <a:pt x="381902" y="18089"/>
                  </a:cubicBezTo>
                  <a:lnTo>
                    <a:pt x="381892" y="18451"/>
                  </a:lnTo>
                  <a:cubicBezTo>
                    <a:pt x="278880" y="50988"/>
                    <a:pt x="179076" y="93422"/>
                    <a:pt x="85132" y="144753"/>
                  </a:cubicBezTo>
                  <a:cubicBezTo>
                    <a:pt x="84826" y="144924"/>
                    <a:pt x="84532" y="145067"/>
                    <a:pt x="84246" y="145219"/>
                  </a:cubicBezTo>
                  <a:cubicBezTo>
                    <a:pt x="81160" y="146743"/>
                    <a:pt x="78245" y="148477"/>
                    <a:pt x="75473" y="150353"/>
                  </a:cubicBezTo>
                  <a:cubicBezTo>
                    <a:pt x="45003" y="168317"/>
                    <a:pt x="30115" y="205693"/>
                    <a:pt x="41783" y="240593"/>
                  </a:cubicBezTo>
                  <a:cubicBezTo>
                    <a:pt x="69253" y="322918"/>
                    <a:pt x="92256" y="393003"/>
                    <a:pt x="110335" y="449676"/>
                  </a:cubicBezTo>
                  <a:cubicBezTo>
                    <a:pt x="76702" y="502778"/>
                    <a:pt x="42231" y="566177"/>
                    <a:pt x="7465" y="639176"/>
                  </a:cubicBezTo>
                  <a:cubicBezTo>
                    <a:pt x="-10728" y="677381"/>
                    <a:pt x="5474" y="723101"/>
                    <a:pt x="43679" y="741313"/>
                  </a:cubicBezTo>
                  <a:cubicBezTo>
                    <a:pt x="54328" y="746371"/>
                    <a:pt x="65539" y="748771"/>
                    <a:pt x="76587" y="748771"/>
                  </a:cubicBezTo>
                  <a:cubicBezTo>
                    <a:pt x="105220" y="748771"/>
                    <a:pt x="132699" y="732655"/>
                    <a:pt x="145825" y="705089"/>
                  </a:cubicBezTo>
                  <a:cubicBezTo>
                    <a:pt x="178638" y="636204"/>
                    <a:pt x="210652" y="577302"/>
                    <a:pt x="241360" y="529143"/>
                  </a:cubicBezTo>
                  <a:cubicBezTo>
                    <a:pt x="302711" y="550746"/>
                    <a:pt x="391684" y="580702"/>
                    <a:pt x="510718" y="619840"/>
                  </a:cubicBezTo>
                  <a:cubicBezTo>
                    <a:pt x="513604" y="620793"/>
                    <a:pt x="516509" y="621498"/>
                    <a:pt x="519404" y="622079"/>
                  </a:cubicBezTo>
                  <a:cubicBezTo>
                    <a:pt x="525072" y="761458"/>
                    <a:pt x="527282" y="899694"/>
                    <a:pt x="525882" y="1034426"/>
                  </a:cubicBezTo>
                  <a:cubicBezTo>
                    <a:pt x="525453" y="1076736"/>
                    <a:pt x="559410" y="1111407"/>
                    <a:pt x="601720" y="1111845"/>
                  </a:cubicBezTo>
                  <a:lnTo>
                    <a:pt x="602530" y="1111845"/>
                  </a:lnTo>
                  <a:cubicBezTo>
                    <a:pt x="644468" y="1111845"/>
                    <a:pt x="678701" y="1078069"/>
                    <a:pt x="679130" y="1036016"/>
                  </a:cubicBezTo>
                  <a:cubicBezTo>
                    <a:pt x="680911" y="864090"/>
                    <a:pt x="676977" y="686611"/>
                    <a:pt x="667509" y="508360"/>
                  </a:cubicBezTo>
                  <a:lnTo>
                    <a:pt x="680501" y="206465"/>
                  </a:lnTo>
                  <a:cubicBezTo>
                    <a:pt x="726288" y="239240"/>
                    <a:pt x="769207" y="275416"/>
                    <a:pt x="808803" y="314659"/>
                  </a:cubicBezTo>
                  <a:cubicBezTo>
                    <a:pt x="782580" y="382792"/>
                    <a:pt x="755663" y="444218"/>
                    <a:pt x="728554" y="497720"/>
                  </a:cubicBezTo>
                  <a:cubicBezTo>
                    <a:pt x="709428" y="535468"/>
                    <a:pt x="724535" y="581579"/>
                    <a:pt x="762283" y="600705"/>
                  </a:cubicBezTo>
                  <a:cubicBezTo>
                    <a:pt x="773389" y="606334"/>
                    <a:pt x="785200" y="608991"/>
                    <a:pt x="796849" y="608991"/>
                  </a:cubicBezTo>
                  <a:cubicBezTo>
                    <a:pt x="824805" y="608991"/>
                    <a:pt x="851770" y="593637"/>
                    <a:pt x="865276" y="566986"/>
                  </a:cubicBezTo>
                  <a:cubicBezTo>
                    <a:pt x="900900" y="496625"/>
                    <a:pt x="935971" y="414396"/>
                    <a:pt x="969480" y="322575"/>
                  </a:cubicBezTo>
                  <a:cubicBezTo>
                    <a:pt x="979357" y="295609"/>
                    <a:pt x="973309" y="265444"/>
                    <a:pt x="953878" y="244356"/>
                  </a:cubicBezTo>
                  <a:close/>
                  <a:moveTo>
                    <a:pt x="374853" y="182452"/>
                  </a:moveTo>
                  <a:lnTo>
                    <a:pt x="365090" y="409709"/>
                  </a:lnTo>
                  <a:cubicBezTo>
                    <a:pt x="312836" y="391945"/>
                    <a:pt x="272669" y="377820"/>
                    <a:pt x="244932" y="367533"/>
                  </a:cubicBezTo>
                  <a:cubicBezTo>
                    <a:pt x="233912" y="333405"/>
                    <a:pt x="221453" y="295381"/>
                    <a:pt x="207632" y="253623"/>
                  </a:cubicBezTo>
                  <a:cubicBezTo>
                    <a:pt x="261677" y="226667"/>
                    <a:pt x="317617" y="202864"/>
                    <a:pt x="374853" y="1824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  <p:grpSp>
        <p:nvGrpSpPr>
          <p:cNvPr id="656" name="Group 655">
            <a:extLst>
              <a:ext uri="{FF2B5EF4-FFF2-40B4-BE49-F238E27FC236}">
                <a16:creationId xmlns:a16="http://schemas.microsoft.com/office/drawing/2014/main" id="{7FE3AF75-BEB5-460F-8D28-720FA5219F36}"/>
              </a:ext>
            </a:extLst>
          </p:cNvPr>
          <p:cNvGrpSpPr/>
          <p:nvPr/>
        </p:nvGrpSpPr>
        <p:grpSpPr>
          <a:xfrm>
            <a:off x="10691608" y="878329"/>
            <a:ext cx="542017" cy="1031793"/>
            <a:chOff x="7236342" y="1929889"/>
            <a:chExt cx="448168" cy="853140"/>
          </a:xfrm>
          <a:solidFill>
            <a:schemeClr val="accent1"/>
          </a:solidFill>
        </p:grpSpPr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834BCD47-1EFE-45A1-AFDF-EE6BF0EFF6B3}"/>
                </a:ext>
              </a:extLst>
            </p:cNvPr>
            <p:cNvSpPr/>
            <p:nvPr/>
          </p:nvSpPr>
          <p:spPr>
            <a:xfrm>
              <a:off x="7396703" y="1983626"/>
              <a:ext cx="151189" cy="172788"/>
            </a:xfrm>
            <a:custGeom>
              <a:avLst/>
              <a:gdLst>
                <a:gd name="connsiteX0" fmla="*/ 137817 w 266700"/>
                <a:gd name="connsiteY0" fmla="*/ 306362 h 304800"/>
                <a:gd name="connsiteX1" fmla="*/ 40167 w 266700"/>
                <a:gd name="connsiteY1" fmla="*/ 261633 h 304800"/>
                <a:gd name="connsiteX2" fmla="*/ 0 w 266700"/>
                <a:gd name="connsiteY2" fmla="*/ 153371 h 304800"/>
                <a:gd name="connsiteX3" fmla="*/ 40167 w 266700"/>
                <a:gd name="connsiteY3" fmla="*/ 44977 h 304800"/>
                <a:gd name="connsiteX4" fmla="*/ 109014 w 266700"/>
                <a:gd name="connsiteY4" fmla="*/ 3077 h 304800"/>
                <a:gd name="connsiteX5" fmla="*/ 137817 w 266700"/>
                <a:gd name="connsiteY5" fmla="*/ 0 h 304800"/>
                <a:gd name="connsiteX6" fmla="*/ 166345 w 266700"/>
                <a:gd name="connsiteY6" fmla="*/ 3077 h 304800"/>
                <a:gd name="connsiteX7" fmla="*/ 235191 w 266700"/>
                <a:gd name="connsiteY7" fmla="*/ 44977 h 304800"/>
                <a:gd name="connsiteX8" fmla="*/ 275730 w 266700"/>
                <a:gd name="connsiteY8" fmla="*/ 153371 h 304800"/>
                <a:gd name="connsiteX9" fmla="*/ 235191 w 266700"/>
                <a:gd name="connsiteY9" fmla="*/ 261633 h 304800"/>
                <a:gd name="connsiteX10" fmla="*/ 137817 w 266700"/>
                <a:gd name="connsiteY10" fmla="*/ 30636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304800">
                  <a:moveTo>
                    <a:pt x="137817" y="306362"/>
                  </a:moveTo>
                  <a:cubicBezTo>
                    <a:pt x="99736" y="306362"/>
                    <a:pt x="67199" y="291465"/>
                    <a:pt x="40167" y="261633"/>
                  </a:cubicBezTo>
                  <a:cubicBezTo>
                    <a:pt x="13392" y="231638"/>
                    <a:pt x="0" y="195558"/>
                    <a:pt x="0" y="153371"/>
                  </a:cubicBezTo>
                  <a:cubicBezTo>
                    <a:pt x="0" y="110947"/>
                    <a:pt x="13392" y="74819"/>
                    <a:pt x="40167" y="44977"/>
                  </a:cubicBezTo>
                  <a:cubicBezTo>
                    <a:pt x="60103" y="22812"/>
                    <a:pt x="83058" y="8849"/>
                    <a:pt x="109014" y="3077"/>
                  </a:cubicBezTo>
                  <a:cubicBezTo>
                    <a:pt x="118148" y="1029"/>
                    <a:pt x="127768" y="0"/>
                    <a:pt x="137817" y="0"/>
                  </a:cubicBezTo>
                  <a:cubicBezTo>
                    <a:pt x="147685" y="0"/>
                    <a:pt x="157210" y="1029"/>
                    <a:pt x="166345" y="3077"/>
                  </a:cubicBezTo>
                  <a:cubicBezTo>
                    <a:pt x="192386" y="8849"/>
                    <a:pt x="215341" y="22812"/>
                    <a:pt x="235191" y="44977"/>
                  </a:cubicBezTo>
                  <a:cubicBezTo>
                    <a:pt x="262214" y="74819"/>
                    <a:pt x="275730" y="110947"/>
                    <a:pt x="275730" y="153371"/>
                  </a:cubicBezTo>
                  <a:cubicBezTo>
                    <a:pt x="275730" y="195567"/>
                    <a:pt x="262214" y="231638"/>
                    <a:pt x="235191" y="261633"/>
                  </a:cubicBezTo>
                  <a:cubicBezTo>
                    <a:pt x="208245" y="291465"/>
                    <a:pt x="175774" y="306362"/>
                    <a:pt x="137817" y="3063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0A73BCFC-2EBA-4BF3-8F32-66DD44E58E14}"/>
                </a:ext>
              </a:extLst>
            </p:cNvPr>
            <p:cNvSpPr/>
            <p:nvPr/>
          </p:nvSpPr>
          <p:spPr>
            <a:xfrm>
              <a:off x="7236342" y="1929889"/>
              <a:ext cx="448168" cy="853140"/>
            </a:xfrm>
            <a:custGeom>
              <a:avLst/>
              <a:gdLst>
                <a:gd name="connsiteX0" fmla="*/ 12931 w 790575"/>
                <a:gd name="connsiteY0" fmla="*/ 905980 h 1504950"/>
                <a:gd name="connsiteX1" fmla="*/ 215604 w 790575"/>
                <a:gd name="connsiteY1" fmla="*/ 499986 h 1504950"/>
                <a:gd name="connsiteX2" fmla="*/ 267562 w 790575"/>
                <a:gd name="connsiteY2" fmla="*/ 448608 h 1504950"/>
                <a:gd name="connsiteX3" fmla="*/ 267562 w 790575"/>
                <a:gd name="connsiteY3" fmla="*/ 448018 h 1504950"/>
                <a:gd name="connsiteX4" fmla="*/ 511774 w 790575"/>
                <a:gd name="connsiteY4" fmla="*/ 432102 h 1504950"/>
                <a:gd name="connsiteX5" fmla="*/ 642248 w 790575"/>
                <a:gd name="connsiteY5" fmla="*/ 62456 h 1504950"/>
                <a:gd name="connsiteX6" fmla="*/ 731745 w 790575"/>
                <a:gd name="connsiteY6" fmla="*/ 1333 h 1504950"/>
                <a:gd name="connsiteX7" fmla="*/ 792847 w 790575"/>
                <a:gd name="connsiteY7" fmla="*/ 90821 h 1504950"/>
                <a:gd name="connsiteX8" fmla="*/ 703027 w 790575"/>
                <a:gd name="connsiteY8" fmla="*/ 396850 h 1504950"/>
                <a:gd name="connsiteX9" fmla="*/ 574058 w 790575"/>
                <a:gd name="connsiteY9" fmla="*/ 602552 h 1504950"/>
                <a:gd name="connsiteX10" fmla="*/ 574058 w 790575"/>
                <a:gd name="connsiteY10" fmla="*/ 887959 h 1504950"/>
                <a:gd name="connsiteX11" fmla="*/ 771435 w 790575"/>
                <a:gd name="connsiteY11" fmla="*/ 1201865 h 1504950"/>
                <a:gd name="connsiteX12" fmla="*/ 794924 w 790575"/>
                <a:gd name="connsiteY12" fmla="*/ 1434694 h 1504950"/>
                <a:gd name="connsiteX13" fmla="*/ 718743 w 790575"/>
                <a:gd name="connsiteY13" fmla="*/ 1511751 h 1504950"/>
                <a:gd name="connsiteX14" fmla="*/ 718295 w 790575"/>
                <a:gd name="connsiteY14" fmla="*/ 1511761 h 1504950"/>
                <a:gd name="connsiteX15" fmla="*/ 641666 w 790575"/>
                <a:gd name="connsiteY15" fmla="*/ 1435579 h 1504950"/>
                <a:gd name="connsiteX16" fmla="*/ 620169 w 790575"/>
                <a:gd name="connsiteY16" fmla="*/ 1226449 h 1504950"/>
                <a:gd name="connsiteX17" fmla="*/ 426992 w 790575"/>
                <a:gd name="connsiteY17" fmla="*/ 960225 h 1504950"/>
                <a:gd name="connsiteX18" fmla="*/ 420829 w 790575"/>
                <a:gd name="connsiteY18" fmla="*/ 954024 h 1504950"/>
                <a:gd name="connsiteX19" fmla="*/ 414676 w 790575"/>
                <a:gd name="connsiteY19" fmla="*/ 960225 h 1504950"/>
                <a:gd name="connsiteX20" fmla="*/ 221481 w 790575"/>
                <a:gd name="connsiteY20" fmla="*/ 1226449 h 1504950"/>
                <a:gd name="connsiteX21" fmla="*/ 199973 w 790575"/>
                <a:gd name="connsiteY21" fmla="*/ 1435579 h 1504950"/>
                <a:gd name="connsiteX22" fmla="*/ 123373 w 790575"/>
                <a:gd name="connsiteY22" fmla="*/ 1511761 h 1504950"/>
                <a:gd name="connsiteX23" fmla="*/ 122907 w 790575"/>
                <a:gd name="connsiteY23" fmla="*/ 1511751 h 1504950"/>
                <a:gd name="connsiteX24" fmla="*/ 46725 w 790575"/>
                <a:gd name="connsiteY24" fmla="*/ 1434694 h 1504950"/>
                <a:gd name="connsiteX25" fmla="*/ 70214 w 790575"/>
                <a:gd name="connsiteY25" fmla="*/ 1201865 h 1504950"/>
                <a:gd name="connsiteX26" fmla="*/ 267582 w 790575"/>
                <a:gd name="connsiteY26" fmla="*/ 887959 h 1504950"/>
                <a:gd name="connsiteX27" fmla="*/ 267582 w 790575"/>
                <a:gd name="connsiteY27" fmla="*/ 775649 h 1504950"/>
                <a:gd name="connsiteX28" fmla="*/ 140347 w 790575"/>
                <a:gd name="connsiteY28" fmla="*/ 991152 h 1504950"/>
                <a:gd name="connsiteX29" fmla="*/ 76577 w 790575"/>
                <a:gd name="connsiteY29" fmla="*/ 1025204 h 1504950"/>
                <a:gd name="connsiteX30" fmla="*/ 34058 w 790575"/>
                <a:gd name="connsiteY30" fmla="*/ 1012269 h 1504950"/>
                <a:gd name="connsiteX31" fmla="*/ 12931 w 790575"/>
                <a:gd name="connsiteY31" fmla="*/ 90598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0575" h="1504950">
                  <a:moveTo>
                    <a:pt x="12931" y="905980"/>
                  </a:moveTo>
                  <a:cubicBezTo>
                    <a:pt x="109752" y="761124"/>
                    <a:pt x="177942" y="624535"/>
                    <a:pt x="215604" y="499986"/>
                  </a:cubicBezTo>
                  <a:cubicBezTo>
                    <a:pt x="223386" y="474250"/>
                    <a:pt x="243522" y="455638"/>
                    <a:pt x="267562" y="448608"/>
                  </a:cubicBezTo>
                  <a:lnTo>
                    <a:pt x="267562" y="448018"/>
                  </a:lnTo>
                  <a:cubicBezTo>
                    <a:pt x="350982" y="422520"/>
                    <a:pt x="432393" y="417243"/>
                    <a:pt x="511774" y="432102"/>
                  </a:cubicBezTo>
                  <a:cubicBezTo>
                    <a:pt x="569181" y="341928"/>
                    <a:pt x="612930" y="218132"/>
                    <a:pt x="642248" y="62456"/>
                  </a:cubicBezTo>
                  <a:cubicBezTo>
                    <a:pt x="650077" y="20888"/>
                    <a:pt x="690149" y="-6486"/>
                    <a:pt x="731745" y="1333"/>
                  </a:cubicBezTo>
                  <a:cubicBezTo>
                    <a:pt x="773321" y="9173"/>
                    <a:pt x="800696" y="49235"/>
                    <a:pt x="792847" y="90821"/>
                  </a:cubicBezTo>
                  <a:cubicBezTo>
                    <a:pt x="770825" y="207712"/>
                    <a:pt x="740612" y="310686"/>
                    <a:pt x="703027" y="396850"/>
                  </a:cubicBezTo>
                  <a:cubicBezTo>
                    <a:pt x="667422" y="478517"/>
                    <a:pt x="624065" y="547583"/>
                    <a:pt x="574058" y="602552"/>
                  </a:cubicBezTo>
                  <a:lnTo>
                    <a:pt x="574058" y="887959"/>
                  </a:lnTo>
                  <a:cubicBezTo>
                    <a:pt x="690873" y="1001573"/>
                    <a:pt x="755624" y="1104624"/>
                    <a:pt x="771435" y="1201865"/>
                  </a:cubicBezTo>
                  <a:cubicBezTo>
                    <a:pt x="786885" y="1296886"/>
                    <a:pt x="794562" y="1373048"/>
                    <a:pt x="794924" y="1434694"/>
                  </a:cubicBezTo>
                  <a:cubicBezTo>
                    <a:pt x="795172" y="1477004"/>
                    <a:pt x="761063" y="1511503"/>
                    <a:pt x="718743" y="1511751"/>
                  </a:cubicBezTo>
                  <a:cubicBezTo>
                    <a:pt x="718581" y="1511761"/>
                    <a:pt x="718438" y="1511761"/>
                    <a:pt x="718295" y="1511761"/>
                  </a:cubicBezTo>
                  <a:cubicBezTo>
                    <a:pt x="676176" y="1511761"/>
                    <a:pt x="641905" y="1477728"/>
                    <a:pt x="641666" y="1435579"/>
                  </a:cubicBezTo>
                  <a:cubicBezTo>
                    <a:pt x="641362" y="1382687"/>
                    <a:pt x="634123" y="1312345"/>
                    <a:pt x="620169" y="1226449"/>
                  </a:cubicBezTo>
                  <a:cubicBezTo>
                    <a:pt x="605576" y="1136647"/>
                    <a:pt x="507069" y="1032110"/>
                    <a:pt x="426992" y="960225"/>
                  </a:cubicBezTo>
                  <a:cubicBezTo>
                    <a:pt x="424792" y="958253"/>
                    <a:pt x="422744" y="956177"/>
                    <a:pt x="420829" y="954024"/>
                  </a:cubicBezTo>
                  <a:cubicBezTo>
                    <a:pt x="418915" y="956186"/>
                    <a:pt x="416857" y="958253"/>
                    <a:pt x="414676" y="960225"/>
                  </a:cubicBezTo>
                  <a:cubicBezTo>
                    <a:pt x="334600" y="1032110"/>
                    <a:pt x="236082" y="1136647"/>
                    <a:pt x="221481" y="1226449"/>
                  </a:cubicBezTo>
                  <a:cubicBezTo>
                    <a:pt x="207517" y="1312335"/>
                    <a:pt x="200278" y="1382687"/>
                    <a:pt x="199973" y="1435579"/>
                  </a:cubicBezTo>
                  <a:cubicBezTo>
                    <a:pt x="199735" y="1477747"/>
                    <a:pt x="165474" y="1511761"/>
                    <a:pt x="123373" y="1511761"/>
                  </a:cubicBezTo>
                  <a:cubicBezTo>
                    <a:pt x="123211" y="1511761"/>
                    <a:pt x="123068" y="1511761"/>
                    <a:pt x="122907" y="1511751"/>
                  </a:cubicBezTo>
                  <a:cubicBezTo>
                    <a:pt x="80597" y="1511513"/>
                    <a:pt x="46497" y="1477013"/>
                    <a:pt x="46725" y="1434694"/>
                  </a:cubicBezTo>
                  <a:cubicBezTo>
                    <a:pt x="47088" y="1373038"/>
                    <a:pt x="54774" y="1296877"/>
                    <a:pt x="70214" y="1201865"/>
                  </a:cubicBezTo>
                  <a:cubicBezTo>
                    <a:pt x="86016" y="1104643"/>
                    <a:pt x="150767" y="1001573"/>
                    <a:pt x="267582" y="887959"/>
                  </a:cubicBezTo>
                  <a:lnTo>
                    <a:pt x="267582" y="775649"/>
                  </a:lnTo>
                  <a:cubicBezTo>
                    <a:pt x="231968" y="845649"/>
                    <a:pt x="189496" y="917610"/>
                    <a:pt x="140347" y="991152"/>
                  </a:cubicBezTo>
                  <a:cubicBezTo>
                    <a:pt x="125564" y="1013260"/>
                    <a:pt x="101294" y="1025204"/>
                    <a:pt x="76577" y="1025204"/>
                  </a:cubicBezTo>
                  <a:cubicBezTo>
                    <a:pt x="61947" y="1025204"/>
                    <a:pt x="47145" y="1021013"/>
                    <a:pt x="34058" y="1012269"/>
                  </a:cubicBezTo>
                  <a:cubicBezTo>
                    <a:pt x="-1137" y="988743"/>
                    <a:pt x="-10586" y="941175"/>
                    <a:pt x="12931" y="9059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 sz="3386"/>
            </a:p>
          </p:txBody>
        </p:sp>
      </p:grpSp>
    </p:spTree>
    <p:extLst>
      <p:ext uri="{BB962C8B-B14F-4D97-AF65-F5344CB8AC3E}">
        <p14:creationId xmlns:p14="http://schemas.microsoft.com/office/powerpoint/2010/main" val="504063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9DF397D-D4B4-45CE-97EA-D230FF509AE1}"/>
              </a:ext>
            </a:extLst>
          </p:cNvPr>
          <p:cNvSpPr/>
          <p:nvPr/>
        </p:nvSpPr>
        <p:spPr>
          <a:xfrm>
            <a:off x="0" y="0"/>
            <a:ext cx="305517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38F92B-FA77-4510-A7C0-FEF0CE4EDE21}"/>
              </a:ext>
            </a:extLst>
          </p:cNvPr>
          <p:cNvSpPr txBox="1"/>
          <p:nvPr/>
        </p:nvSpPr>
        <p:spPr>
          <a:xfrm>
            <a:off x="198709" y="2502480"/>
            <a:ext cx="24132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Medical Icons</a:t>
            </a:r>
          </a:p>
          <a:p>
            <a:r>
              <a:rPr lang="en-US">
                <a:solidFill>
                  <a:schemeClr val="bg1"/>
                </a:solidFill>
                <a:latin typeface="Impact" panose="020B0806030902050204" pitchFamily="34" charset="0"/>
              </a:rPr>
              <a:t>Shape</a:t>
            </a:r>
          </a:p>
          <a:p>
            <a:r>
              <a:rPr lang="th-TH" sz="1800">
                <a:solidFill>
                  <a:schemeClr val="bg1"/>
                </a:solidFill>
                <a:latin typeface="Impact" panose="020B0806030902050204" pitchFamily="34" charset="0"/>
              </a:rPr>
              <a:t>สามารถเปลี่ยนสีจัดการได้</a:t>
            </a:r>
            <a:r>
              <a:rPr lang="th-TH" sz="1800">
                <a:solidFill>
                  <a:schemeClr val="bg1"/>
                </a:solidFill>
                <a:latin typeface="+mj-lt"/>
              </a:rPr>
              <a:t>เหมือน </a:t>
            </a:r>
            <a:r>
              <a:rPr lang="en-US" sz="1800">
                <a:solidFill>
                  <a:schemeClr val="bg1"/>
                </a:solidFill>
                <a:latin typeface="+mj-lt"/>
              </a:rPr>
              <a:t>shape</a:t>
            </a:r>
            <a:endParaRPr lang="th-TH" sz="18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92E5B03F-B28E-409B-ACDE-26EE623AF7B5}"/>
              </a:ext>
            </a:extLst>
          </p:cNvPr>
          <p:cNvSpPr/>
          <p:nvPr/>
        </p:nvSpPr>
        <p:spPr>
          <a:xfrm>
            <a:off x="8560671" y="2343941"/>
            <a:ext cx="1018327" cy="2065349"/>
          </a:xfrm>
          <a:custGeom>
            <a:avLst/>
            <a:gdLst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21457 w 3349545"/>
              <a:gd name="connsiteY6" fmla="*/ 1457816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792907 w 3349545"/>
              <a:gd name="connsiteY22" fmla="*/ 1501358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792907 w 3349545"/>
              <a:gd name="connsiteY22" fmla="*/ 1501358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17400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700378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55550 w 3349545"/>
              <a:gd name="connsiteY26" fmla="*/ 1210166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0542 w 3349545"/>
              <a:gd name="connsiteY37" fmla="*/ 4660526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41273 w 3349545"/>
              <a:gd name="connsiteY38" fmla="*/ 4756392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805278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44197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07307 w 3349545"/>
              <a:gd name="connsiteY0" fmla="*/ 4707202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07307 w 3349545"/>
              <a:gd name="connsiteY4" fmla="*/ 4707202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  <a:gd name="connsiteX0" fmla="*/ 2710028 w 3349545"/>
              <a:gd name="connsiteY0" fmla="*/ 4715366 h 6793483"/>
              <a:gd name="connsiteX1" fmla="*/ 2641993 w 3349545"/>
              <a:gd name="connsiteY1" fmla="*/ 4726252 h 6793483"/>
              <a:gd name="connsiteX2" fmla="*/ 2587564 w 3349545"/>
              <a:gd name="connsiteY2" fmla="*/ 4805174 h 6793483"/>
              <a:gd name="connsiteX3" fmla="*/ 2791671 w 3349545"/>
              <a:gd name="connsiteY3" fmla="*/ 4791567 h 6793483"/>
              <a:gd name="connsiteX4" fmla="*/ 2710028 w 3349545"/>
              <a:gd name="connsiteY4" fmla="*/ 4715366 h 6793483"/>
              <a:gd name="connsiteX5" fmla="*/ 1613293 w 3349545"/>
              <a:gd name="connsiteY5" fmla="*/ 1261872 h 6793483"/>
              <a:gd name="connsiteX6" fmla="*/ 1632343 w 3349545"/>
              <a:gd name="connsiteY6" fmla="*/ 1441488 h 6793483"/>
              <a:gd name="connsiteX7" fmla="*/ 1436400 w 3349545"/>
              <a:gd name="connsiteY7" fmla="*/ 2170830 h 6793483"/>
              <a:gd name="connsiteX8" fmla="*/ 1403743 w 3349545"/>
              <a:gd name="connsiteY8" fmla="*/ 2853908 h 6793483"/>
              <a:gd name="connsiteX9" fmla="*/ 1452728 w 3349545"/>
              <a:gd name="connsiteY9" fmla="*/ 2772266 h 6793483"/>
              <a:gd name="connsiteX10" fmla="*/ 1588800 w 3349545"/>
              <a:gd name="connsiteY10" fmla="*/ 2018430 h 6793483"/>
              <a:gd name="connsiteX11" fmla="*/ 1692214 w 3349545"/>
              <a:gd name="connsiteY11" fmla="*/ 1504080 h 6793483"/>
              <a:gd name="connsiteX12" fmla="*/ 1735757 w 3349545"/>
              <a:gd name="connsiteY12" fmla="*/ 1460537 h 6793483"/>
              <a:gd name="connsiteX13" fmla="*/ 1656834 w 3349545"/>
              <a:gd name="connsiteY13" fmla="*/ 1275480 h 6793483"/>
              <a:gd name="connsiteX14" fmla="*/ 1613293 w 3349545"/>
              <a:gd name="connsiteY14" fmla="*/ 1261872 h 6793483"/>
              <a:gd name="connsiteX15" fmla="*/ 1821237 w 3349545"/>
              <a:gd name="connsiteY15" fmla="*/ 16 h 6793483"/>
              <a:gd name="connsiteX16" fmla="*/ 2081275 w 3349545"/>
              <a:gd name="connsiteY16" fmla="*/ 68603 h 6793483"/>
              <a:gd name="connsiteX17" fmla="*/ 2243329 w 3349545"/>
              <a:gd name="connsiteY17" fmla="*/ 345059 h 6793483"/>
              <a:gd name="connsiteX18" fmla="*/ 2235166 w 3349545"/>
              <a:gd name="connsiteY18" fmla="*/ 680565 h 6793483"/>
              <a:gd name="connsiteX19" fmla="*/ 2244664 w 3349545"/>
              <a:gd name="connsiteY19" fmla="*/ 845493 h 6793483"/>
              <a:gd name="connsiteX20" fmla="*/ 2213804 w 3349545"/>
              <a:gd name="connsiteY20" fmla="*/ 971604 h 6793483"/>
              <a:gd name="connsiteX21" fmla="*/ 2233515 w 3349545"/>
              <a:gd name="connsiteY21" fmla="*/ 1080381 h 6793483"/>
              <a:gd name="connsiteX22" fmla="*/ 1803793 w 3349545"/>
              <a:gd name="connsiteY22" fmla="*/ 1485029 h 6793483"/>
              <a:gd name="connsiteX23" fmla="*/ 1811957 w 3349545"/>
              <a:gd name="connsiteY23" fmla="*/ 1580280 h 6793483"/>
              <a:gd name="connsiteX24" fmla="*/ 1782021 w 3349545"/>
              <a:gd name="connsiteY24" fmla="*/ 1672808 h 6793483"/>
              <a:gd name="connsiteX25" fmla="*/ 1809236 w 3349545"/>
              <a:gd name="connsiteY25" fmla="*/ 1993937 h 6793483"/>
              <a:gd name="connsiteX26" fmla="*/ 2247386 w 3349545"/>
              <a:gd name="connsiteY26" fmla="*/ 1204723 h 6793483"/>
              <a:gd name="connsiteX27" fmla="*/ 2234169 w 3349545"/>
              <a:gd name="connsiteY27" fmla="*/ 1083988 h 6793483"/>
              <a:gd name="connsiteX28" fmla="*/ 2240145 w 3349545"/>
              <a:gd name="connsiteY28" fmla="*/ 1116970 h 6793483"/>
              <a:gd name="connsiteX29" fmla="*/ 2394343 w 3349545"/>
              <a:gd name="connsiteY29" fmla="*/ 1275480 h 6793483"/>
              <a:gd name="connsiteX30" fmla="*/ 3090566 w 3349545"/>
              <a:gd name="connsiteY30" fmla="*/ 1914656 h 6793483"/>
              <a:gd name="connsiteX31" fmla="*/ 3055599 w 3349545"/>
              <a:gd name="connsiteY31" fmla="*/ 2631573 h 6793483"/>
              <a:gd name="connsiteX32" fmla="*/ 3066946 w 3349545"/>
              <a:gd name="connsiteY32" fmla="*/ 2864947 h 6793483"/>
              <a:gd name="connsiteX33" fmla="*/ 2926151 w 3349545"/>
              <a:gd name="connsiteY33" fmla="*/ 3411134 h 6793483"/>
              <a:gd name="connsiteX34" fmla="*/ 2941196 w 3349545"/>
              <a:gd name="connsiteY34" fmla="*/ 3532777 h 6793483"/>
              <a:gd name="connsiteX35" fmla="*/ 2758244 w 3349545"/>
              <a:gd name="connsiteY35" fmla="*/ 4396753 h 6793483"/>
              <a:gd name="connsiteX36" fmla="*/ 2707821 w 3349545"/>
              <a:gd name="connsiteY36" fmla="*/ 4516187 h 6793483"/>
              <a:gd name="connsiteX37" fmla="*/ 2713264 w 3349545"/>
              <a:gd name="connsiteY37" fmla="*/ 4633311 h 6793483"/>
              <a:gd name="connsiteX38" fmla="*/ 2873930 w 3349545"/>
              <a:gd name="connsiteY38" fmla="*/ 4778164 h 6793483"/>
              <a:gd name="connsiteX39" fmla="*/ 3309873 w 3349545"/>
              <a:gd name="connsiteY39" fmla="*/ 4773183 h 6793483"/>
              <a:gd name="connsiteX40" fmla="*/ 3333441 w 3349545"/>
              <a:gd name="connsiteY40" fmla="*/ 5729842 h 6793483"/>
              <a:gd name="connsiteX41" fmla="*/ 3003943 w 3349545"/>
              <a:gd name="connsiteY41" fmla="*/ 5885579 h 6793483"/>
              <a:gd name="connsiteX42" fmla="*/ 2954957 w 3349545"/>
              <a:gd name="connsiteY42" fmla="*/ 5950894 h 6793483"/>
              <a:gd name="connsiteX43" fmla="*/ 2884200 w 3349545"/>
              <a:gd name="connsiteY43" fmla="*/ 5945450 h 6793483"/>
              <a:gd name="connsiteX44" fmla="*/ 2879295 w 3349545"/>
              <a:gd name="connsiteY44" fmla="*/ 5916148 h 6793483"/>
              <a:gd name="connsiteX45" fmla="*/ 2863712 w 3349545"/>
              <a:gd name="connsiteY45" fmla="*/ 5920497 h 6793483"/>
              <a:gd name="connsiteX46" fmla="*/ 2487641 w 3349545"/>
              <a:gd name="connsiteY46" fmla="*/ 5978622 h 6793483"/>
              <a:gd name="connsiteX47" fmla="*/ 2210210 w 3349545"/>
              <a:gd name="connsiteY47" fmla="*/ 6651482 h 6793483"/>
              <a:gd name="connsiteX48" fmla="*/ 1928722 w 3349545"/>
              <a:gd name="connsiteY48" fmla="*/ 6793099 h 6793483"/>
              <a:gd name="connsiteX49" fmla="*/ 1818375 w 3349545"/>
              <a:gd name="connsiteY49" fmla="*/ 6601624 h 6793483"/>
              <a:gd name="connsiteX50" fmla="*/ 2029055 w 3349545"/>
              <a:gd name="connsiteY50" fmla="*/ 6142524 h 6793483"/>
              <a:gd name="connsiteX51" fmla="*/ 2031314 w 3349545"/>
              <a:gd name="connsiteY51" fmla="*/ 5974514 h 6793483"/>
              <a:gd name="connsiteX52" fmla="*/ 1689492 w 3349545"/>
              <a:gd name="connsiteY52" fmla="*/ 5949097 h 6793483"/>
              <a:gd name="connsiteX53" fmla="*/ 1385257 w 3349545"/>
              <a:gd name="connsiteY53" fmla="*/ 6100778 h 6793483"/>
              <a:gd name="connsiteX54" fmla="*/ 1166414 w 3349545"/>
              <a:gd name="connsiteY54" fmla="*/ 6116645 h 6793483"/>
              <a:gd name="connsiteX55" fmla="*/ 1045644 w 3349545"/>
              <a:gd name="connsiteY55" fmla="*/ 5995875 h 6793483"/>
              <a:gd name="connsiteX56" fmla="*/ 1435681 w 3349545"/>
              <a:gd name="connsiteY56" fmla="*/ 5734822 h 6793483"/>
              <a:gd name="connsiteX57" fmla="*/ 1481997 w 3349545"/>
              <a:gd name="connsiteY57" fmla="*/ 5531948 h 6793483"/>
              <a:gd name="connsiteX58" fmla="*/ 1264539 w 3349545"/>
              <a:gd name="connsiteY58" fmla="*/ 4136728 h 6793483"/>
              <a:gd name="connsiteX59" fmla="*/ 1173191 w 3349545"/>
              <a:gd name="connsiteY59" fmla="*/ 3908282 h 6793483"/>
              <a:gd name="connsiteX60" fmla="*/ 1266799 w 3349545"/>
              <a:gd name="connsiteY60" fmla="*/ 3338939 h 6793483"/>
              <a:gd name="connsiteX61" fmla="*/ 950753 w 3349545"/>
              <a:gd name="connsiteY61" fmla="*/ 3192290 h 6793483"/>
              <a:gd name="connsiteX62" fmla="*/ 512655 w 3349545"/>
              <a:gd name="connsiteY62" fmla="*/ 3096065 h 6793483"/>
              <a:gd name="connsiteX63" fmla="*/ 485389 w 3349545"/>
              <a:gd name="connsiteY63" fmla="*/ 2992957 h 6793483"/>
              <a:gd name="connsiteX64" fmla="*/ 364157 w 3349545"/>
              <a:gd name="connsiteY64" fmla="*/ 2985256 h 6793483"/>
              <a:gd name="connsiteX65" fmla="*/ 312861 w 3349545"/>
              <a:gd name="connsiteY65" fmla="*/ 2907157 h 6793483"/>
              <a:gd name="connsiteX66" fmla="*/ 0 w 3349545"/>
              <a:gd name="connsiteY66" fmla="*/ 2760045 h 6793483"/>
              <a:gd name="connsiteX67" fmla="*/ 328778 w 3349545"/>
              <a:gd name="connsiteY67" fmla="*/ 1963693 h 6793483"/>
              <a:gd name="connsiteX68" fmla="*/ 1109675 w 3349545"/>
              <a:gd name="connsiteY68" fmla="*/ 2286054 h 6793483"/>
              <a:gd name="connsiteX69" fmla="*/ 1183666 w 3349545"/>
              <a:gd name="connsiteY69" fmla="*/ 2122614 h 6793483"/>
              <a:gd name="connsiteX70" fmla="*/ 1204514 w 3349545"/>
              <a:gd name="connsiteY70" fmla="*/ 1954605 h 6793483"/>
              <a:gd name="connsiteX71" fmla="*/ 1239533 w 3349545"/>
              <a:gd name="connsiteY71" fmla="*/ 1364773 h 6793483"/>
              <a:gd name="connsiteX72" fmla="*/ 1597734 w 3349545"/>
              <a:gd name="connsiteY72" fmla="*/ 1208214 h 6793483"/>
              <a:gd name="connsiteX73" fmla="*/ 1444564 w 3349545"/>
              <a:gd name="connsiteY73" fmla="*/ 769294 h 6793483"/>
              <a:gd name="connsiteX74" fmla="*/ 1381151 w 3349545"/>
              <a:gd name="connsiteY74" fmla="*/ 327499 h 6793483"/>
              <a:gd name="connsiteX75" fmla="*/ 1666746 w 3349545"/>
              <a:gd name="connsiteY75" fmla="*/ 35022 h 6793483"/>
              <a:gd name="connsiteX76" fmla="*/ 1821237 w 3349545"/>
              <a:gd name="connsiteY76" fmla="*/ 16 h 679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349545" h="6793483">
                <a:moveTo>
                  <a:pt x="2710028" y="4715366"/>
                </a:moveTo>
                <a:cubicBezTo>
                  <a:pt x="2666485" y="4721716"/>
                  <a:pt x="2663764" y="4719902"/>
                  <a:pt x="2641993" y="4726252"/>
                </a:cubicBezTo>
                <a:cubicBezTo>
                  <a:pt x="2599357" y="4741673"/>
                  <a:pt x="2605707" y="4778867"/>
                  <a:pt x="2587564" y="4805174"/>
                </a:cubicBezTo>
                <a:lnTo>
                  <a:pt x="2791671" y="4791567"/>
                </a:lnTo>
                <a:cubicBezTo>
                  <a:pt x="2764457" y="4766167"/>
                  <a:pt x="2759013" y="4724437"/>
                  <a:pt x="2710028" y="4715366"/>
                </a:cubicBezTo>
                <a:close/>
                <a:moveTo>
                  <a:pt x="1613293" y="1261872"/>
                </a:moveTo>
                <a:cubicBezTo>
                  <a:pt x="1619643" y="1326279"/>
                  <a:pt x="1625993" y="1377081"/>
                  <a:pt x="1632343" y="1441488"/>
                </a:cubicBezTo>
                <a:cubicBezTo>
                  <a:pt x="1554329" y="1668273"/>
                  <a:pt x="1440937" y="2061066"/>
                  <a:pt x="1436400" y="2170830"/>
                </a:cubicBezTo>
                <a:lnTo>
                  <a:pt x="1403743" y="2853908"/>
                </a:lnTo>
                <a:lnTo>
                  <a:pt x="1452728" y="2772266"/>
                </a:lnTo>
                <a:cubicBezTo>
                  <a:pt x="1451367" y="2646173"/>
                  <a:pt x="1533918" y="2139080"/>
                  <a:pt x="1588800" y="2018430"/>
                </a:cubicBezTo>
                <a:cubicBezTo>
                  <a:pt x="1657289" y="1829745"/>
                  <a:pt x="1700832" y="1593888"/>
                  <a:pt x="1692214" y="1504080"/>
                </a:cubicBezTo>
                <a:lnTo>
                  <a:pt x="1735757" y="1460537"/>
                </a:lnTo>
                <a:cubicBezTo>
                  <a:pt x="1699471" y="1397037"/>
                  <a:pt x="1649577" y="1360752"/>
                  <a:pt x="1656834" y="1275480"/>
                </a:cubicBezTo>
                <a:cubicBezTo>
                  <a:pt x="1638692" y="1271851"/>
                  <a:pt x="1631435" y="1265501"/>
                  <a:pt x="1613293" y="1261872"/>
                </a:cubicBezTo>
                <a:close/>
                <a:moveTo>
                  <a:pt x="1821237" y="16"/>
                </a:moveTo>
                <a:cubicBezTo>
                  <a:pt x="1902601" y="820"/>
                  <a:pt x="1981308" y="30991"/>
                  <a:pt x="2081275" y="68603"/>
                </a:cubicBezTo>
                <a:lnTo>
                  <a:pt x="2243329" y="345059"/>
                </a:lnTo>
                <a:cubicBezTo>
                  <a:pt x="2257843" y="479572"/>
                  <a:pt x="2253309" y="578709"/>
                  <a:pt x="2235166" y="680565"/>
                </a:cubicBezTo>
                <a:cubicBezTo>
                  <a:pt x="2348328" y="681421"/>
                  <a:pt x="2277253" y="819211"/>
                  <a:pt x="2244664" y="845493"/>
                </a:cubicBezTo>
                <a:cubicBezTo>
                  <a:pt x="2233607" y="898372"/>
                  <a:pt x="2215464" y="930894"/>
                  <a:pt x="2213804" y="971604"/>
                </a:cubicBezTo>
                <a:lnTo>
                  <a:pt x="2233515" y="1080381"/>
                </a:lnTo>
                <a:cubicBezTo>
                  <a:pt x="2132672" y="1456957"/>
                  <a:pt x="1871779" y="1485947"/>
                  <a:pt x="1803793" y="1485029"/>
                </a:cubicBezTo>
                <a:cubicBezTo>
                  <a:pt x="1790185" y="1516779"/>
                  <a:pt x="1809236" y="1548530"/>
                  <a:pt x="1811957" y="1580280"/>
                </a:cubicBezTo>
                <a:lnTo>
                  <a:pt x="1782021" y="1672808"/>
                </a:lnTo>
                <a:lnTo>
                  <a:pt x="1809236" y="1993937"/>
                </a:lnTo>
                <a:cubicBezTo>
                  <a:pt x="1958007" y="1732680"/>
                  <a:pt x="2071401" y="1476865"/>
                  <a:pt x="2247386" y="1204723"/>
                </a:cubicBezTo>
                <a:cubicBezTo>
                  <a:pt x="2235885" y="1177294"/>
                  <a:pt x="2235134" y="1142364"/>
                  <a:pt x="2234169" y="1083988"/>
                </a:cubicBezTo>
                <a:lnTo>
                  <a:pt x="2240145" y="1116970"/>
                </a:lnTo>
                <a:cubicBezTo>
                  <a:pt x="2276131" y="1174419"/>
                  <a:pt x="2339691" y="1240503"/>
                  <a:pt x="2394343" y="1275480"/>
                </a:cubicBezTo>
                <a:cubicBezTo>
                  <a:pt x="2481651" y="1329506"/>
                  <a:pt x="3086039" y="1853286"/>
                  <a:pt x="3090566" y="1914656"/>
                </a:cubicBezTo>
                <a:lnTo>
                  <a:pt x="3055599" y="2631573"/>
                </a:lnTo>
                <a:cubicBezTo>
                  <a:pt x="3062103" y="2695757"/>
                  <a:pt x="3076771" y="2800763"/>
                  <a:pt x="3066946" y="2864947"/>
                </a:cubicBezTo>
                <a:lnTo>
                  <a:pt x="2926151" y="3411134"/>
                </a:lnTo>
                <a:cubicBezTo>
                  <a:pt x="2929352" y="3458032"/>
                  <a:pt x="2951603" y="3491322"/>
                  <a:pt x="2941196" y="3532777"/>
                </a:cubicBezTo>
                <a:cubicBezTo>
                  <a:pt x="2866605" y="3823490"/>
                  <a:pt x="2819228" y="4108761"/>
                  <a:pt x="2758244" y="4396753"/>
                </a:cubicBezTo>
                <a:cubicBezTo>
                  <a:pt x="2761394" y="4477385"/>
                  <a:pt x="2756379" y="4479098"/>
                  <a:pt x="2707821" y="4516187"/>
                </a:cubicBezTo>
                <a:cubicBezTo>
                  <a:pt x="2707821" y="4574278"/>
                  <a:pt x="2680607" y="4607877"/>
                  <a:pt x="2713264" y="4633311"/>
                </a:cubicBezTo>
                <a:cubicBezTo>
                  <a:pt x="2797662" y="4643495"/>
                  <a:pt x="2849403" y="4740766"/>
                  <a:pt x="2873930" y="4778164"/>
                </a:cubicBezTo>
                <a:lnTo>
                  <a:pt x="3309873" y="4773183"/>
                </a:lnTo>
                <a:cubicBezTo>
                  <a:pt x="3362179" y="4774570"/>
                  <a:pt x="3354613" y="5399162"/>
                  <a:pt x="3333441" y="5729842"/>
                </a:cubicBezTo>
                <a:cubicBezTo>
                  <a:pt x="3303437" y="5759983"/>
                  <a:pt x="3194512" y="5937081"/>
                  <a:pt x="3003943" y="5885579"/>
                </a:cubicBezTo>
                <a:cubicBezTo>
                  <a:pt x="2983986" y="5910980"/>
                  <a:pt x="2983078" y="5936379"/>
                  <a:pt x="2954957" y="5950894"/>
                </a:cubicBezTo>
                <a:cubicBezTo>
                  <a:pt x="2918671" y="5951802"/>
                  <a:pt x="2906879" y="5947265"/>
                  <a:pt x="2884200" y="5945450"/>
                </a:cubicBezTo>
                <a:cubicBezTo>
                  <a:pt x="2881799" y="5927645"/>
                  <a:pt x="2888584" y="5915965"/>
                  <a:pt x="2879295" y="5916148"/>
                </a:cubicBezTo>
                <a:lnTo>
                  <a:pt x="2863712" y="5920497"/>
                </a:lnTo>
                <a:lnTo>
                  <a:pt x="2487641" y="5978622"/>
                </a:lnTo>
                <a:cubicBezTo>
                  <a:pt x="2425100" y="6192023"/>
                  <a:pt x="2335344" y="6484345"/>
                  <a:pt x="2210210" y="6651482"/>
                </a:cubicBezTo>
                <a:cubicBezTo>
                  <a:pt x="2165367" y="6704131"/>
                  <a:pt x="1949073" y="6800321"/>
                  <a:pt x="1928722" y="6793099"/>
                </a:cubicBezTo>
                <a:cubicBezTo>
                  <a:pt x="1830254" y="6750138"/>
                  <a:pt x="1805265" y="6728949"/>
                  <a:pt x="1818375" y="6601624"/>
                </a:cubicBezTo>
                <a:cubicBezTo>
                  <a:pt x="1812402" y="6562891"/>
                  <a:pt x="1958828" y="6295557"/>
                  <a:pt x="2029055" y="6142524"/>
                </a:cubicBezTo>
                <a:cubicBezTo>
                  <a:pt x="2029808" y="6086521"/>
                  <a:pt x="2038726" y="6046845"/>
                  <a:pt x="2031314" y="5974514"/>
                </a:cubicBezTo>
                <a:cubicBezTo>
                  <a:pt x="1921002" y="5973299"/>
                  <a:pt x="1788918" y="5996576"/>
                  <a:pt x="1689492" y="5949097"/>
                </a:cubicBezTo>
                <a:cubicBezTo>
                  <a:pt x="1572659" y="6004193"/>
                  <a:pt x="1510254" y="6037517"/>
                  <a:pt x="1385257" y="6100778"/>
                </a:cubicBezTo>
                <a:cubicBezTo>
                  <a:pt x="1299609" y="6133282"/>
                  <a:pt x="1257504" y="6119520"/>
                  <a:pt x="1166414" y="6116645"/>
                </a:cubicBezTo>
                <a:cubicBezTo>
                  <a:pt x="1082614" y="6114488"/>
                  <a:pt x="1050523" y="6057904"/>
                  <a:pt x="1045644" y="5995875"/>
                </a:cubicBezTo>
                <a:cubicBezTo>
                  <a:pt x="1040492" y="5931536"/>
                  <a:pt x="1239446" y="5807326"/>
                  <a:pt x="1435681" y="5734822"/>
                </a:cubicBezTo>
                <a:cubicBezTo>
                  <a:pt x="1486498" y="5701668"/>
                  <a:pt x="1542759" y="5581431"/>
                  <a:pt x="1481997" y="5531948"/>
                </a:cubicBezTo>
                <a:cubicBezTo>
                  <a:pt x="1434911" y="5321781"/>
                  <a:pt x="1311625" y="4657138"/>
                  <a:pt x="1264539" y="4136728"/>
                </a:cubicBezTo>
                <a:cubicBezTo>
                  <a:pt x="1258583" y="4049693"/>
                  <a:pt x="1168261" y="3946331"/>
                  <a:pt x="1173191" y="3908282"/>
                </a:cubicBezTo>
                <a:lnTo>
                  <a:pt x="1266799" y="3338939"/>
                </a:lnTo>
                <a:lnTo>
                  <a:pt x="950753" y="3192290"/>
                </a:lnTo>
                <a:cubicBezTo>
                  <a:pt x="736685" y="3245486"/>
                  <a:pt x="623309" y="3151726"/>
                  <a:pt x="512655" y="3096065"/>
                </a:cubicBezTo>
                <a:cubicBezTo>
                  <a:pt x="481796" y="3061697"/>
                  <a:pt x="532578" y="3030048"/>
                  <a:pt x="485389" y="2992957"/>
                </a:cubicBezTo>
                <a:cubicBezTo>
                  <a:pt x="431371" y="2964083"/>
                  <a:pt x="396403" y="2995080"/>
                  <a:pt x="364157" y="2985256"/>
                </a:cubicBezTo>
                <a:cubicBezTo>
                  <a:pt x="333450" y="2975551"/>
                  <a:pt x="321796" y="2935912"/>
                  <a:pt x="312861" y="2907157"/>
                </a:cubicBezTo>
                <a:lnTo>
                  <a:pt x="0" y="2760045"/>
                </a:lnTo>
                <a:cubicBezTo>
                  <a:pt x="109593" y="2494594"/>
                  <a:pt x="303550" y="1986937"/>
                  <a:pt x="328778" y="1963693"/>
                </a:cubicBezTo>
                <a:cubicBezTo>
                  <a:pt x="374084" y="1918748"/>
                  <a:pt x="843933" y="2173157"/>
                  <a:pt x="1109675" y="2286054"/>
                </a:cubicBezTo>
                <a:cubicBezTo>
                  <a:pt x="1167903" y="2280559"/>
                  <a:pt x="1133602" y="2168930"/>
                  <a:pt x="1183666" y="2122614"/>
                </a:cubicBezTo>
                <a:cubicBezTo>
                  <a:pt x="1174287" y="2072054"/>
                  <a:pt x="1154022" y="2016051"/>
                  <a:pt x="1204514" y="1954605"/>
                </a:cubicBezTo>
                <a:cubicBezTo>
                  <a:pt x="1153594" y="1842358"/>
                  <a:pt x="1227860" y="1561384"/>
                  <a:pt x="1239533" y="1364773"/>
                </a:cubicBezTo>
                <a:cubicBezTo>
                  <a:pt x="1265497" y="1263600"/>
                  <a:pt x="1462913" y="1205973"/>
                  <a:pt x="1597734" y="1208214"/>
                </a:cubicBezTo>
                <a:cubicBezTo>
                  <a:pt x="1578839" y="1125749"/>
                  <a:pt x="1464332" y="880702"/>
                  <a:pt x="1444564" y="769294"/>
                </a:cubicBezTo>
                <a:cubicBezTo>
                  <a:pt x="1419352" y="627951"/>
                  <a:pt x="1349110" y="456228"/>
                  <a:pt x="1381151" y="327499"/>
                </a:cubicBezTo>
                <a:cubicBezTo>
                  <a:pt x="1383822" y="298949"/>
                  <a:pt x="1462689" y="109836"/>
                  <a:pt x="1666746" y="35022"/>
                </a:cubicBezTo>
                <a:cubicBezTo>
                  <a:pt x="1722644" y="9624"/>
                  <a:pt x="1772419" y="-466"/>
                  <a:pt x="1821237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7" name="Graphic 14">
            <a:extLst>
              <a:ext uri="{FF2B5EF4-FFF2-40B4-BE49-F238E27FC236}">
                <a16:creationId xmlns:a16="http://schemas.microsoft.com/office/drawing/2014/main" id="{7C19BDC4-9711-43C4-828B-A04E9E64A611}"/>
              </a:ext>
            </a:extLst>
          </p:cNvPr>
          <p:cNvSpPr/>
          <p:nvPr/>
        </p:nvSpPr>
        <p:spPr>
          <a:xfrm>
            <a:off x="11153055" y="307276"/>
            <a:ext cx="766083" cy="2014429"/>
          </a:xfrm>
          <a:custGeom>
            <a:avLst/>
            <a:gdLst>
              <a:gd name="connsiteX0" fmla="*/ 1708188 w 1743075"/>
              <a:gd name="connsiteY0" fmla="*/ 1960294 h 4829175"/>
              <a:gd name="connsiteX1" fmla="*/ 1736763 w 1743075"/>
              <a:gd name="connsiteY1" fmla="*/ 1693594 h 4829175"/>
              <a:gd name="connsiteX2" fmla="*/ 1727238 w 1743075"/>
              <a:gd name="connsiteY2" fmla="*/ 1609774 h 4829175"/>
              <a:gd name="connsiteX3" fmla="*/ 1703425 w 1743075"/>
              <a:gd name="connsiteY3" fmla="*/ 1511666 h 4829175"/>
              <a:gd name="connsiteX4" fmla="*/ 1696757 w 1743075"/>
              <a:gd name="connsiteY4" fmla="*/ 1463089 h 4829175"/>
              <a:gd name="connsiteX5" fmla="*/ 1622463 w 1743075"/>
              <a:gd name="connsiteY5" fmla="*/ 865871 h 4829175"/>
              <a:gd name="connsiteX6" fmla="*/ 1587220 w 1743075"/>
              <a:gd name="connsiteY6" fmla="*/ 831581 h 4829175"/>
              <a:gd name="connsiteX7" fmla="*/ 1263370 w 1743075"/>
              <a:gd name="connsiteY7" fmla="*/ 719186 h 4829175"/>
              <a:gd name="connsiteX8" fmla="*/ 1215745 w 1743075"/>
              <a:gd name="connsiteY8" fmla="*/ 693469 h 4829175"/>
              <a:gd name="connsiteX9" fmla="*/ 1170025 w 1743075"/>
              <a:gd name="connsiteY9" fmla="*/ 662989 h 4829175"/>
              <a:gd name="connsiteX10" fmla="*/ 1111923 w 1743075"/>
              <a:gd name="connsiteY10" fmla="*/ 522019 h 4829175"/>
              <a:gd name="connsiteX11" fmla="*/ 1116685 w 1743075"/>
              <a:gd name="connsiteY11" fmla="*/ 461059 h 4829175"/>
              <a:gd name="connsiteX12" fmla="*/ 1131925 w 1743075"/>
              <a:gd name="connsiteY12" fmla="*/ 392479 h 4829175"/>
              <a:gd name="connsiteX13" fmla="*/ 1143355 w 1743075"/>
              <a:gd name="connsiteY13" fmla="*/ 291514 h 4829175"/>
              <a:gd name="connsiteX14" fmla="*/ 1142403 w 1743075"/>
              <a:gd name="connsiteY14" fmla="*/ 289609 h 4829175"/>
              <a:gd name="connsiteX15" fmla="*/ 1126210 w 1743075"/>
              <a:gd name="connsiteY15" fmla="*/ 271511 h 4829175"/>
              <a:gd name="connsiteX16" fmla="*/ 1112875 w 1743075"/>
              <a:gd name="connsiteY16" fmla="*/ 285799 h 4829175"/>
              <a:gd name="connsiteX17" fmla="*/ 1113828 w 1743075"/>
              <a:gd name="connsiteY17" fmla="*/ 258176 h 4829175"/>
              <a:gd name="connsiteX18" fmla="*/ 1112875 w 1743075"/>
              <a:gd name="connsiteY18" fmla="*/ 224839 h 4829175"/>
              <a:gd name="connsiteX19" fmla="*/ 1107160 w 1743075"/>
              <a:gd name="connsiteY19" fmla="*/ 199121 h 4829175"/>
              <a:gd name="connsiteX20" fmla="*/ 1103350 w 1743075"/>
              <a:gd name="connsiteY20" fmla="*/ 182929 h 4829175"/>
              <a:gd name="connsiteX21" fmla="*/ 1100493 w 1743075"/>
              <a:gd name="connsiteY21" fmla="*/ 166736 h 4829175"/>
              <a:gd name="connsiteX22" fmla="*/ 1096683 w 1743075"/>
              <a:gd name="connsiteY22" fmla="*/ 150544 h 4829175"/>
              <a:gd name="connsiteX23" fmla="*/ 1091920 w 1743075"/>
              <a:gd name="connsiteY23" fmla="*/ 135304 h 4829175"/>
              <a:gd name="connsiteX24" fmla="*/ 1086205 w 1743075"/>
              <a:gd name="connsiteY24" fmla="*/ 116254 h 4829175"/>
              <a:gd name="connsiteX25" fmla="*/ 1077633 w 1743075"/>
              <a:gd name="connsiteY25" fmla="*/ 104824 h 4829175"/>
              <a:gd name="connsiteX26" fmla="*/ 1067155 w 1743075"/>
              <a:gd name="connsiteY26" fmla="*/ 89584 h 4829175"/>
              <a:gd name="connsiteX27" fmla="*/ 1055725 w 1743075"/>
              <a:gd name="connsiteY27" fmla="*/ 76249 h 4829175"/>
              <a:gd name="connsiteX28" fmla="*/ 1043343 w 1743075"/>
              <a:gd name="connsiteY28" fmla="*/ 65771 h 4829175"/>
              <a:gd name="connsiteX29" fmla="*/ 1030960 w 1743075"/>
              <a:gd name="connsiteY29" fmla="*/ 54341 h 4829175"/>
              <a:gd name="connsiteX30" fmla="*/ 1017625 w 1743075"/>
              <a:gd name="connsiteY30" fmla="*/ 41006 h 4829175"/>
              <a:gd name="connsiteX31" fmla="*/ 1003338 w 1743075"/>
              <a:gd name="connsiteY31" fmla="*/ 38149 h 4829175"/>
              <a:gd name="connsiteX32" fmla="*/ 981430 w 1743075"/>
              <a:gd name="connsiteY32" fmla="*/ 28624 h 4829175"/>
              <a:gd name="connsiteX33" fmla="*/ 958570 w 1743075"/>
              <a:gd name="connsiteY33" fmla="*/ 21004 h 4829175"/>
              <a:gd name="connsiteX34" fmla="*/ 934758 w 1743075"/>
              <a:gd name="connsiteY34" fmla="*/ 16241 h 4829175"/>
              <a:gd name="connsiteX35" fmla="*/ 910945 w 1743075"/>
              <a:gd name="connsiteY35" fmla="*/ 12431 h 4829175"/>
              <a:gd name="connsiteX36" fmla="*/ 886180 w 1743075"/>
              <a:gd name="connsiteY36" fmla="*/ 9574 h 4829175"/>
              <a:gd name="connsiteX37" fmla="*/ 861415 w 1743075"/>
              <a:gd name="connsiteY37" fmla="*/ 8621 h 4829175"/>
              <a:gd name="connsiteX38" fmla="*/ 847127 w 1743075"/>
              <a:gd name="connsiteY38" fmla="*/ 9574 h 4829175"/>
              <a:gd name="connsiteX39" fmla="*/ 831888 w 1743075"/>
              <a:gd name="connsiteY39" fmla="*/ 13384 h 4829175"/>
              <a:gd name="connsiteX40" fmla="*/ 817600 w 1743075"/>
              <a:gd name="connsiteY40" fmla="*/ 19099 h 4829175"/>
              <a:gd name="connsiteX41" fmla="*/ 810933 w 1743075"/>
              <a:gd name="connsiteY41" fmla="*/ 11479 h 4829175"/>
              <a:gd name="connsiteX42" fmla="*/ 807123 w 1743075"/>
              <a:gd name="connsiteY42" fmla="*/ 29576 h 4829175"/>
              <a:gd name="connsiteX43" fmla="*/ 790930 w 1743075"/>
              <a:gd name="connsiteY43" fmla="*/ 41006 h 4829175"/>
              <a:gd name="connsiteX44" fmla="*/ 774738 w 1743075"/>
              <a:gd name="connsiteY44" fmla="*/ 59104 h 4829175"/>
              <a:gd name="connsiteX45" fmla="*/ 759498 w 1743075"/>
              <a:gd name="connsiteY45" fmla="*/ 76249 h 4829175"/>
              <a:gd name="connsiteX46" fmla="*/ 746163 w 1743075"/>
              <a:gd name="connsiteY46" fmla="*/ 89584 h 4829175"/>
              <a:gd name="connsiteX47" fmla="*/ 733780 w 1743075"/>
              <a:gd name="connsiteY47" fmla="*/ 105776 h 4829175"/>
              <a:gd name="connsiteX48" fmla="*/ 723302 w 1743075"/>
              <a:gd name="connsiteY48" fmla="*/ 122921 h 4829175"/>
              <a:gd name="connsiteX49" fmla="*/ 713777 w 1743075"/>
              <a:gd name="connsiteY49" fmla="*/ 139114 h 4829175"/>
              <a:gd name="connsiteX50" fmla="*/ 706158 w 1743075"/>
              <a:gd name="connsiteY50" fmla="*/ 160069 h 4829175"/>
              <a:gd name="connsiteX51" fmla="*/ 702348 w 1743075"/>
              <a:gd name="connsiteY51" fmla="*/ 175309 h 4829175"/>
              <a:gd name="connsiteX52" fmla="*/ 699490 w 1743075"/>
              <a:gd name="connsiteY52" fmla="*/ 186739 h 4829175"/>
              <a:gd name="connsiteX53" fmla="*/ 696633 w 1743075"/>
              <a:gd name="connsiteY53" fmla="*/ 216266 h 4829175"/>
              <a:gd name="connsiteX54" fmla="*/ 698538 w 1743075"/>
              <a:gd name="connsiteY54" fmla="*/ 247699 h 4829175"/>
              <a:gd name="connsiteX55" fmla="*/ 694727 w 1743075"/>
              <a:gd name="connsiteY55" fmla="*/ 306754 h 4829175"/>
              <a:gd name="connsiteX56" fmla="*/ 694727 w 1743075"/>
              <a:gd name="connsiteY56" fmla="*/ 306754 h 4829175"/>
              <a:gd name="connsiteX57" fmla="*/ 662343 w 1743075"/>
              <a:gd name="connsiteY57" fmla="*/ 320089 h 4829175"/>
              <a:gd name="connsiteX58" fmla="*/ 671868 w 1743075"/>
              <a:gd name="connsiteY58" fmla="*/ 384859 h 4829175"/>
              <a:gd name="connsiteX59" fmla="*/ 682345 w 1743075"/>
              <a:gd name="connsiteY59" fmla="*/ 400099 h 4829175"/>
              <a:gd name="connsiteX60" fmla="*/ 769975 w 1743075"/>
              <a:gd name="connsiteY60" fmla="*/ 575359 h 4829175"/>
              <a:gd name="connsiteX61" fmla="*/ 679488 w 1743075"/>
              <a:gd name="connsiteY61" fmla="*/ 741094 h 4829175"/>
              <a:gd name="connsiteX62" fmla="*/ 412787 w 1743075"/>
              <a:gd name="connsiteY62" fmla="*/ 837296 h 4829175"/>
              <a:gd name="connsiteX63" fmla="*/ 355637 w 1743075"/>
              <a:gd name="connsiteY63" fmla="*/ 917306 h 4829175"/>
              <a:gd name="connsiteX64" fmla="*/ 337540 w 1743075"/>
              <a:gd name="connsiteY64" fmla="*/ 1080184 h 4829175"/>
              <a:gd name="connsiteX65" fmla="*/ 323253 w 1743075"/>
              <a:gd name="connsiteY65" fmla="*/ 1267826 h 4829175"/>
              <a:gd name="connsiteX66" fmla="*/ 286105 w 1743075"/>
              <a:gd name="connsiteY66" fmla="*/ 1558339 h 4829175"/>
              <a:gd name="connsiteX67" fmla="*/ 277533 w 1743075"/>
              <a:gd name="connsiteY67" fmla="*/ 1647874 h 4829175"/>
              <a:gd name="connsiteX68" fmla="*/ 256578 w 1743075"/>
              <a:gd name="connsiteY68" fmla="*/ 1709786 h 4829175"/>
              <a:gd name="connsiteX69" fmla="*/ 246100 w 1743075"/>
              <a:gd name="connsiteY69" fmla="*/ 1762174 h 4829175"/>
              <a:gd name="connsiteX70" fmla="*/ 248005 w 1743075"/>
              <a:gd name="connsiteY70" fmla="*/ 1892666 h 4829175"/>
              <a:gd name="connsiteX71" fmla="*/ 242290 w 1743075"/>
              <a:gd name="connsiteY71" fmla="*/ 1940291 h 4829175"/>
              <a:gd name="connsiteX72" fmla="*/ 230860 w 1743075"/>
              <a:gd name="connsiteY72" fmla="*/ 2296526 h 4829175"/>
              <a:gd name="connsiteX73" fmla="*/ 225145 w 1743075"/>
              <a:gd name="connsiteY73" fmla="*/ 2352724 h 4829175"/>
              <a:gd name="connsiteX74" fmla="*/ 231813 w 1743075"/>
              <a:gd name="connsiteY74" fmla="*/ 2441306 h 4829175"/>
              <a:gd name="connsiteX75" fmla="*/ 238480 w 1743075"/>
              <a:gd name="connsiteY75" fmla="*/ 2520364 h 4829175"/>
              <a:gd name="connsiteX76" fmla="*/ 221335 w 1743075"/>
              <a:gd name="connsiteY76" fmla="*/ 2589896 h 4829175"/>
              <a:gd name="connsiteX77" fmla="*/ 228003 w 1743075"/>
              <a:gd name="connsiteY77" fmla="*/ 2667049 h 4829175"/>
              <a:gd name="connsiteX78" fmla="*/ 237528 w 1743075"/>
              <a:gd name="connsiteY78" fmla="*/ 2822306 h 4829175"/>
              <a:gd name="connsiteX79" fmla="*/ 171805 w 1743075"/>
              <a:gd name="connsiteY79" fmla="*/ 3010901 h 4829175"/>
              <a:gd name="connsiteX80" fmla="*/ 125132 w 1743075"/>
              <a:gd name="connsiteY80" fmla="*/ 3028999 h 4829175"/>
              <a:gd name="connsiteX81" fmla="*/ 93700 w 1743075"/>
              <a:gd name="connsiteY81" fmla="*/ 3107104 h 4829175"/>
              <a:gd name="connsiteX82" fmla="*/ 27025 w 1743075"/>
              <a:gd name="connsiteY82" fmla="*/ 3277601 h 4829175"/>
              <a:gd name="connsiteX83" fmla="*/ 19405 w 1743075"/>
              <a:gd name="connsiteY83" fmla="*/ 3385234 h 4829175"/>
              <a:gd name="connsiteX84" fmla="*/ 13690 w 1743075"/>
              <a:gd name="connsiteY84" fmla="*/ 3611929 h 4829175"/>
              <a:gd name="connsiteX85" fmla="*/ 23215 w 1743075"/>
              <a:gd name="connsiteY85" fmla="*/ 3724324 h 4829175"/>
              <a:gd name="connsiteX86" fmla="*/ 83222 w 1743075"/>
              <a:gd name="connsiteY86" fmla="*/ 3803381 h 4829175"/>
              <a:gd name="connsiteX87" fmla="*/ 190855 w 1743075"/>
              <a:gd name="connsiteY87" fmla="*/ 3811001 h 4829175"/>
              <a:gd name="connsiteX88" fmla="*/ 237528 w 1743075"/>
              <a:gd name="connsiteY88" fmla="*/ 3805286 h 4829175"/>
              <a:gd name="connsiteX89" fmla="*/ 327062 w 1743075"/>
              <a:gd name="connsiteY89" fmla="*/ 3796714 h 4829175"/>
              <a:gd name="connsiteX90" fmla="*/ 320395 w 1743075"/>
              <a:gd name="connsiteY90" fmla="*/ 4089131 h 4829175"/>
              <a:gd name="connsiteX91" fmla="*/ 314680 w 1743075"/>
              <a:gd name="connsiteY91" fmla="*/ 4139614 h 4829175"/>
              <a:gd name="connsiteX92" fmla="*/ 311823 w 1743075"/>
              <a:gd name="connsiteY92" fmla="*/ 4163426 h 4829175"/>
              <a:gd name="connsiteX93" fmla="*/ 279438 w 1743075"/>
              <a:gd name="connsiteY93" fmla="*/ 4415839 h 4829175"/>
              <a:gd name="connsiteX94" fmla="*/ 317537 w 1743075"/>
              <a:gd name="connsiteY94" fmla="*/ 4444414 h 4829175"/>
              <a:gd name="connsiteX95" fmla="*/ 286105 w 1743075"/>
              <a:gd name="connsiteY95" fmla="*/ 4481561 h 4829175"/>
              <a:gd name="connsiteX96" fmla="*/ 277533 w 1743075"/>
              <a:gd name="connsiteY96" fmla="*/ 4502516 h 4829175"/>
              <a:gd name="connsiteX97" fmla="*/ 260388 w 1743075"/>
              <a:gd name="connsiteY97" fmla="*/ 4569191 h 4829175"/>
              <a:gd name="connsiteX98" fmla="*/ 173710 w 1743075"/>
              <a:gd name="connsiteY98" fmla="*/ 4682539 h 4829175"/>
              <a:gd name="connsiteX99" fmla="*/ 111797 w 1743075"/>
              <a:gd name="connsiteY99" fmla="*/ 4718734 h 4829175"/>
              <a:gd name="connsiteX100" fmla="*/ 79412 w 1743075"/>
              <a:gd name="connsiteY100" fmla="*/ 4791124 h 4829175"/>
              <a:gd name="connsiteX101" fmla="*/ 136563 w 1743075"/>
              <a:gd name="connsiteY101" fmla="*/ 4813031 h 4829175"/>
              <a:gd name="connsiteX102" fmla="*/ 283248 w 1743075"/>
              <a:gd name="connsiteY102" fmla="*/ 4812079 h 4829175"/>
              <a:gd name="connsiteX103" fmla="*/ 358495 w 1743075"/>
              <a:gd name="connsiteY103" fmla="*/ 4777789 h 4829175"/>
              <a:gd name="connsiteX104" fmla="*/ 440410 w 1743075"/>
              <a:gd name="connsiteY104" fmla="*/ 4756834 h 4829175"/>
              <a:gd name="connsiteX105" fmla="*/ 594715 w 1743075"/>
              <a:gd name="connsiteY105" fmla="*/ 4730164 h 4829175"/>
              <a:gd name="connsiteX106" fmla="*/ 611860 w 1743075"/>
              <a:gd name="connsiteY106" fmla="*/ 4528234 h 4829175"/>
              <a:gd name="connsiteX107" fmla="*/ 650913 w 1743075"/>
              <a:gd name="connsiteY107" fmla="*/ 4437746 h 4829175"/>
              <a:gd name="connsiteX108" fmla="*/ 672820 w 1743075"/>
              <a:gd name="connsiteY108" fmla="*/ 4431079 h 4829175"/>
              <a:gd name="connsiteX109" fmla="*/ 716635 w 1743075"/>
              <a:gd name="connsiteY109" fmla="*/ 4253914 h 4829175"/>
              <a:gd name="connsiteX110" fmla="*/ 721398 w 1743075"/>
              <a:gd name="connsiteY110" fmla="*/ 4228196 h 4829175"/>
              <a:gd name="connsiteX111" fmla="*/ 755688 w 1743075"/>
              <a:gd name="connsiteY111" fmla="*/ 3985309 h 4829175"/>
              <a:gd name="connsiteX112" fmla="*/ 762355 w 1743075"/>
              <a:gd name="connsiteY112" fmla="*/ 3962449 h 4829175"/>
              <a:gd name="connsiteX113" fmla="*/ 826173 w 1743075"/>
              <a:gd name="connsiteY113" fmla="*/ 3636694 h 4829175"/>
              <a:gd name="connsiteX114" fmla="*/ 829983 w 1743075"/>
              <a:gd name="connsiteY114" fmla="*/ 3612881 h 4829175"/>
              <a:gd name="connsiteX115" fmla="*/ 836650 w 1743075"/>
              <a:gd name="connsiteY115" fmla="*/ 3565256 h 4829175"/>
              <a:gd name="connsiteX116" fmla="*/ 867130 w 1743075"/>
              <a:gd name="connsiteY116" fmla="*/ 3320464 h 4829175"/>
              <a:gd name="connsiteX117" fmla="*/ 915708 w 1743075"/>
              <a:gd name="connsiteY117" fmla="*/ 2997566 h 4829175"/>
              <a:gd name="connsiteX118" fmla="*/ 936663 w 1743075"/>
              <a:gd name="connsiteY118" fmla="*/ 3032809 h 4829175"/>
              <a:gd name="connsiteX119" fmla="*/ 949998 w 1743075"/>
              <a:gd name="connsiteY119" fmla="*/ 3197591 h 4829175"/>
              <a:gd name="connsiteX120" fmla="*/ 949045 w 1743075"/>
              <a:gd name="connsiteY120" fmla="*/ 3325226 h 4829175"/>
              <a:gd name="connsiteX121" fmla="*/ 980477 w 1743075"/>
              <a:gd name="connsiteY121" fmla="*/ 3579544 h 4829175"/>
              <a:gd name="connsiteX122" fmla="*/ 983335 w 1743075"/>
              <a:gd name="connsiteY122" fmla="*/ 3946256 h 4829175"/>
              <a:gd name="connsiteX123" fmla="*/ 989050 w 1743075"/>
              <a:gd name="connsiteY123" fmla="*/ 4107229 h 4829175"/>
              <a:gd name="connsiteX124" fmla="*/ 976668 w 1743075"/>
              <a:gd name="connsiteY124" fmla="*/ 4243436 h 4829175"/>
              <a:gd name="connsiteX125" fmla="*/ 971905 w 1743075"/>
              <a:gd name="connsiteY125" fmla="*/ 4266296 h 4829175"/>
              <a:gd name="connsiteX126" fmla="*/ 966190 w 1743075"/>
              <a:gd name="connsiteY126" fmla="*/ 4288204 h 4829175"/>
              <a:gd name="connsiteX127" fmla="*/ 961427 w 1743075"/>
              <a:gd name="connsiteY127" fmla="*/ 4595861 h 4829175"/>
              <a:gd name="connsiteX128" fmla="*/ 974763 w 1743075"/>
              <a:gd name="connsiteY128" fmla="*/ 4618721 h 4829175"/>
              <a:gd name="connsiteX129" fmla="*/ 1007148 w 1743075"/>
              <a:gd name="connsiteY129" fmla="*/ 4692064 h 4829175"/>
              <a:gd name="connsiteX130" fmla="*/ 1070013 w 1743075"/>
              <a:gd name="connsiteY130" fmla="*/ 4767311 h 4829175"/>
              <a:gd name="connsiteX131" fmla="*/ 1116685 w 1743075"/>
              <a:gd name="connsiteY131" fmla="*/ 4820651 h 4829175"/>
              <a:gd name="connsiteX132" fmla="*/ 1133830 w 1743075"/>
              <a:gd name="connsiteY132" fmla="*/ 4827319 h 4829175"/>
              <a:gd name="connsiteX133" fmla="*/ 1181455 w 1743075"/>
              <a:gd name="connsiteY133" fmla="*/ 4827319 h 4829175"/>
              <a:gd name="connsiteX134" fmla="*/ 1255750 w 1743075"/>
              <a:gd name="connsiteY134" fmla="*/ 4818746 h 4829175"/>
              <a:gd name="connsiteX135" fmla="*/ 1298613 w 1743075"/>
              <a:gd name="connsiteY135" fmla="*/ 4766359 h 4829175"/>
              <a:gd name="connsiteX136" fmla="*/ 1281468 w 1743075"/>
              <a:gd name="connsiteY136" fmla="*/ 4697779 h 4829175"/>
              <a:gd name="connsiteX137" fmla="*/ 1270038 w 1743075"/>
              <a:gd name="connsiteY137" fmla="*/ 4605386 h 4829175"/>
              <a:gd name="connsiteX138" fmla="*/ 1330998 w 1743075"/>
              <a:gd name="connsiteY138" fmla="*/ 4244389 h 4829175"/>
              <a:gd name="connsiteX139" fmla="*/ 1331950 w 1743075"/>
              <a:gd name="connsiteY139" fmla="*/ 4239626 h 4829175"/>
              <a:gd name="connsiteX140" fmla="*/ 1352905 w 1743075"/>
              <a:gd name="connsiteY140" fmla="*/ 3898631 h 4829175"/>
              <a:gd name="connsiteX141" fmla="*/ 1384338 w 1743075"/>
              <a:gd name="connsiteY141" fmla="*/ 3664316 h 4829175"/>
              <a:gd name="connsiteX142" fmla="*/ 1441488 w 1743075"/>
              <a:gd name="connsiteY142" fmla="*/ 3318559 h 4829175"/>
              <a:gd name="connsiteX143" fmla="*/ 1457680 w 1743075"/>
              <a:gd name="connsiteY143" fmla="*/ 3014711 h 4829175"/>
              <a:gd name="connsiteX144" fmla="*/ 1485303 w 1743075"/>
              <a:gd name="connsiteY144" fmla="*/ 2673716 h 4829175"/>
              <a:gd name="connsiteX145" fmla="*/ 1488160 w 1743075"/>
              <a:gd name="connsiteY145" fmla="*/ 2573704 h 4829175"/>
              <a:gd name="connsiteX146" fmla="*/ 1497685 w 1743075"/>
              <a:gd name="connsiteY146" fmla="*/ 2507981 h 4829175"/>
              <a:gd name="connsiteX147" fmla="*/ 1519593 w 1743075"/>
              <a:gd name="connsiteY147" fmla="*/ 2480359 h 4829175"/>
              <a:gd name="connsiteX148" fmla="*/ 1573885 w 1743075"/>
              <a:gd name="connsiteY148" fmla="*/ 2434639 h 4829175"/>
              <a:gd name="connsiteX149" fmla="*/ 1599603 w 1743075"/>
              <a:gd name="connsiteY149" fmla="*/ 2400349 h 4829175"/>
              <a:gd name="connsiteX150" fmla="*/ 1662468 w 1743075"/>
              <a:gd name="connsiteY150" fmla="*/ 2271761 h 4829175"/>
              <a:gd name="connsiteX151" fmla="*/ 1671040 w 1743075"/>
              <a:gd name="connsiteY151" fmla="*/ 2126029 h 4829175"/>
              <a:gd name="connsiteX152" fmla="*/ 1671993 w 1743075"/>
              <a:gd name="connsiteY152" fmla="*/ 2111741 h 4829175"/>
              <a:gd name="connsiteX153" fmla="*/ 1708188 w 1743075"/>
              <a:gd name="connsiteY153" fmla="*/ 1960294 h 4829175"/>
              <a:gd name="connsiteX154" fmla="*/ 284200 w 1743075"/>
              <a:gd name="connsiteY154" fmla="*/ 2927081 h 4829175"/>
              <a:gd name="connsiteX155" fmla="*/ 321348 w 1743075"/>
              <a:gd name="connsiteY155" fmla="*/ 2824211 h 4829175"/>
              <a:gd name="connsiteX156" fmla="*/ 328968 w 1743075"/>
              <a:gd name="connsiteY156" fmla="*/ 2825164 h 4829175"/>
              <a:gd name="connsiteX157" fmla="*/ 337540 w 1743075"/>
              <a:gd name="connsiteY157" fmla="*/ 2930891 h 4829175"/>
              <a:gd name="connsiteX158" fmla="*/ 284200 w 1743075"/>
              <a:gd name="connsiteY158" fmla="*/ 2927081 h 4829175"/>
              <a:gd name="connsiteX159" fmla="*/ 391833 w 1743075"/>
              <a:gd name="connsiteY159" fmla="*/ 2454641 h 4829175"/>
              <a:gd name="connsiteX160" fmla="*/ 262293 w 1743075"/>
              <a:gd name="connsiteY160" fmla="*/ 2454641 h 4829175"/>
              <a:gd name="connsiteX161" fmla="*/ 288963 w 1743075"/>
              <a:gd name="connsiteY161" fmla="*/ 2388919 h 4829175"/>
              <a:gd name="connsiteX162" fmla="*/ 401358 w 1743075"/>
              <a:gd name="connsiteY162" fmla="*/ 2401301 h 4829175"/>
              <a:gd name="connsiteX163" fmla="*/ 391833 w 1743075"/>
              <a:gd name="connsiteY163" fmla="*/ 2454641 h 4829175"/>
              <a:gd name="connsiteX164" fmla="*/ 422312 w 1743075"/>
              <a:gd name="connsiteY164" fmla="*/ 2628949 h 4829175"/>
              <a:gd name="connsiteX165" fmla="*/ 414693 w 1743075"/>
              <a:gd name="connsiteY165" fmla="*/ 2566084 h 4829175"/>
              <a:gd name="connsiteX166" fmla="*/ 408978 w 1743075"/>
              <a:gd name="connsiteY166" fmla="*/ 2500361 h 4829175"/>
              <a:gd name="connsiteX167" fmla="*/ 410883 w 1743075"/>
              <a:gd name="connsiteY167" fmla="*/ 2468929 h 4829175"/>
              <a:gd name="connsiteX168" fmla="*/ 448030 w 1743075"/>
              <a:gd name="connsiteY168" fmla="*/ 2374631 h 4829175"/>
              <a:gd name="connsiteX169" fmla="*/ 422312 w 1743075"/>
              <a:gd name="connsiteY169" fmla="*/ 2628949 h 4829175"/>
              <a:gd name="connsiteX170" fmla="*/ 814743 w 1743075"/>
              <a:gd name="connsiteY170" fmla="*/ 1037321 h 4829175"/>
              <a:gd name="connsiteX171" fmla="*/ 806170 w 1743075"/>
              <a:gd name="connsiteY171" fmla="*/ 1037321 h 4829175"/>
              <a:gd name="connsiteX172" fmla="*/ 793788 w 1743075"/>
              <a:gd name="connsiteY172" fmla="*/ 857299 h 4829175"/>
              <a:gd name="connsiteX173" fmla="*/ 802360 w 1743075"/>
              <a:gd name="connsiteY173" fmla="*/ 854441 h 4829175"/>
              <a:gd name="connsiteX174" fmla="*/ 849033 w 1743075"/>
              <a:gd name="connsiteY174" fmla="*/ 903971 h 4829175"/>
              <a:gd name="connsiteX175" fmla="*/ 862368 w 1743075"/>
              <a:gd name="connsiteY175" fmla="*/ 883969 h 4829175"/>
              <a:gd name="connsiteX176" fmla="*/ 885227 w 1743075"/>
              <a:gd name="connsiteY176" fmla="*/ 857299 h 4829175"/>
              <a:gd name="connsiteX177" fmla="*/ 891895 w 1743075"/>
              <a:gd name="connsiteY177" fmla="*/ 861109 h 4829175"/>
              <a:gd name="connsiteX178" fmla="*/ 814743 w 1743075"/>
              <a:gd name="connsiteY178" fmla="*/ 1037321 h 4829175"/>
              <a:gd name="connsiteX179" fmla="*/ 860463 w 1743075"/>
              <a:gd name="connsiteY179" fmla="*/ 883969 h 4829175"/>
              <a:gd name="connsiteX180" fmla="*/ 796645 w 1743075"/>
              <a:gd name="connsiteY180" fmla="*/ 786814 h 4829175"/>
              <a:gd name="connsiteX181" fmla="*/ 795693 w 1743075"/>
              <a:gd name="connsiteY181" fmla="*/ 672514 h 4829175"/>
              <a:gd name="connsiteX182" fmla="*/ 901420 w 1743075"/>
              <a:gd name="connsiteY182" fmla="*/ 747761 h 4829175"/>
              <a:gd name="connsiteX183" fmla="*/ 860463 w 1743075"/>
              <a:gd name="connsiteY183" fmla="*/ 883969 h 4829175"/>
              <a:gd name="connsiteX184" fmla="*/ 985240 w 1743075"/>
              <a:gd name="connsiteY184" fmla="*/ 1052561 h 4829175"/>
              <a:gd name="connsiteX185" fmla="*/ 979525 w 1743075"/>
              <a:gd name="connsiteY185" fmla="*/ 1050656 h 4829175"/>
              <a:gd name="connsiteX186" fmla="*/ 970952 w 1743075"/>
              <a:gd name="connsiteY186" fmla="*/ 869681 h 4829175"/>
              <a:gd name="connsiteX187" fmla="*/ 999527 w 1743075"/>
              <a:gd name="connsiteY187" fmla="*/ 913496 h 4829175"/>
              <a:gd name="connsiteX188" fmla="*/ 1044295 w 1743075"/>
              <a:gd name="connsiteY188" fmla="*/ 880159 h 4829175"/>
              <a:gd name="connsiteX189" fmla="*/ 985240 w 1743075"/>
              <a:gd name="connsiteY189" fmla="*/ 1052561 h 4829175"/>
              <a:gd name="connsiteX190" fmla="*/ 1001433 w 1743075"/>
              <a:gd name="connsiteY190" fmla="*/ 888731 h 4829175"/>
              <a:gd name="connsiteX191" fmla="*/ 942377 w 1743075"/>
              <a:gd name="connsiteY191" fmla="*/ 758239 h 4829175"/>
              <a:gd name="connsiteX192" fmla="*/ 1104303 w 1743075"/>
              <a:gd name="connsiteY192" fmla="*/ 632509 h 4829175"/>
              <a:gd name="connsiteX193" fmla="*/ 1001433 w 1743075"/>
              <a:gd name="connsiteY193" fmla="*/ 888731 h 4829175"/>
              <a:gd name="connsiteX194" fmla="*/ 1510068 w 1743075"/>
              <a:gd name="connsiteY194" fmla="*/ 2456546 h 4829175"/>
              <a:gd name="connsiteX195" fmla="*/ 1388148 w 1743075"/>
              <a:gd name="connsiteY195" fmla="*/ 2296526 h 4829175"/>
              <a:gd name="connsiteX196" fmla="*/ 1543405 w 1743075"/>
              <a:gd name="connsiteY196" fmla="*/ 2432734 h 4829175"/>
              <a:gd name="connsiteX197" fmla="*/ 1510068 w 1743075"/>
              <a:gd name="connsiteY197" fmla="*/ 2456546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1743075" h="4829175">
                <a:moveTo>
                  <a:pt x="1708188" y="1960294"/>
                </a:moveTo>
                <a:cubicBezTo>
                  <a:pt x="1708188" y="1871711"/>
                  <a:pt x="1736763" y="1782176"/>
                  <a:pt x="1736763" y="1693594"/>
                </a:cubicBezTo>
                <a:cubicBezTo>
                  <a:pt x="1733905" y="1665971"/>
                  <a:pt x="1731048" y="1637396"/>
                  <a:pt x="1727238" y="1609774"/>
                </a:cubicBezTo>
                <a:cubicBezTo>
                  <a:pt x="1722475" y="1577389"/>
                  <a:pt x="1708188" y="1544051"/>
                  <a:pt x="1703425" y="1511666"/>
                </a:cubicBezTo>
                <a:cubicBezTo>
                  <a:pt x="1700568" y="1495474"/>
                  <a:pt x="1698663" y="1479281"/>
                  <a:pt x="1696757" y="1463089"/>
                </a:cubicBezTo>
                <a:cubicBezTo>
                  <a:pt x="1670088" y="1265921"/>
                  <a:pt x="1689138" y="1056371"/>
                  <a:pt x="1622463" y="865871"/>
                </a:cubicBezTo>
                <a:cubicBezTo>
                  <a:pt x="1611985" y="852536"/>
                  <a:pt x="1599603" y="842059"/>
                  <a:pt x="1587220" y="831581"/>
                </a:cubicBezTo>
                <a:cubicBezTo>
                  <a:pt x="1498638" y="763954"/>
                  <a:pt x="1360525" y="772526"/>
                  <a:pt x="1263370" y="719186"/>
                </a:cubicBezTo>
                <a:cubicBezTo>
                  <a:pt x="1247178" y="711566"/>
                  <a:pt x="1230985" y="702994"/>
                  <a:pt x="1215745" y="693469"/>
                </a:cubicBezTo>
                <a:cubicBezTo>
                  <a:pt x="1200505" y="683944"/>
                  <a:pt x="1185265" y="674419"/>
                  <a:pt x="1170025" y="662989"/>
                </a:cubicBezTo>
                <a:cubicBezTo>
                  <a:pt x="1123353" y="626794"/>
                  <a:pt x="1099540" y="582979"/>
                  <a:pt x="1111923" y="522019"/>
                </a:cubicBezTo>
                <a:cubicBezTo>
                  <a:pt x="1115733" y="502016"/>
                  <a:pt x="1113828" y="481061"/>
                  <a:pt x="1116685" y="461059"/>
                </a:cubicBezTo>
                <a:cubicBezTo>
                  <a:pt x="1120495" y="438199"/>
                  <a:pt x="1123353" y="413434"/>
                  <a:pt x="1131925" y="392479"/>
                </a:cubicBezTo>
                <a:cubicBezTo>
                  <a:pt x="1146213" y="357236"/>
                  <a:pt x="1151928" y="324851"/>
                  <a:pt x="1143355" y="291514"/>
                </a:cubicBezTo>
                <a:lnTo>
                  <a:pt x="1142403" y="289609"/>
                </a:lnTo>
                <a:cubicBezTo>
                  <a:pt x="1137640" y="269606"/>
                  <a:pt x="1126210" y="271511"/>
                  <a:pt x="1126210" y="271511"/>
                </a:cubicBezTo>
                <a:cubicBezTo>
                  <a:pt x="1120495" y="275321"/>
                  <a:pt x="1112875" y="285799"/>
                  <a:pt x="1112875" y="285799"/>
                </a:cubicBezTo>
                <a:lnTo>
                  <a:pt x="1113828" y="258176"/>
                </a:lnTo>
                <a:lnTo>
                  <a:pt x="1112875" y="224839"/>
                </a:lnTo>
                <a:cubicBezTo>
                  <a:pt x="1110970" y="222934"/>
                  <a:pt x="1109065" y="207694"/>
                  <a:pt x="1107160" y="199121"/>
                </a:cubicBezTo>
                <a:cubicBezTo>
                  <a:pt x="1106208" y="187691"/>
                  <a:pt x="1104303" y="201026"/>
                  <a:pt x="1103350" y="182929"/>
                </a:cubicBezTo>
                <a:cubicBezTo>
                  <a:pt x="1102398" y="179119"/>
                  <a:pt x="1101445" y="179119"/>
                  <a:pt x="1100493" y="166736"/>
                </a:cubicBezTo>
                <a:cubicBezTo>
                  <a:pt x="1099540" y="143876"/>
                  <a:pt x="1098588" y="152449"/>
                  <a:pt x="1096683" y="150544"/>
                </a:cubicBezTo>
                <a:cubicBezTo>
                  <a:pt x="1095730" y="118159"/>
                  <a:pt x="1093825" y="115301"/>
                  <a:pt x="1091920" y="135304"/>
                </a:cubicBezTo>
                <a:cubicBezTo>
                  <a:pt x="1090015" y="129589"/>
                  <a:pt x="1088110" y="125779"/>
                  <a:pt x="1086205" y="116254"/>
                </a:cubicBezTo>
                <a:cubicBezTo>
                  <a:pt x="1083348" y="105776"/>
                  <a:pt x="1081443" y="99109"/>
                  <a:pt x="1077633" y="104824"/>
                </a:cubicBezTo>
                <a:cubicBezTo>
                  <a:pt x="1073823" y="117206"/>
                  <a:pt x="1070965" y="90536"/>
                  <a:pt x="1067155" y="89584"/>
                </a:cubicBezTo>
                <a:cubicBezTo>
                  <a:pt x="1063345" y="94346"/>
                  <a:pt x="1059535" y="50531"/>
                  <a:pt x="1055725" y="76249"/>
                </a:cubicBezTo>
                <a:cubicBezTo>
                  <a:pt x="1051915" y="85774"/>
                  <a:pt x="1048105" y="59104"/>
                  <a:pt x="1043343" y="65771"/>
                </a:cubicBezTo>
                <a:cubicBezTo>
                  <a:pt x="1039533" y="64819"/>
                  <a:pt x="1034770" y="66724"/>
                  <a:pt x="1030960" y="54341"/>
                </a:cubicBezTo>
                <a:cubicBezTo>
                  <a:pt x="1026198" y="52436"/>
                  <a:pt x="1022388" y="38149"/>
                  <a:pt x="1017625" y="41006"/>
                </a:cubicBezTo>
                <a:cubicBezTo>
                  <a:pt x="1012863" y="42911"/>
                  <a:pt x="1008100" y="32434"/>
                  <a:pt x="1003338" y="38149"/>
                </a:cubicBezTo>
                <a:cubicBezTo>
                  <a:pt x="996670" y="20051"/>
                  <a:pt x="989050" y="36244"/>
                  <a:pt x="981430" y="28624"/>
                </a:cubicBezTo>
                <a:cubicBezTo>
                  <a:pt x="973810" y="20051"/>
                  <a:pt x="966190" y="10526"/>
                  <a:pt x="958570" y="21004"/>
                </a:cubicBezTo>
                <a:cubicBezTo>
                  <a:pt x="950950" y="6716"/>
                  <a:pt x="943330" y="25766"/>
                  <a:pt x="934758" y="16241"/>
                </a:cubicBezTo>
                <a:cubicBezTo>
                  <a:pt x="927138" y="17194"/>
                  <a:pt x="918565" y="9574"/>
                  <a:pt x="910945" y="12431"/>
                </a:cubicBezTo>
                <a:cubicBezTo>
                  <a:pt x="902373" y="7669"/>
                  <a:pt x="894752" y="33386"/>
                  <a:pt x="886180" y="9574"/>
                </a:cubicBezTo>
                <a:cubicBezTo>
                  <a:pt x="877608" y="9574"/>
                  <a:pt x="869988" y="4811"/>
                  <a:pt x="861415" y="8621"/>
                </a:cubicBezTo>
                <a:cubicBezTo>
                  <a:pt x="856652" y="12431"/>
                  <a:pt x="851890" y="21004"/>
                  <a:pt x="847127" y="9574"/>
                </a:cubicBezTo>
                <a:cubicBezTo>
                  <a:pt x="842365" y="11479"/>
                  <a:pt x="836650" y="18146"/>
                  <a:pt x="831888" y="13384"/>
                </a:cubicBezTo>
                <a:cubicBezTo>
                  <a:pt x="827125" y="17194"/>
                  <a:pt x="822363" y="23861"/>
                  <a:pt x="817600" y="19099"/>
                </a:cubicBezTo>
                <a:cubicBezTo>
                  <a:pt x="815695" y="13384"/>
                  <a:pt x="812838" y="10526"/>
                  <a:pt x="810933" y="11479"/>
                </a:cubicBezTo>
                <a:cubicBezTo>
                  <a:pt x="809027" y="12431"/>
                  <a:pt x="809027" y="19099"/>
                  <a:pt x="807123" y="29576"/>
                </a:cubicBezTo>
                <a:cubicBezTo>
                  <a:pt x="801408" y="35291"/>
                  <a:pt x="795693" y="41006"/>
                  <a:pt x="790930" y="41006"/>
                </a:cubicBezTo>
                <a:cubicBezTo>
                  <a:pt x="785215" y="54341"/>
                  <a:pt x="780452" y="61009"/>
                  <a:pt x="774738" y="59104"/>
                </a:cubicBezTo>
                <a:cubicBezTo>
                  <a:pt x="769023" y="72439"/>
                  <a:pt x="764260" y="60056"/>
                  <a:pt x="759498" y="76249"/>
                </a:cubicBezTo>
                <a:cubicBezTo>
                  <a:pt x="754735" y="65771"/>
                  <a:pt x="749973" y="86726"/>
                  <a:pt x="746163" y="89584"/>
                </a:cubicBezTo>
                <a:cubicBezTo>
                  <a:pt x="741400" y="88631"/>
                  <a:pt x="737590" y="105776"/>
                  <a:pt x="733780" y="105776"/>
                </a:cubicBezTo>
                <a:cubicBezTo>
                  <a:pt x="729970" y="99109"/>
                  <a:pt x="726160" y="120064"/>
                  <a:pt x="723302" y="122921"/>
                </a:cubicBezTo>
                <a:cubicBezTo>
                  <a:pt x="719493" y="142924"/>
                  <a:pt x="716635" y="116254"/>
                  <a:pt x="713777" y="139114"/>
                </a:cubicBezTo>
                <a:cubicBezTo>
                  <a:pt x="710920" y="119111"/>
                  <a:pt x="708063" y="152449"/>
                  <a:pt x="706158" y="160069"/>
                </a:cubicBezTo>
                <a:cubicBezTo>
                  <a:pt x="705205" y="151496"/>
                  <a:pt x="703300" y="170546"/>
                  <a:pt x="702348" y="175309"/>
                </a:cubicBezTo>
                <a:cubicBezTo>
                  <a:pt x="701395" y="180071"/>
                  <a:pt x="700443" y="184834"/>
                  <a:pt x="699490" y="186739"/>
                </a:cubicBezTo>
                <a:cubicBezTo>
                  <a:pt x="697585" y="196264"/>
                  <a:pt x="696633" y="205789"/>
                  <a:pt x="696633" y="216266"/>
                </a:cubicBezTo>
                <a:cubicBezTo>
                  <a:pt x="696633" y="226744"/>
                  <a:pt x="696633" y="237221"/>
                  <a:pt x="698538" y="247699"/>
                </a:cubicBezTo>
                <a:cubicBezTo>
                  <a:pt x="701395" y="267701"/>
                  <a:pt x="700443" y="287704"/>
                  <a:pt x="694727" y="306754"/>
                </a:cubicBezTo>
                <a:lnTo>
                  <a:pt x="694727" y="306754"/>
                </a:lnTo>
                <a:cubicBezTo>
                  <a:pt x="694727" y="306754"/>
                  <a:pt x="667105" y="301039"/>
                  <a:pt x="662343" y="320089"/>
                </a:cubicBezTo>
                <a:cubicBezTo>
                  <a:pt x="662343" y="320089"/>
                  <a:pt x="655675" y="353426"/>
                  <a:pt x="671868" y="384859"/>
                </a:cubicBezTo>
                <a:cubicBezTo>
                  <a:pt x="673773" y="390574"/>
                  <a:pt x="677583" y="395336"/>
                  <a:pt x="682345" y="400099"/>
                </a:cubicBezTo>
                <a:cubicBezTo>
                  <a:pt x="729970" y="449629"/>
                  <a:pt x="754735" y="513446"/>
                  <a:pt x="769975" y="575359"/>
                </a:cubicBezTo>
                <a:cubicBezTo>
                  <a:pt x="789977" y="655369"/>
                  <a:pt x="787120" y="706804"/>
                  <a:pt x="679488" y="741094"/>
                </a:cubicBezTo>
                <a:cubicBezTo>
                  <a:pt x="592810" y="769669"/>
                  <a:pt x="497560" y="803006"/>
                  <a:pt x="412787" y="837296"/>
                </a:cubicBezTo>
                <a:cubicBezTo>
                  <a:pt x="378498" y="850631"/>
                  <a:pt x="356590" y="877301"/>
                  <a:pt x="355637" y="917306"/>
                </a:cubicBezTo>
                <a:cubicBezTo>
                  <a:pt x="354685" y="972551"/>
                  <a:pt x="350875" y="1025891"/>
                  <a:pt x="337540" y="1080184"/>
                </a:cubicBezTo>
                <a:cubicBezTo>
                  <a:pt x="322300" y="1141144"/>
                  <a:pt x="331825" y="1204961"/>
                  <a:pt x="323253" y="1267826"/>
                </a:cubicBezTo>
                <a:cubicBezTo>
                  <a:pt x="310870" y="1364981"/>
                  <a:pt x="279438" y="1459279"/>
                  <a:pt x="286105" y="1558339"/>
                </a:cubicBezTo>
                <a:cubicBezTo>
                  <a:pt x="288010" y="1587866"/>
                  <a:pt x="282295" y="1618346"/>
                  <a:pt x="277533" y="1647874"/>
                </a:cubicBezTo>
                <a:cubicBezTo>
                  <a:pt x="273723" y="1668829"/>
                  <a:pt x="263245" y="1688831"/>
                  <a:pt x="256578" y="1709786"/>
                </a:cubicBezTo>
                <a:cubicBezTo>
                  <a:pt x="251815" y="1726931"/>
                  <a:pt x="239432" y="1749791"/>
                  <a:pt x="246100" y="1762174"/>
                </a:cubicBezTo>
                <a:cubicBezTo>
                  <a:pt x="267055" y="1806941"/>
                  <a:pt x="249910" y="1849804"/>
                  <a:pt x="248005" y="1892666"/>
                </a:cubicBezTo>
                <a:cubicBezTo>
                  <a:pt x="247053" y="1908859"/>
                  <a:pt x="243242" y="1924099"/>
                  <a:pt x="242290" y="1940291"/>
                </a:cubicBezTo>
                <a:cubicBezTo>
                  <a:pt x="238480" y="2059354"/>
                  <a:pt x="234670" y="2178416"/>
                  <a:pt x="230860" y="2296526"/>
                </a:cubicBezTo>
                <a:cubicBezTo>
                  <a:pt x="229907" y="2315576"/>
                  <a:pt x="225145" y="2334626"/>
                  <a:pt x="225145" y="2352724"/>
                </a:cubicBezTo>
                <a:cubicBezTo>
                  <a:pt x="225145" y="2382251"/>
                  <a:pt x="222288" y="2414636"/>
                  <a:pt x="231813" y="2441306"/>
                </a:cubicBezTo>
                <a:cubicBezTo>
                  <a:pt x="241338" y="2468929"/>
                  <a:pt x="243242" y="2493694"/>
                  <a:pt x="238480" y="2520364"/>
                </a:cubicBezTo>
                <a:cubicBezTo>
                  <a:pt x="233717" y="2543224"/>
                  <a:pt x="228003" y="2567036"/>
                  <a:pt x="221335" y="2589896"/>
                </a:cubicBezTo>
                <a:cubicBezTo>
                  <a:pt x="212763" y="2617519"/>
                  <a:pt x="217525" y="2640379"/>
                  <a:pt x="228003" y="2667049"/>
                </a:cubicBezTo>
                <a:cubicBezTo>
                  <a:pt x="248005" y="2716579"/>
                  <a:pt x="262293" y="2766109"/>
                  <a:pt x="237528" y="2822306"/>
                </a:cubicBezTo>
                <a:cubicBezTo>
                  <a:pt x="211810" y="2880409"/>
                  <a:pt x="194665" y="2943274"/>
                  <a:pt x="171805" y="3010901"/>
                </a:cubicBezTo>
                <a:cubicBezTo>
                  <a:pt x="160375" y="3015664"/>
                  <a:pt x="142277" y="3022331"/>
                  <a:pt x="125132" y="3028999"/>
                </a:cubicBezTo>
                <a:cubicBezTo>
                  <a:pt x="113702" y="3057574"/>
                  <a:pt x="107035" y="3084244"/>
                  <a:pt x="93700" y="3107104"/>
                </a:cubicBezTo>
                <a:cubicBezTo>
                  <a:pt x="61315" y="3159491"/>
                  <a:pt x="40360" y="3218546"/>
                  <a:pt x="27025" y="3277601"/>
                </a:cubicBezTo>
                <a:cubicBezTo>
                  <a:pt x="19405" y="3312844"/>
                  <a:pt x="28930" y="3349991"/>
                  <a:pt x="19405" y="3385234"/>
                </a:cubicBezTo>
                <a:cubicBezTo>
                  <a:pt x="-1550" y="3460481"/>
                  <a:pt x="9880" y="3535729"/>
                  <a:pt x="13690" y="3611929"/>
                </a:cubicBezTo>
                <a:cubicBezTo>
                  <a:pt x="15595" y="3650029"/>
                  <a:pt x="14642" y="3687176"/>
                  <a:pt x="23215" y="3724324"/>
                </a:cubicBezTo>
                <a:cubicBezTo>
                  <a:pt x="30835" y="3759566"/>
                  <a:pt x="45122" y="3794809"/>
                  <a:pt x="83222" y="3803381"/>
                </a:cubicBezTo>
                <a:cubicBezTo>
                  <a:pt x="118465" y="3811001"/>
                  <a:pt x="155613" y="3813859"/>
                  <a:pt x="190855" y="3811001"/>
                </a:cubicBezTo>
                <a:cubicBezTo>
                  <a:pt x="206095" y="3810049"/>
                  <a:pt x="222288" y="3807191"/>
                  <a:pt x="237528" y="3805286"/>
                </a:cubicBezTo>
                <a:cubicBezTo>
                  <a:pt x="269913" y="3796714"/>
                  <a:pt x="317537" y="3787189"/>
                  <a:pt x="327062" y="3796714"/>
                </a:cubicBezTo>
                <a:cubicBezTo>
                  <a:pt x="384212" y="3882439"/>
                  <a:pt x="327062" y="3987214"/>
                  <a:pt x="320395" y="4089131"/>
                </a:cubicBezTo>
                <a:cubicBezTo>
                  <a:pt x="318490" y="4106276"/>
                  <a:pt x="316585" y="4122469"/>
                  <a:pt x="314680" y="4139614"/>
                </a:cubicBezTo>
                <a:cubicBezTo>
                  <a:pt x="313728" y="4147234"/>
                  <a:pt x="312775" y="4154854"/>
                  <a:pt x="311823" y="4163426"/>
                </a:cubicBezTo>
                <a:cubicBezTo>
                  <a:pt x="308013" y="4244389"/>
                  <a:pt x="269913" y="4330114"/>
                  <a:pt x="279438" y="4415839"/>
                </a:cubicBezTo>
                <a:cubicBezTo>
                  <a:pt x="279438" y="4434889"/>
                  <a:pt x="298488" y="4444414"/>
                  <a:pt x="317537" y="4444414"/>
                </a:cubicBezTo>
                <a:cubicBezTo>
                  <a:pt x="308013" y="4453939"/>
                  <a:pt x="298488" y="4463464"/>
                  <a:pt x="286105" y="4481561"/>
                </a:cubicBezTo>
                <a:cubicBezTo>
                  <a:pt x="282295" y="4488229"/>
                  <a:pt x="279438" y="4494896"/>
                  <a:pt x="277533" y="4502516"/>
                </a:cubicBezTo>
                <a:cubicBezTo>
                  <a:pt x="269913" y="4523471"/>
                  <a:pt x="266103" y="4546331"/>
                  <a:pt x="260388" y="4569191"/>
                </a:cubicBezTo>
                <a:cubicBezTo>
                  <a:pt x="248005" y="4620626"/>
                  <a:pt x="219430" y="4656821"/>
                  <a:pt x="173710" y="4682539"/>
                </a:cubicBezTo>
                <a:cubicBezTo>
                  <a:pt x="152755" y="4693969"/>
                  <a:pt x="132752" y="4707304"/>
                  <a:pt x="111797" y="4718734"/>
                </a:cubicBezTo>
                <a:cubicBezTo>
                  <a:pt x="85127" y="4733021"/>
                  <a:pt x="71792" y="4753976"/>
                  <a:pt x="79412" y="4791124"/>
                </a:cubicBezTo>
                <a:cubicBezTo>
                  <a:pt x="96557" y="4797791"/>
                  <a:pt x="116560" y="4812079"/>
                  <a:pt x="136563" y="4813031"/>
                </a:cubicBezTo>
                <a:cubicBezTo>
                  <a:pt x="185140" y="4815889"/>
                  <a:pt x="234670" y="4817794"/>
                  <a:pt x="283248" y="4812079"/>
                </a:cubicBezTo>
                <a:cubicBezTo>
                  <a:pt x="309918" y="4809221"/>
                  <a:pt x="338493" y="4794934"/>
                  <a:pt x="358495" y="4777789"/>
                </a:cubicBezTo>
                <a:cubicBezTo>
                  <a:pt x="384212" y="4754929"/>
                  <a:pt x="407073" y="4749214"/>
                  <a:pt x="440410" y="4756834"/>
                </a:cubicBezTo>
                <a:cubicBezTo>
                  <a:pt x="492798" y="4769216"/>
                  <a:pt x="544233" y="4761596"/>
                  <a:pt x="594715" y="4730164"/>
                </a:cubicBezTo>
                <a:cubicBezTo>
                  <a:pt x="600430" y="4663489"/>
                  <a:pt x="610908" y="4595861"/>
                  <a:pt x="611860" y="4528234"/>
                </a:cubicBezTo>
                <a:cubicBezTo>
                  <a:pt x="612813" y="4487276"/>
                  <a:pt x="619480" y="4452986"/>
                  <a:pt x="650913" y="4437746"/>
                </a:cubicBezTo>
                <a:cubicBezTo>
                  <a:pt x="657580" y="4434889"/>
                  <a:pt x="664248" y="4432031"/>
                  <a:pt x="672820" y="4431079"/>
                </a:cubicBezTo>
                <a:cubicBezTo>
                  <a:pt x="692823" y="4372976"/>
                  <a:pt x="704252" y="4312969"/>
                  <a:pt x="716635" y="4253914"/>
                </a:cubicBezTo>
                <a:cubicBezTo>
                  <a:pt x="718540" y="4245341"/>
                  <a:pt x="720445" y="4236769"/>
                  <a:pt x="721398" y="4228196"/>
                </a:cubicBezTo>
                <a:cubicBezTo>
                  <a:pt x="724255" y="4145329"/>
                  <a:pt x="735685" y="4063414"/>
                  <a:pt x="755688" y="3985309"/>
                </a:cubicBezTo>
                <a:cubicBezTo>
                  <a:pt x="757593" y="3977689"/>
                  <a:pt x="759498" y="3970069"/>
                  <a:pt x="762355" y="3962449"/>
                </a:cubicBezTo>
                <a:cubicBezTo>
                  <a:pt x="782358" y="3845291"/>
                  <a:pt x="782358" y="3740516"/>
                  <a:pt x="826173" y="3636694"/>
                </a:cubicBezTo>
                <a:cubicBezTo>
                  <a:pt x="827125" y="3629074"/>
                  <a:pt x="828077" y="3620501"/>
                  <a:pt x="829983" y="3612881"/>
                </a:cubicBezTo>
                <a:cubicBezTo>
                  <a:pt x="831888" y="3596689"/>
                  <a:pt x="834745" y="3580496"/>
                  <a:pt x="836650" y="3565256"/>
                </a:cubicBezTo>
                <a:cubicBezTo>
                  <a:pt x="848080" y="3483341"/>
                  <a:pt x="867130" y="3402379"/>
                  <a:pt x="867130" y="3320464"/>
                </a:cubicBezTo>
                <a:cubicBezTo>
                  <a:pt x="866177" y="3209974"/>
                  <a:pt x="900468" y="3106151"/>
                  <a:pt x="915708" y="2997566"/>
                </a:cubicBezTo>
                <a:cubicBezTo>
                  <a:pt x="926185" y="3008044"/>
                  <a:pt x="932852" y="3019474"/>
                  <a:pt x="936663" y="3032809"/>
                </a:cubicBezTo>
                <a:cubicBezTo>
                  <a:pt x="952855" y="3087101"/>
                  <a:pt x="955713" y="3141394"/>
                  <a:pt x="949998" y="3197591"/>
                </a:cubicBezTo>
                <a:cubicBezTo>
                  <a:pt x="946188" y="3239501"/>
                  <a:pt x="945235" y="3283316"/>
                  <a:pt x="949045" y="3325226"/>
                </a:cubicBezTo>
                <a:cubicBezTo>
                  <a:pt x="957618" y="3409999"/>
                  <a:pt x="976668" y="3494771"/>
                  <a:pt x="980477" y="3579544"/>
                </a:cubicBezTo>
                <a:cubicBezTo>
                  <a:pt x="986193" y="3701464"/>
                  <a:pt x="981430" y="3824336"/>
                  <a:pt x="983335" y="3946256"/>
                </a:cubicBezTo>
                <a:cubicBezTo>
                  <a:pt x="984288" y="3999596"/>
                  <a:pt x="990002" y="4053889"/>
                  <a:pt x="989050" y="4107229"/>
                </a:cubicBezTo>
                <a:cubicBezTo>
                  <a:pt x="988098" y="4152949"/>
                  <a:pt x="985240" y="4198669"/>
                  <a:pt x="976668" y="4243436"/>
                </a:cubicBezTo>
                <a:cubicBezTo>
                  <a:pt x="975715" y="4251056"/>
                  <a:pt x="973810" y="4258676"/>
                  <a:pt x="971905" y="4266296"/>
                </a:cubicBezTo>
                <a:cubicBezTo>
                  <a:pt x="970000" y="4273916"/>
                  <a:pt x="968095" y="4281536"/>
                  <a:pt x="966190" y="4288204"/>
                </a:cubicBezTo>
                <a:cubicBezTo>
                  <a:pt x="971905" y="4389169"/>
                  <a:pt x="943330" y="4493944"/>
                  <a:pt x="961427" y="4595861"/>
                </a:cubicBezTo>
                <a:cubicBezTo>
                  <a:pt x="965238" y="4603481"/>
                  <a:pt x="970000" y="4611101"/>
                  <a:pt x="974763" y="4618721"/>
                </a:cubicBezTo>
                <a:cubicBezTo>
                  <a:pt x="989050" y="4640629"/>
                  <a:pt x="1005243" y="4666346"/>
                  <a:pt x="1007148" y="4692064"/>
                </a:cubicBezTo>
                <a:cubicBezTo>
                  <a:pt x="1010958" y="4733021"/>
                  <a:pt x="1028102" y="4756834"/>
                  <a:pt x="1070013" y="4767311"/>
                </a:cubicBezTo>
                <a:cubicBezTo>
                  <a:pt x="1065250" y="4803506"/>
                  <a:pt x="1085253" y="4816841"/>
                  <a:pt x="1116685" y="4820651"/>
                </a:cubicBezTo>
                <a:cubicBezTo>
                  <a:pt x="1122400" y="4821604"/>
                  <a:pt x="1128115" y="4825414"/>
                  <a:pt x="1133830" y="4827319"/>
                </a:cubicBezTo>
                <a:cubicBezTo>
                  <a:pt x="1150023" y="4827319"/>
                  <a:pt x="1165263" y="4827319"/>
                  <a:pt x="1181455" y="4827319"/>
                </a:cubicBezTo>
                <a:cubicBezTo>
                  <a:pt x="1206220" y="4824461"/>
                  <a:pt x="1230985" y="4821604"/>
                  <a:pt x="1255750" y="4818746"/>
                </a:cubicBezTo>
                <a:cubicBezTo>
                  <a:pt x="1291945" y="4814936"/>
                  <a:pt x="1303375" y="4802554"/>
                  <a:pt x="1298613" y="4766359"/>
                </a:cubicBezTo>
                <a:cubicBezTo>
                  <a:pt x="1295755" y="4743499"/>
                  <a:pt x="1291945" y="4718734"/>
                  <a:pt x="1281468" y="4697779"/>
                </a:cubicBezTo>
                <a:cubicBezTo>
                  <a:pt x="1266228" y="4667299"/>
                  <a:pt x="1264323" y="4637771"/>
                  <a:pt x="1270038" y="4605386"/>
                </a:cubicBezTo>
                <a:cubicBezTo>
                  <a:pt x="1290993" y="4485371"/>
                  <a:pt x="1310995" y="4365356"/>
                  <a:pt x="1330998" y="4244389"/>
                </a:cubicBezTo>
                <a:cubicBezTo>
                  <a:pt x="1330998" y="4242484"/>
                  <a:pt x="1331950" y="4241531"/>
                  <a:pt x="1331950" y="4239626"/>
                </a:cubicBezTo>
                <a:cubicBezTo>
                  <a:pt x="1339570" y="4126279"/>
                  <a:pt x="1348143" y="4011979"/>
                  <a:pt x="1352905" y="3898631"/>
                </a:cubicBezTo>
                <a:cubicBezTo>
                  <a:pt x="1356715" y="3819574"/>
                  <a:pt x="1364335" y="3742421"/>
                  <a:pt x="1384338" y="3664316"/>
                </a:cubicBezTo>
                <a:cubicBezTo>
                  <a:pt x="1412913" y="3550969"/>
                  <a:pt x="1439582" y="3436669"/>
                  <a:pt x="1441488" y="3318559"/>
                </a:cubicBezTo>
                <a:cubicBezTo>
                  <a:pt x="1443393" y="3217594"/>
                  <a:pt x="1450060" y="3115676"/>
                  <a:pt x="1457680" y="3014711"/>
                </a:cubicBezTo>
                <a:cubicBezTo>
                  <a:pt x="1465300" y="2901364"/>
                  <a:pt x="1476730" y="2788016"/>
                  <a:pt x="1485303" y="2673716"/>
                </a:cubicBezTo>
                <a:cubicBezTo>
                  <a:pt x="1488160" y="2640379"/>
                  <a:pt x="1486255" y="2607041"/>
                  <a:pt x="1488160" y="2573704"/>
                </a:cubicBezTo>
                <a:cubicBezTo>
                  <a:pt x="1489113" y="2551796"/>
                  <a:pt x="1491970" y="2528936"/>
                  <a:pt x="1497685" y="2507981"/>
                </a:cubicBezTo>
                <a:cubicBezTo>
                  <a:pt x="1500543" y="2497504"/>
                  <a:pt x="1511973" y="2480359"/>
                  <a:pt x="1519593" y="2480359"/>
                </a:cubicBezTo>
                <a:cubicBezTo>
                  <a:pt x="1552930" y="2480359"/>
                  <a:pt x="1560550" y="2455594"/>
                  <a:pt x="1573885" y="2434639"/>
                </a:cubicBezTo>
                <a:cubicBezTo>
                  <a:pt x="1581505" y="2422256"/>
                  <a:pt x="1589125" y="2409874"/>
                  <a:pt x="1599603" y="2400349"/>
                </a:cubicBezTo>
                <a:cubicBezTo>
                  <a:pt x="1639607" y="2367011"/>
                  <a:pt x="1656753" y="2322244"/>
                  <a:pt x="1662468" y="2271761"/>
                </a:cubicBezTo>
                <a:cubicBezTo>
                  <a:pt x="1668182" y="2223184"/>
                  <a:pt x="1685328" y="2175559"/>
                  <a:pt x="1671040" y="2126029"/>
                </a:cubicBezTo>
                <a:cubicBezTo>
                  <a:pt x="1670088" y="2121266"/>
                  <a:pt x="1671040" y="2116504"/>
                  <a:pt x="1671993" y="2111741"/>
                </a:cubicBezTo>
                <a:cubicBezTo>
                  <a:pt x="1686280" y="2062211"/>
                  <a:pt x="1697710" y="2010776"/>
                  <a:pt x="1708188" y="1960294"/>
                </a:cubicBezTo>
                <a:close/>
                <a:moveTo>
                  <a:pt x="284200" y="2927081"/>
                </a:moveTo>
                <a:cubicBezTo>
                  <a:pt x="297535" y="2890886"/>
                  <a:pt x="308965" y="2857549"/>
                  <a:pt x="321348" y="2824211"/>
                </a:cubicBezTo>
                <a:cubicBezTo>
                  <a:pt x="324205" y="2824211"/>
                  <a:pt x="327062" y="2824211"/>
                  <a:pt x="328968" y="2825164"/>
                </a:cubicBezTo>
                <a:cubicBezTo>
                  <a:pt x="331825" y="2859454"/>
                  <a:pt x="334683" y="2893744"/>
                  <a:pt x="337540" y="2930891"/>
                </a:cubicBezTo>
                <a:cubicBezTo>
                  <a:pt x="318490" y="2928986"/>
                  <a:pt x="303250" y="2928034"/>
                  <a:pt x="284200" y="2927081"/>
                </a:cubicBezTo>
                <a:close/>
                <a:moveTo>
                  <a:pt x="391833" y="2454641"/>
                </a:moveTo>
                <a:cubicBezTo>
                  <a:pt x="345160" y="2454641"/>
                  <a:pt x="303250" y="2454641"/>
                  <a:pt x="262293" y="2454641"/>
                </a:cubicBezTo>
                <a:cubicBezTo>
                  <a:pt x="246100" y="2407016"/>
                  <a:pt x="249910" y="2400349"/>
                  <a:pt x="288963" y="2388919"/>
                </a:cubicBezTo>
                <a:cubicBezTo>
                  <a:pt x="326110" y="2377489"/>
                  <a:pt x="360400" y="2380346"/>
                  <a:pt x="401358" y="2401301"/>
                </a:cubicBezTo>
                <a:cubicBezTo>
                  <a:pt x="398500" y="2421304"/>
                  <a:pt x="394690" y="2439401"/>
                  <a:pt x="391833" y="2454641"/>
                </a:cubicBezTo>
                <a:close/>
                <a:moveTo>
                  <a:pt x="422312" y="2628949"/>
                </a:moveTo>
                <a:cubicBezTo>
                  <a:pt x="419455" y="2603231"/>
                  <a:pt x="416598" y="2585134"/>
                  <a:pt x="414693" y="2566084"/>
                </a:cubicBezTo>
                <a:cubicBezTo>
                  <a:pt x="412787" y="2544176"/>
                  <a:pt x="409930" y="2522269"/>
                  <a:pt x="408978" y="2500361"/>
                </a:cubicBezTo>
                <a:cubicBezTo>
                  <a:pt x="408025" y="2489884"/>
                  <a:pt x="405168" y="2473691"/>
                  <a:pt x="410883" y="2468929"/>
                </a:cubicBezTo>
                <a:cubicBezTo>
                  <a:pt x="439458" y="2443211"/>
                  <a:pt x="439458" y="2407016"/>
                  <a:pt x="448030" y="2374631"/>
                </a:cubicBezTo>
                <a:cubicBezTo>
                  <a:pt x="449935" y="2457499"/>
                  <a:pt x="455650" y="2540366"/>
                  <a:pt x="422312" y="2628949"/>
                </a:cubicBezTo>
                <a:close/>
                <a:moveTo>
                  <a:pt x="814743" y="1037321"/>
                </a:moveTo>
                <a:cubicBezTo>
                  <a:pt x="811885" y="1037321"/>
                  <a:pt x="809027" y="1037321"/>
                  <a:pt x="806170" y="1037321"/>
                </a:cubicBezTo>
                <a:cubicBezTo>
                  <a:pt x="802360" y="977314"/>
                  <a:pt x="797598" y="917306"/>
                  <a:pt x="793788" y="857299"/>
                </a:cubicBezTo>
                <a:cubicBezTo>
                  <a:pt x="796645" y="856346"/>
                  <a:pt x="799502" y="855394"/>
                  <a:pt x="802360" y="854441"/>
                </a:cubicBezTo>
                <a:cubicBezTo>
                  <a:pt x="816648" y="869681"/>
                  <a:pt x="831888" y="884921"/>
                  <a:pt x="849033" y="903971"/>
                </a:cubicBezTo>
                <a:cubicBezTo>
                  <a:pt x="854748" y="895399"/>
                  <a:pt x="858558" y="889684"/>
                  <a:pt x="862368" y="883969"/>
                </a:cubicBezTo>
                <a:cubicBezTo>
                  <a:pt x="869988" y="875396"/>
                  <a:pt x="877608" y="865871"/>
                  <a:pt x="885227" y="857299"/>
                </a:cubicBezTo>
                <a:cubicBezTo>
                  <a:pt x="887133" y="858251"/>
                  <a:pt x="889990" y="860156"/>
                  <a:pt x="891895" y="861109"/>
                </a:cubicBezTo>
                <a:cubicBezTo>
                  <a:pt x="865225" y="920164"/>
                  <a:pt x="839508" y="978266"/>
                  <a:pt x="814743" y="1037321"/>
                </a:cubicBezTo>
                <a:close/>
                <a:moveTo>
                  <a:pt x="860463" y="883969"/>
                </a:moveTo>
                <a:cubicBezTo>
                  <a:pt x="813790" y="868729"/>
                  <a:pt x="803313" y="825866"/>
                  <a:pt x="796645" y="786814"/>
                </a:cubicBezTo>
                <a:cubicBezTo>
                  <a:pt x="789977" y="753476"/>
                  <a:pt x="795693" y="718234"/>
                  <a:pt x="795693" y="672514"/>
                </a:cubicBezTo>
                <a:cubicBezTo>
                  <a:pt x="837602" y="702041"/>
                  <a:pt x="870940" y="725854"/>
                  <a:pt x="901420" y="747761"/>
                </a:cubicBezTo>
                <a:cubicBezTo>
                  <a:pt x="886180" y="796339"/>
                  <a:pt x="873798" y="840154"/>
                  <a:pt x="860463" y="883969"/>
                </a:cubicBezTo>
                <a:close/>
                <a:moveTo>
                  <a:pt x="985240" y="1052561"/>
                </a:moveTo>
                <a:cubicBezTo>
                  <a:pt x="983335" y="1051609"/>
                  <a:pt x="981430" y="1051609"/>
                  <a:pt x="979525" y="1050656"/>
                </a:cubicBezTo>
                <a:cubicBezTo>
                  <a:pt x="976668" y="989696"/>
                  <a:pt x="973810" y="928736"/>
                  <a:pt x="970952" y="869681"/>
                </a:cubicBezTo>
                <a:cubicBezTo>
                  <a:pt x="979525" y="882064"/>
                  <a:pt x="988098" y="896351"/>
                  <a:pt x="999527" y="913496"/>
                </a:cubicBezTo>
                <a:cubicBezTo>
                  <a:pt x="1012863" y="903019"/>
                  <a:pt x="1024293" y="895399"/>
                  <a:pt x="1044295" y="880159"/>
                </a:cubicBezTo>
                <a:cubicBezTo>
                  <a:pt x="1022388" y="943024"/>
                  <a:pt x="1003338" y="997316"/>
                  <a:pt x="985240" y="1052561"/>
                </a:cubicBezTo>
                <a:close/>
                <a:moveTo>
                  <a:pt x="1001433" y="888731"/>
                </a:moveTo>
                <a:cubicBezTo>
                  <a:pt x="982383" y="845869"/>
                  <a:pt x="963333" y="804911"/>
                  <a:pt x="942377" y="758239"/>
                </a:cubicBezTo>
                <a:cubicBezTo>
                  <a:pt x="997623" y="715376"/>
                  <a:pt x="1050963" y="674419"/>
                  <a:pt x="1104303" y="632509"/>
                </a:cubicBezTo>
                <a:cubicBezTo>
                  <a:pt x="1124305" y="682039"/>
                  <a:pt x="1071918" y="815389"/>
                  <a:pt x="1001433" y="888731"/>
                </a:cubicBezTo>
                <a:close/>
                <a:moveTo>
                  <a:pt x="1510068" y="2456546"/>
                </a:moveTo>
                <a:cubicBezTo>
                  <a:pt x="1469110" y="2403206"/>
                  <a:pt x="1430057" y="2352724"/>
                  <a:pt x="1388148" y="2296526"/>
                </a:cubicBezTo>
                <a:cubicBezTo>
                  <a:pt x="1473873" y="2307004"/>
                  <a:pt x="1508163" y="2367011"/>
                  <a:pt x="1543405" y="2432734"/>
                </a:cubicBezTo>
                <a:cubicBezTo>
                  <a:pt x="1531023" y="2441306"/>
                  <a:pt x="1521498" y="2447974"/>
                  <a:pt x="1510068" y="245654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Graphic 13">
            <a:extLst>
              <a:ext uri="{FF2B5EF4-FFF2-40B4-BE49-F238E27FC236}">
                <a16:creationId xmlns:a16="http://schemas.microsoft.com/office/drawing/2014/main" id="{89A18AE6-68BC-4254-A1F3-92C52474881E}"/>
              </a:ext>
            </a:extLst>
          </p:cNvPr>
          <p:cNvSpPr/>
          <p:nvPr/>
        </p:nvSpPr>
        <p:spPr>
          <a:xfrm>
            <a:off x="7275226" y="2340373"/>
            <a:ext cx="953091" cy="2067445"/>
          </a:xfrm>
          <a:custGeom>
            <a:avLst/>
            <a:gdLst>
              <a:gd name="connsiteX0" fmla="*/ 885467 w 2209800"/>
              <a:gd name="connsiteY0" fmla="*/ 1710437 h 4572000"/>
              <a:gd name="connsiteX1" fmla="*/ 892135 w 2209800"/>
              <a:gd name="connsiteY1" fmla="*/ 1752347 h 4572000"/>
              <a:gd name="connsiteX2" fmla="*/ 897850 w 2209800"/>
              <a:gd name="connsiteY2" fmla="*/ 1790447 h 4572000"/>
              <a:gd name="connsiteX3" fmla="*/ 904517 w 2209800"/>
              <a:gd name="connsiteY3" fmla="*/ 1932369 h 4572000"/>
              <a:gd name="connsiteX4" fmla="*/ 921662 w 2209800"/>
              <a:gd name="connsiteY4" fmla="*/ 2051432 h 4572000"/>
              <a:gd name="connsiteX5" fmla="*/ 928330 w 2209800"/>
              <a:gd name="connsiteY5" fmla="*/ 2101914 h 4572000"/>
              <a:gd name="connsiteX6" fmla="*/ 946427 w 2209800"/>
              <a:gd name="connsiteY6" fmla="*/ 2244789 h 4572000"/>
              <a:gd name="connsiteX7" fmla="*/ 962620 w 2209800"/>
              <a:gd name="connsiteY7" fmla="*/ 2288604 h 4572000"/>
              <a:gd name="connsiteX8" fmla="*/ 968335 w 2209800"/>
              <a:gd name="connsiteY8" fmla="*/ 2320037 h 4572000"/>
              <a:gd name="connsiteX9" fmla="*/ 973097 w 2209800"/>
              <a:gd name="connsiteY9" fmla="*/ 2427669 h 4572000"/>
              <a:gd name="connsiteX10" fmla="*/ 978812 w 2209800"/>
              <a:gd name="connsiteY10" fmla="*/ 2535302 h 4572000"/>
              <a:gd name="connsiteX11" fmla="*/ 984527 w 2209800"/>
              <a:gd name="connsiteY11" fmla="*/ 2573402 h 4572000"/>
              <a:gd name="connsiteX12" fmla="*/ 1006435 w 2209800"/>
              <a:gd name="connsiteY12" fmla="*/ 2653412 h 4572000"/>
              <a:gd name="connsiteX13" fmla="*/ 1032152 w 2209800"/>
              <a:gd name="connsiteY13" fmla="*/ 2803907 h 4572000"/>
              <a:gd name="connsiteX14" fmla="*/ 1064537 w 2209800"/>
              <a:gd name="connsiteY14" fmla="*/ 2968689 h 4572000"/>
              <a:gd name="connsiteX15" fmla="*/ 1080730 w 2209800"/>
              <a:gd name="connsiteY15" fmla="*/ 3057272 h 4572000"/>
              <a:gd name="connsiteX16" fmla="*/ 1086445 w 2209800"/>
              <a:gd name="connsiteY16" fmla="*/ 3086799 h 4572000"/>
              <a:gd name="connsiteX17" fmla="*/ 1071205 w 2209800"/>
              <a:gd name="connsiteY17" fmla="*/ 3240152 h 4572000"/>
              <a:gd name="connsiteX18" fmla="*/ 1031200 w 2209800"/>
              <a:gd name="connsiteY18" fmla="*/ 3353499 h 4572000"/>
              <a:gd name="connsiteX19" fmla="*/ 980717 w 2209800"/>
              <a:gd name="connsiteY19" fmla="*/ 3465894 h 4572000"/>
              <a:gd name="connsiteX20" fmla="*/ 928330 w 2209800"/>
              <a:gd name="connsiteY20" fmla="*/ 3567812 h 4572000"/>
              <a:gd name="connsiteX21" fmla="*/ 801647 w 2209800"/>
              <a:gd name="connsiteY21" fmla="*/ 3794507 h 4572000"/>
              <a:gd name="connsiteX22" fmla="*/ 793075 w 2209800"/>
              <a:gd name="connsiteY22" fmla="*/ 3816414 h 4572000"/>
              <a:gd name="connsiteX23" fmla="*/ 786407 w 2209800"/>
              <a:gd name="connsiteY23" fmla="*/ 3832607 h 4572000"/>
              <a:gd name="connsiteX24" fmla="*/ 734972 w 2209800"/>
              <a:gd name="connsiteY24" fmla="*/ 3904997 h 4572000"/>
              <a:gd name="connsiteX25" fmla="*/ 683537 w 2209800"/>
              <a:gd name="connsiteY25" fmla="*/ 3978339 h 4572000"/>
              <a:gd name="connsiteX26" fmla="*/ 614005 w 2209800"/>
              <a:gd name="connsiteY26" fmla="*/ 4091687 h 4572000"/>
              <a:gd name="connsiteX27" fmla="*/ 609242 w 2209800"/>
              <a:gd name="connsiteY27" fmla="*/ 4165982 h 4572000"/>
              <a:gd name="connsiteX28" fmla="*/ 646390 w 2209800"/>
              <a:gd name="connsiteY28" fmla="*/ 4245040 h 4572000"/>
              <a:gd name="connsiteX29" fmla="*/ 675917 w 2209800"/>
              <a:gd name="connsiteY29" fmla="*/ 4280282 h 4572000"/>
              <a:gd name="connsiteX30" fmla="*/ 686395 w 2209800"/>
              <a:gd name="connsiteY30" fmla="*/ 4306952 h 4572000"/>
              <a:gd name="connsiteX31" fmla="*/ 692110 w 2209800"/>
              <a:gd name="connsiteY31" fmla="*/ 4324097 h 4572000"/>
              <a:gd name="connsiteX32" fmla="*/ 793075 w 2209800"/>
              <a:gd name="connsiteY32" fmla="*/ 4383152 h 4572000"/>
              <a:gd name="connsiteX33" fmla="*/ 821650 w 2209800"/>
              <a:gd name="connsiteY33" fmla="*/ 4398392 h 4572000"/>
              <a:gd name="connsiteX34" fmla="*/ 854035 w 2209800"/>
              <a:gd name="connsiteY34" fmla="*/ 4415537 h 4572000"/>
              <a:gd name="connsiteX35" fmla="*/ 868322 w 2209800"/>
              <a:gd name="connsiteY35" fmla="*/ 4425062 h 4572000"/>
              <a:gd name="connsiteX36" fmla="*/ 887372 w 2209800"/>
              <a:gd name="connsiteY36" fmla="*/ 4444112 h 4572000"/>
              <a:gd name="connsiteX37" fmla="*/ 898802 w 2209800"/>
              <a:gd name="connsiteY37" fmla="*/ 4479355 h 4572000"/>
              <a:gd name="connsiteX38" fmla="*/ 890230 w 2209800"/>
              <a:gd name="connsiteY38" fmla="*/ 4500309 h 4572000"/>
              <a:gd name="connsiteX39" fmla="*/ 854035 w 2209800"/>
              <a:gd name="connsiteY39" fmla="*/ 4511740 h 4572000"/>
              <a:gd name="connsiteX40" fmla="*/ 772120 w 2209800"/>
              <a:gd name="connsiteY40" fmla="*/ 4520312 h 4572000"/>
              <a:gd name="connsiteX41" fmla="*/ 739735 w 2209800"/>
              <a:gd name="connsiteY41" fmla="*/ 4525074 h 4572000"/>
              <a:gd name="connsiteX42" fmla="*/ 699730 w 2209800"/>
              <a:gd name="connsiteY42" fmla="*/ 4525074 h 4572000"/>
              <a:gd name="connsiteX43" fmla="*/ 545425 w 2209800"/>
              <a:gd name="connsiteY43" fmla="*/ 4504119 h 4572000"/>
              <a:gd name="connsiteX44" fmla="*/ 506372 w 2209800"/>
              <a:gd name="connsiteY44" fmla="*/ 4501262 h 4572000"/>
              <a:gd name="connsiteX45" fmla="*/ 495895 w 2209800"/>
              <a:gd name="connsiteY45" fmla="*/ 4508882 h 4572000"/>
              <a:gd name="connsiteX46" fmla="*/ 470177 w 2209800"/>
              <a:gd name="connsiteY46" fmla="*/ 4525074 h 4572000"/>
              <a:gd name="connsiteX47" fmla="*/ 388262 w 2209800"/>
              <a:gd name="connsiteY47" fmla="*/ 4525074 h 4572000"/>
              <a:gd name="connsiteX48" fmla="*/ 358735 w 2209800"/>
              <a:gd name="connsiteY48" fmla="*/ 4523169 h 4572000"/>
              <a:gd name="connsiteX49" fmla="*/ 353020 w 2209800"/>
              <a:gd name="connsiteY49" fmla="*/ 4547934 h 4572000"/>
              <a:gd name="connsiteX50" fmla="*/ 316825 w 2209800"/>
              <a:gd name="connsiteY50" fmla="*/ 4568890 h 4572000"/>
              <a:gd name="connsiteX51" fmla="*/ 287297 w 2209800"/>
              <a:gd name="connsiteY51" fmla="*/ 4562222 h 4572000"/>
              <a:gd name="connsiteX52" fmla="*/ 175855 w 2209800"/>
              <a:gd name="connsiteY52" fmla="*/ 4508882 h 4572000"/>
              <a:gd name="connsiteX53" fmla="*/ 85367 w 2209800"/>
              <a:gd name="connsiteY53" fmla="*/ 4374580 h 4572000"/>
              <a:gd name="connsiteX54" fmla="*/ 74890 w 2209800"/>
              <a:gd name="connsiteY54" fmla="*/ 4325049 h 4572000"/>
              <a:gd name="connsiteX55" fmla="*/ 81557 w 2209800"/>
              <a:gd name="connsiteY55" fmla="*/ 4298380 h 4572000"/>
              <a:gd name="connsiteX56" fmla="*/ 84415 w 2209800"/>
              <a:gd name="connsiteY56" fmla="*/ 4290759 h 4572000"/>
              <a:gd name="connsiteX57" fmla="*/ 72032 w 2209800"/>
              <a:gd name="connsiteY57" fmla="*/ 4205034 h 4572000"/>
              <a:gd name="connsiteX58" fmla="*/ 46315 w 2209800"/>
              <a:gd name="connsiteY58" fmla="*/ 4178364 h 4572000"/>
              <a:gd name="connsiteX59" fmla="*/ 37742 w 2209800"/>
              <a:gd name="connsiteY59" fmla="*/ 4167887 h 4572000"/>
              <a:gd name="connsiteX60" fmla="*/ 12977 w 2209800"/>
              <a:gd name="connsiteY60" fmla="*/ 4050729 h 4572000"/>
              <a:gd name="connsiteX61" fmla="*/ 7262 w 2209800"/>
              <a:gd name="connsiteY61" fmla="*/ 4008819 h 4572000"/>
              <a:gd name="connsiteX62" fmla="*/ 22502 w 2209800"/>
              <a:gd name="connsiteY62" fmla="*/ 3985959 h 4572000"/>
              <a:gd name="connsiteX63" fmla="*/ 53935 w 2209800"/>
              <a:gd name="connsiteY63" fmla="*/ 3975482 h 4572000"/>
              <a:gd name="connsiteX64" fmla="*/ 62507 w 2209800"/>
              <a:gd name="connsiteY64" fmla="*/ 3974529 h 4572000"/>
              <a:gd name="connsiteX65" fmla="*/ 120610 w 2209800"/>
              <a:gd name="connsiteY65" fmla="*/ 3955479 h 4572000"/>
              <a:gd name="connsiteX66" fmla="*/ 182522 w 2209800"/>
              <a:gd name="connsiteY66" fmla="*/ 3945954 h 4572000"/>
              <a:gd name="connsiteX67" fmla="*/ 207287 w 2209800"/>
              <a:gd name="connsiteY67" fmla="*/ 3932619 h 4572000"/>
              <a:gd name="connsiteX68" fmla="*/ 233005 w 2209800"/>
              <a:gd name="connsiteY68" fmla="*/ 3907854 h 4572000"/>
              <a:gd name="connsiteX69" fmla="*/ 228242 w 2209800"/>
              <a:gd name="connsiteY69" fmla="*/ 3892614 h 4572000"/>
              <a:gd name="connsiteX70" fmla="*/ 219670 w 2209800"/>
              <a:gd name="connsiteY70" fmla="*/ 3876422 h 4572000"/>
              <a:gd name="connsiteX71" fmla="*/ 228242 w 2209800"/>
              <a:gd name="connsiteY71" fmla="*/ 3838322 h 4572000"/>
              <a:gd name="connsiteX72" fmla="*/ 231100 w 2209800"/>
              <a:gd name="connsiteY72" fmla="*/ 3817367 h 4572000"/>
              <a:gd name="connsiteX73" fmla="*/ 232052 w 2209800"/>
              <a:gd name="connsiteY73" fmla="*/ 3781172 h 4572000"/>
              <a:gd name="connsiteX74" fmla="*/ 227290 w 2209800"/>
              <a:gd name="connsiteY74" fmla="*/ 3730689 h 4572000"/>
              <a:gd name="connsiteX75" fmla="*/ 221575 w 2209800"/>
              <a:gd name="connsiteY75" fmla="*/ 3612579 h 4572000"/>
              <a:gd name="connsiteX76" fmla="*/ 220622 w 2209800"/>
              <a:gd name="connsiteY76" fmla="*/ 3493517 h 4572000"/>
              <a:gd name="connsiteX77" fmla="*/ 215860 w 2209800"/>
              <a:gd name="connsiteY77" fmla="*/ 3317304 h 4572000"/>
              <a:gd name="connsiteX78" fmla="*/ 201572 w 2209800"/>
              <a:gd name="connsiteY78" fmla="*/ 3209672 h 4572000"/>
              <a:gd name="connsiteX79" fmla="*/ 183475 w 2209800"/>
              <a:gd name="connsiteY79" fmla="*/ 3084894 h 4572000"/>
              <a:gd name="connsiteX80" fmla="*/ 172997 w 2209800"/>
              <a:gd name="connsiteY80" fmla="*/ 2980119 h 4572000"/>
              <a:gd name="connsiteX81" fmla="*/ 172045 w 2209800"/>
              <a:gd name="connsiteY81" fmla="*/ 2974404 h 4572000"/>
              <a:gd name="connsiteX82" fmla="*/ 165377 w 2209800"/>
              <a:gd name="connsiteY82" fmla="*/ 2844864 h 4572000"/>
              <a:gd name="connsiteX83" fmla="*/ 154900 w 2209800"/>
              <a:gd name="connsiteY83" fmla="*/ 2724849 h 4572000"/>
              <a:gd name="connsiteX84" fmla="*/ 154900 w 2209800"/>
              <a:gd name="connsiteY84" fmla="*/ 2719134 h 4572000"/>
              <a:gd name="connsiteX85" fmla="*/ 148232 w 2209800"/>
              <a:gd name="connsiteY85" fmla="*/ 2607692 h 4572000"/>
              <a:gd name="connsiteX86" fmla="*/ 143470 w 2209800"/>
              <a:gd name="connsiteY86" fmla="*/ 2587689 h 4572000"/>
              <a:gd name="connsiteX87" fmla="*/ 105370 w 2209800"/>
              <a:gd name="connsiteY87" fmla="*/ 2455292 h 4572000"/>
              <a:gd name="connsiteX88" fmla="*/ 96797 w 2209800"/>
              <a:gd name="connsiteY88" fmla="*/ 2437194 h 4572000"/>
              <a:gd name="connsiteX89" fmla="*/ 75842 w 2209800"/>
              <a:gd name="connsiteY89" fmla="*/ 2390522 h 4572000"/>
              <a:gd name="connsiteX90" fmla="*/ 63460 w 2209800"/>
              <a:gd name="connsiteY90" fmla="*/ 2282889 h 4572000"/>
              <a:gd name="connsiteX91" fmla="*/ 62507 w 2209800"/>
              <a:gd name="connsiteY91" fmla="*/ 2242884 h 4572000"/>
              <a:gd name="connsiteX92" fmla="*/ 57745 w 2209800"/>
              <a:gd name="connsiteY92" fmla="*/ 2176209 h 4572000"/>
              <a:gd name="connsiteX93" fmla="*/ 58697 w 2209800"/>
              <a:gd name="connsiteY93" fmla="*/ 2160969 h 4572000"/>
              <a:gd name="connsiteX94" fmla="*/ 61555 w 2209800"/>
              <a:gd name="connsiteY94" fmla="*/ 2131442 h 4572000"/>
              <a:gd name="connsiteX95" fmla="*/ 91082 w 2209800"/>
              <a:gd name="connsiteY95" fmla="*/ 1947609 h 4572000"/>
              <a:gd name="connsiteX96" fmla="*/ 154900 w 2209800"/>
              <a:gd name="connsiteY96" fmla="*/ 1763777 h 4572000"/>
              <a:gd name="connsiteX97" fmla="*/ 158710 w 2209800"/>
              <a:gd name="connsiteY97" fmla="*/ 1719009 h 4572000"/>
              <a:gd name="connsiteX98" fmla="*/ 103465 w 2209800"/>
              <a:gd name="connsiteY98" fmla="*/ 1514222 h 4572000"/>
              <a:gd name="connsiteX99" fmla="*/ 73937 w 2209800"/>
              <a:gd name="connsiteY99" fmla="*/ 1451357 h 4572000"/>
              <a:gd name="connsiteX100" fmla="*/ 50125 w 2209800"/>
              <a:gd name="connsiteY100" fmla="*/ 1349439 h 4572000"/>
              <a:gd name="connsiteX101" fmla="*/ 30122 w 2209800"/>
              <a:gd name="connsiteY101" fmla="*/ 1281812 h 4572000"/>
              <a:gd name="connsiteX102" fmla="*/ 13930 w 2209800"/>
              <a:gd name="connsiteY102" fmla="*/ 1237044 h 4572000"/>
              <a:gd name="connsiteX103" fmla="*/ 8215 w 2209800"/>
              <a:gd name="connsiteY103" fmla="*/ 1079882 h 4572000"/>
              <a:gd name="connsiteX104" fmla="*/ 18692 w 2209800"/>
              <a:gd name="connsiteY104" fmla="*/ 997014 h 4572000"/>
              <a:gd name="connsiteX105" fmla="*/ 25360 w 2209800"/>
              <a:gd name="connsiteY105" fmla="*/ 942722 h 4572000"/>
              <a:gd name="connsiteX106" fmla="*/ 77747 w 2209800"/>
              <a:gd name="connsiteY106" fmla="*/ 799847 h 4572000"/>
              <a:gd name="connsiteX107" fmla="*/ 106322 w 2209800"/>
              <a:gd name="connsiteY107" fmla="*/ 736982 h 4572000"/>
              <a:gd name="connsiteX108" fmla="*/ 116800 w 2209800"/>
              <a:gd name="connsiteY108" fmla="*/ 715074 h 4572000"/>
              <a:gd name="connsiteX109" fmla="*/ 146327 w 2209800"/>
              <a:gd name="connsiteY109" fmla="*/ 616967 h 4572000"/>
              <a:gd name="connsiteX110" fmla="*/ 185380 w 2209800"/>
              <a:gd name="connsiteY110" fmla="*/ 563627 h 4572000"/>
              <a:gd name="connsiteX111" fmla="*/ 196810 w 2209800"/>
              <a:gd name="connsiteY111" fmla="*/ 560769 h 4572000"/>
              <a:gd name="connsiteX112" fmla="*/ 233957 w 2209800"/>
              <a:gd name="connsiteY112" fmla="*/ 543624 h 4572000"/>
              <a:gd name="connsiteX113" fmla="*/ 250150 w 2209800"/>
              <a:gd name="connsiteY113" fmla="*/ 486474 h 4572000"/>
              <a:gd name="connsiteX114" fmla="*/ 241577 w 2209800"/>
              <a:gd name="connsiteY114" fmla="*/ 438849 h 4572000"/>
              <a:gd name="connsiteX115" fmla="*/ 238720 w 2209800"/>
              <a:gd name="connsiteY115" fmla="*/ 424562 h 4572000"/>
              <a:gd name="connsiteX116" fmla="*/ 227290 w 2209800"/>
              <a:gd name="connsiteY116" fmla="*/ 350267 h 4572000"/>
              <a:gd name="connsiteX117" fmla="*/ 226337 w 2209800"/>
              <a:gd name="connsiteY117" fmla="*/ 341694 h 4572000"/>
              <a:gd name="connsiteX118" fmla="*/ 231100 w 2209800"/>
              <a:gd name="connsiteY118" fmla="*/ 283592 h 4572000"/>
              <a:gd name="connsiteX119" fmla="*/ 250150 w 2209800"/>
              <a:gd name="connsiteY119" fmla="*/ 201677 h 4572000"/>
              <a:gd name="connsiteX120" fmla="*/ 271105 w 2209800"/>
              <a:gd name="connsiteY120" fmla="*/ 155957 h 4572000"/>
              <a:gd name="connsiteX121" fmla="*/ 303490 w 2209800"/>
              <a:gd name="connsiteY121" fmla="*/ 101664 h 4572000"/>
              <a:gd name="connsiteX122" fmla="*/ 358735 w 2209800"/>
              <a:gd name="connsiteY122" fmla="*/ 38799 h 4572000"/>
              <a:gd name="connsiteX123" fmla="*/ 440650 w 2209800"/>
              <a:gd name="connsiteY123" fmla="*/ 13082 h 4572000"/>
              <a:gd name="connsiteX124" fmla="*/ 503515 w 2209800"/>
              <a:gd name="connsiteY124" fmla="*/ 8319 h 4572000"/>
              <a:gd name="connsiteX125" fmla="*/ 534947 w 2209800"/>
              <a:gd name="connsiteY125" fmla="*/ 21654 h 4572000"/>
              <a:gd name="connsiteX126" fmla="*/ 548282 w 2209800"/>
              <a:gd name="connsiteY126" fmla="*/ 24512 h 4572000"/>
              <a:gd name="connsiteX127" fmla="*/ 572095 w 2209800"/>
              <a:gd name="connsiteY127" fmla="*/ 26417 h 4572000"/>
              <a:gd name="connsiteX128" fmla="*/ 628292 w 2209800"/>
              <a:gd name="connsiteY128" fmla="*/ 46419 h 4572000"/>
              <a:gd name="connsiteX129" fmla="*/ 684490 w 2209800"/>
              <a:gd name="connsiteY129" fmla="*/ 67374 h 4572000"/>
              <a:gd name="connsiteX130" fmla="*/ 709255 w 2209800"/>
              <a:gd name="connsiteY130" fmla="*/ 85472 h 4572000"/>
              <a:gd name="connsiteX131" fmla="*/ 738782 w 2209800"/>
              <a:gd name="connsiteY131" fmla="*/ 103569 h 4572000"/>
              <a:gd name="connsiteX132" fmla="*/ 759737 w 2209800"/>
              <a:gd name="connsiteY132" fmla="*/ 131192 h 4572000"/>
              <a:gd name="connsiteX133" fmla="*/ 771167 w 2209800"/>
              <a:gd name="connsiteY133" fmla="*/ 139764 h 4572000"/>
              <a:gd name="connsiteX134" fmla="*/ 832127 w 2209800"/>
              <a:gd name="connsiteY134" fmla="*/ 195009 h 4572000"/>
              <a:gd name="connsiteX135" fmla="*/ 832127 w 2209800"/>
              <a:gd name="connsiteY135" fmla="*/ 215964 h 4572000"/>
              <a:gd name="connsiteX136" fmla="*/ 829270 w 2209800"/>
              <a:gd name="connsiteY136" fmla="*/ 235967 h 4572000"/>
              <a:gd name="connsiteX137" fmla="*/ 837842 w 2209800"/>
              <a:gd name="connsiteY137" fmla="*/ 255017 h 4572000"/>
              <a:gd name="connsiteX138" fmla="*/ 823555 w 2209800"/>
              <a:gd name="connsiteY138" fmla="*/ 266447 h 4572000"/>
              <a:gd name="connsiteX139" fmla="*/ 814030 w 2209800"/>
              <a:gd name="connsiteY139" fmla="*/ 267399 h 4572000"/>
              <a:gd name="connsiteX140" fmla="*/ 773072 w 2209800"/>
              <a:gd name="connsiteY140" fmla="*/ 283592 h 4572000"/>
              <a:gd name="connsiteX141" fmla="*/ 768310 w 2209800"/>
              <a:gd name="connsiteY141" fmla="*/ 287402 h 4572000"/>
              <a:gd name="connsiteX142" fmla="*/ 761642 w 2209800"/>
              <a:gd name="connsiteY142" fmla="*/ 322644 h 4572000"/>
              <a:gd name="connsiteX143" fmla="*/ 746402 w 2209800"/>
              <a:gd name="connsiteY143" fmla="*/ 404559 h 4572000"/>
              <a:gd name="connsiteX144" fmla="*/ 750212 w 2209800"/>
              <a:gd name="connsiteY144" fmla="*/ 420752 h 4572000"/>
              <a:gd name="connsiteX145" fmla="*/ 777835 w 2209800"/>
              <a:gd name="connsiteY145" fmla="*/ 487427 h 4572000"/>
              <a:gd name="connsiteX146" fmla="*/ 775930 w 2209800"/>
              <a:gd name="connsiteY146" fmla="*/ 519812 h 4572000"/>
              <a:gd name="connsiteX147" fmla="*/ 753070 w 2209800"/>
              <a:gd name="connsiteY147" fmla="*/ 536004 h 4572000"/>
              <a:gd name="connsiteX148" fmla="*/ 715922 w 2209800"/>
              <a:gd name="connsiteY148" fmla="*/ 566484 h 4572000"/>
              <a:gd name="connsiteX149" fmla="*/ 714017 w 2209800"/>
              <a:gd name="connsiteY149" fmla="*/ 574104 h 4572000"/>
              <a:gd name="connsiteX150" fmla="*/ 691157 w 2209800"/>
              <a:gd name="connsiteY150" fmla="*/ 606489 h 4572000"/>
              <a:gd name="connsiteX151" fmla="*/ 670202 w 2209800"/>
              <a:gd name="connsiteY151" fmla="*/ 643637 h 4572000"/>
              <a:gd name="connsiteX152" fmla="*/ 618767 w 2209800"/>
              <a:gd name="connsiteY152" fmla="*/ 695072 h 4572000"/>
              <a:gd name="connsiteX153" fmla="*/ 560665 w 2209800"/>
              <a:gd name="connsiteY153" fmla="*/ 677927 h 4572000"/>
              <a:gd name="connsiteX154" fmla="*/ 522565 w 2209800"/>
              <a:gd name="connsiteY154" fmla="*/ 659829 h 4572000"/>
              <a:gd name="connsiteX155" fmla="*/ 514945 w 2209800"/>
              <a:gd name="connsiteY155" fmla="*/ 661734 h 4572000"/>
              <a:gd name="connsiteX156" fmla="*/ 514945 w 2209800"/>
              <a:gd name="connsiteY156" fmla="*/ 669354 h 4572000"/>
              <a:gd name="connsiteX157" fmla="*/ 527327 w 2209800"/>
              <a:gd name="connsiteY157" fmla="*/ 686499 h 4572000"/>
              <a:gd name="connsiteX158" fmla="*/ 607337 w 2209800"/>
              <a:gd name="connsiteY158" fmla="*/ 783654 h 4572000"/>
              <a:gd name="connsiteX159" fmla="*/ 614957 w 2209800"/>
              <a:gd name="connsiteY159" fmla="*/ 799847 h 4572000"/>
              <a:gd name="connsiteX160" fmla="*/ 647342 w 2209800"/>
              <a:gd name="connsiteY160" fmla="*/ 859854 h 4572000"/>
              <a:gd name="connsiteX161" fmla="*/ 662582 w 2209800"/>
              <a:gd name="connsiteY161" fmla="*/ 895097 h 4572000"/>
              <a:gd name="connsiteX162" fmla="*/ 693062 w 2209800"/>
              <a:gd name="connsiteY162" fmla="*/ 953199 h 4572000"/>
              <a:gd name="connsiteX163" fmla="*/ 737830 w 2209800"/>
              <a:gd name="connsiteY163" fmla="*/ 1010349 h 4572000"/>
              <a:gd name="connsiteX164" fmla="*/ 745450 w 2209800"/>
              <a:gd name="connsiteY164" fmla="*/ 1040829 h 4572000"/>
              <a:gd name="connsiteX165" fmla="*/ 765452 w 2209800"/>
              <a:gd name="connsiteY165" fmla="*/ 1063689 h 4572000"/>
              <a:gd name="connsiteX166" fmla="*/ 781645 w 2209800"/>
              <a:gd name="connsiteY166" fmla="*/ 1062737 h 4572000"/>
              <a:gd name="connsiteX167" fmla="*/ 850225 w 2209800"/>
              <a:gd name="connsiteY167" fmla="*/ 1014159 h 4572000"/>
              <a:gd name="connsiteX168" fmla="*/ 875942 w 2209800"/>
              <a:gd name="connsiteY168" fmla="*/ 993204 h 4572000"/>
              <a:gd name="connsiteX169" fmla="*/ 914995 w 2209800"/>
              <a:gd name="connsiteY169" fmla="*/ 959867 h 4572000"/>
              <a:gd name="connsiteX170" fmla="*/ 980717 w 2209800"/>
              <a:gd name="connsiteY170" fmla="*/ 896049 h 4572000"/>
              <a:gd name="connsiteX171" fmla="*/ 1082635 w 2209800"/>
              <a:gd name="connsiteY171" fmla="*/ 800799 h 4572000"/>
              <a:gd name="connsiteX172" fmla="*/ 1120735 w 2209800"/>
              <a:gd name="connsiteY172" fmla="*/ 755079 h 4572000"/>
              <a:gd name="connsiteX173" fmla="*/ 1155977 w 2209800"/>
              <a:gd name="connsiteY173" fmla="*/ 665544 h 4572000"/>
              <a:gd name="connsiteX174" fmla="*/ 1169312 w 2209800"/>
              <a:gd name="connsiteY174" fmla="*/ 635064 h 4572000"/>
              <a:gd name="connsiteX175" fmla="*/ 1189315 w 2209800"/>
              <a:gd name="connsiteY175" fmla="*/ 613157 h 4572000"/>
              <a:gd name="connsiteX176" fmla="*/ 1292185 w 2209800"/>
              <a:gd name="connsiteY176" fmla="*/ 570294 h 4572000"/>
              <a:gd name="connsiteX177" fmla="*/ 1308377 w 2209800"/>
              <a:gd name="connsiteY177" fmla="*/ 568389 h 4572000"/>
              <a:gd name="connsiteX178" fmla="*/ 1314092 w 2209800"/>
              <a:gd name="connsiteY178" fmla="*/ 552197 h 4572000"/>
              <a:gd name="connsiteX179" fmla="*/ 1339810 w 2209800"/>
              <a:gd name="connsiteY179" fmla="*/ 415989 h 4572000"/>
              <a:gd name="connsiteX180" fmla="*/ 1362670 w 2209800"/>
              <a:gd name="connsiteY180" fmla="*/ 295022 h 4572000"/>
              <a:gd name="connsiteX181" fmla="*/ 1376957 w 2209800"/>
              <a:gd name="connsiteY181" fmla="*/ 199772 h 4572000"/>
              <a:gd name="connsiteX182" fmla="*/ 1420772 w 2209800"/>
              <a:gd name="connsiteY182" fmla="*/ 168339 h 4572000"/>
              <a:gd name="connsiteX183" fmla="*/ 1502687 w 2209800"/>
              <a:gd name="connsiteY183" fmla="*/ 196914 h 4572000"/>
              <a:gd name="connsiteX184" fmla="*/ 1726525 w 2209800"/>
              <a:gd name="connsiteY184" fmla="*/ 326454 h 4572000"/>
              <a:gd name="connsiteX185" fmla="*/ 1907500 w 2209800"/>
              <a:gd name="connsiteY185" fmla="*/ 446469 h 4572000"/>
              <a:gd name="connsiteX186" fmla="*/ 2032277 w 2209800"/>
              <a:gd name="connsiteY186" fmla="*/ 540767 h 4572000"/>
              <a:gd name="connsiteX187" fmla="*/ 2127527 w 2209800"/>
              <a:gd name="connsiteY187" fmla="*/ 624587 h 4572000"/>
              <a:gd name="connsiteX188" fmla="*/ 2143720 w 2209800"/>
              <a:gd name="connsiteY188" fmla="*/ 656972 h 4572000"/>
              <a:gd name="connsiteX189" fmla="*/ 2154197 w 2209800"/>
              <a:gd name="connsiteY189" fmla="*/ 681737 h 4572000"/>
              <a:gd name="connsiteX190" fmla="*/ 2201822 w 2209800"/>
              <a:gd name="connsiteY190" fmla="*/ 776987 h 4572000"/>
              <a:gd name="connsiteX191" fmla="*/ 2191345 w 2209800"/>
              <a:gd name="connsiteY191" fmla="*/ 810324 h 4572000"/>
              <a:gd name="connsiteX192" fmla="*/ 2128480 w 2209800"/>
              <a:gd name="connsiteY192" fmla="*/ 838899 h 4572000"/>
              <a:gd name="connsiteX193" fmla="*/ 1975127 w 2209800"/>
              <a:gd name="connsiteY193" fmla="*/ 909384 h 4572000"/>
              <a:gd name="connsiteX194" fmla="*/ 1919882 w 2209800"/>
              <a:gd name="connsiteY194" fmla="*/ 954152 h 4572000"/>
              <a:gd name="connsiteX195" fmla="*/ 1789390 w 2209800"/>
              <a:gd name="connsiteY195" fmla="*/ 1127507 h 4572000"/>
              <a:gd name="connsiteX196" fmla="*/ 1718905 w 2209800"/>
              <a:gd name="connsiteY196" fmla="*/ 1210374 h 4572000"/>
              <a:gd name="connsiteX197" fmla="*/ 1712237 w 2209800"/>
              <a:gd name="connsiteY197" fmla="*/ 1233234 h 4572000"/>
              <a:gd name="connsiteX198" fmla="*/ 1712237 w 2209800"/>
              <a:gd name="connsiteY198" fmla="*/ 1248474 h 4572000"/>
              <a:gd name="connsiteX199" fmla="*/ 1689377 w 2209800"/>
              <a:gd name="connsiteY199" fmla="*/ 1266572 h 4572000"/>
              <a:gd name="connsiteX200" fmla="*/ 1677947 w 2209800"/>
              <a:gd name="connsiteY200" fmla="*/ 1277049 h 4572000"/>
              <a:gd name="connsiteX201" fmla="*/ 1679852 w 2209800"/>
              <a:gd name="connsiteY201" fmla="*/ 1324674 h 4572000"/>
              <a:gd name="connsiteX202" fmla="*/ 1683662 w 2209800"/>
              <a:gd name="connsiteY202" fmla="*/ 1338009 h 4572000"/>
              <a:gd name="connsiteX203" fmla="*/ 1676042 w 2209800"/>
              <a:gd name="connsiteY203" fmla="*/ 1374204 h 4572000"/>
              <a:gd name="connsiteX204" fmla="*/ 1663660 w 2209800"/>
              <a:gd name="connsiteY204" fmla="*/ 1398969 h 4572000"/>
              <a:gd name="connsiteX205" fmla="*/ 1620797 w 2209800"/>
              <a:gd name="connsiteY205" fmla="*/ 1477074 h 4572000"/>
              <a:gd name="connsiteX206" fmla="*/ 1596032 w 2209800"/>
              <a:gd name="connsiteY206" fmla="*/ 1509459 h 4572000"/>
              <a:gd name="connsiteX207" fmla="*/ 1565552 w 2209800"/>
              <a:gd name="connsiteY207" fmla="*/ 1588517 h 4572000"/>
              <a:gd name="connsiteX208" fmla="*/ 1510307 w 2209800"/>
              <a:gd name="connsiteY208" fmla="*/ 1754252 h 4572000"/>
              <a:gd name="connsiteX209" fmla="*/ 1486495 w 2209800"/>
              <a:gd name="connsiteY209" fmla="*/ 1843787 h 4572000"/>
              <a:gd name="connsiteX210" fmla="*/ 1451252 w 2209800"/>
              <a:gd name="connsiteY210" fmla="*/ 1860932 h 4572000"/>
              <a:gd name="connsiteX211" fmla="*/ 1342667 w 2209800"/>
              <a:gd name="connsiteY211" fmla="*/ 1806639 h 4572000"/>
              <a:gd name="connsiteX212" fmla="*/ 1325522 w 2209800"/>
              <a:gd name="connsiteY212" fmla="*/ 1794257 h 4572000"/>
              <a:gd name="connsiteX213" fmla="*/ 1321712 w 2209800"/>
              <a:gd name="connsiteY213" fmla="*/ 1768539 h 4572000"/>
              <a:gd name="connsiteX214" fmla="*/ 1360765 w 2209800"/>
              <a:gd name="connsiteY214" fmla="*/ 1689482 h 4572000"/>
              <a:gd name="connsiteX215" fmla="*/ 1358860 w 2209800"/>
              <a:gd name="connsiteY215" fmla="*/ 1681862 h 4572000"/>
              <a:gd name="connsiteX216" fmla="*/ 1353145 w 2209800"/>
              <a:gd name="connsiteY216" fmla="*/ 1683767 h 4572000"/>
              <a:gd name="connsiteX217" fmla="*/ 1352192 w 2209800"/>
              <a:gd name="connsiteY217" fmla="*/ 1686624 h 4572000"/>
              <a:gd name="connsiteX218" fmla="*/ 1284565 w 2209800"/>
              <a:gd name="connsiteY218" fmla="*/ 1725677 h 4572000"/>
              <a:gd name="connsiteX219" fmla="*/ 1127402 w 2209800"/>
              <a:gd name="connsiteY219" fmla="*/ 1719009 h 4572000"/>
              <a:gd name="connsiteX220" fmla="*/ 1075015 w 2209800"/>
              <a:gd name="connsiteY220" fmla="*/ 1708532 h 4572000"/>
              <a:gd name="connsiteX221" fmla="*/ 979765 w 2209800"/>
              <a:gd name="connsiteY221" fmla="*/ 1695197 h 4572000"/>
              <a:gd name="connsiteX222" fmla="*/ 947380 w 2209800"/>
              <a:gd name="connsiteY222" fmla="*/ 1689482 h 4572000"/>
              <a:gd name="connsiteX223" fmla="*/ 935950 w 2209800"/>
              <a:gd name="connsiteY223" fmla="*/ 1688529 h 4572000"/>
              <a:gd name="connsiteX224" fmla="*/ 904517 w 2209800"/>
              <a:gd name="connsiteY224" fmla="*/ 1689482 h 4572000"/>
              <a:gd name="connsiteX225" fmla="*/ 885467 w 2209800"/>
              <a:gd name="connsiteY225" fmla="*/ 1710437 h 4572000"/>
              <a:gd name="connsiteX226" fmla="*/ 1225510 w 2209800"/>
              <a:gd name="connsiteY226" fmla="*/ 1051307 h 4572000"/>
              <a:gd name="connsiteX227" fmla="*/ 1219795 w 2209800"/>
              <a:gd name="connsiteY227" fmla="*/ 1039877 h 4572000"/>
              <a:gd name="connsiteX228" fmla="*/ 1209317 w 2209800"/>
              <a:gd name="connsiteY228" fmla="*/ 1047497 h 4572000"/>
              <a:gd name="connsiteX229" fmla="*/ 1189315 w 2209800"/>
              <a:gd name="connsiteY229" fmla="*/ 1070357 h 4572000"/>
              <a:gd name="connsiteX230" fmla="*/ 1111210 w 2209800"/>
              <a:gd name="connsiteY230" fmla="*/ 1141794 h 4572000"/>
              <a:gd name="connsiteX231" fmla="*/ 983575 w 2209800"/>
              <a:gd name="connsiteY231" fmla="*/ 1257047 h 4572000"/>
              <a:gd name="connsiteX232" fmla="*/ 883562 w 2209800"/>
              <a:gd name="connsiteY232" fmla="*/ 1344677 h 4572000"/>
              <a:gd name="connsiteX233" fmla="*/ 867370 w 2209800"/>
              <a:gd name="connsiteY233" fmla="*/ 1358964 h 4572000"/>
              <a:gd name="connsiteX234" fmla="*/ 869275 w 2209800"/>
              <a:gd name="connsiteY234" fmla="*/ 1381824 h 4572000"/>
              <a:gd name="connsiteX235" fmla="*/ 900707 w 2209800"/>
              <a:gd name="connsiteY235" fmla="*/ 1388492 h 4572000"/>
              <a:gd name="connsiteX236" fmla="*/ 959762 w 2209800"/>
              <a:gd name="connsiteY236" fmla="*/ 1378014 h 4572000"/>
              <a:gd name="connsiteX237" fmla="*/ 977860 w 2209800"/>
              <a:gd name="connsiteY237" fmla="*/ 1378014 h 4572000"/>
              <a:gd name="connsiteX238" fmla="*/ 1017865 w 2209800"/>
              <a:gd name="connsiteY238" fmla="*/ 1390397 h 4572000"/>
              <a:gd name="connsiteX239" fmla="*/ 1092160 w 2209800"/>
              <a:gd name="connsiteY239" fmla="*/ 1401827 h 4572000"/>
              <a:gd name="connsiteX240" fmla="*/ 1178837 w 2209800"/>
              <a:gd name="connsiteY240" fmla="*/ 1394207 h 4572000"/>
              <a:gd name="connsiteX241" fmla="*/ 1212175 w 2209800"/>
              <a:gd name="connsiteY241" fmla="*/ 1358964 h 4572000"/>
              <a:gd name="connsiteX242" fmla="*/ 1218842 w 2209800"/>
              <a:gd name="connsiteY242" fmla="*/ 1131317 h 4572000"/>
              <a:gd name="connsiteX243" fmla="*/ 1225510 w 2209800"/>
              <a:gd name="connsiteY243" fmla="*/ 1051307 h 4572000"/>
              <a:gd name="connsiteX244" fmla="*/ 574000 w 2209800"/>
              <a:gd name="connsiteY244" fmla="*/ 3282062 h 4572000"/>
              <a:gd name="connsiteX245" fmla="*/ 576857 w 2209800"/>
              <a:gd name="connsiteY245" fmla="*/ 3288729 h 4572000"/>
              <a:gd name="connsiteX246" fmla="*/ 579715 w 2209800"/>
              <a:gd name="connsiteY246" fmla="*/ 3280157 h 4572000"/>
              <a:gd name="connsiteX247" fmla="*/ 599717 w 2209800"/>
              <a:gd name="connsiteY247" fmla="*/ 3233484 h 4572000"/>
              <a:gd name="connsiteX248" fmla="*/ 619720 w 2209800"/>
              <a:gd name="connsiteY248" fmla="*/ 3218244 h 4572000"/>
              <a:gd name="connsiteX249" fmla="*/ 634007 w 2209800"/>
              <a:gd name="connsiteY249" fmla="*/ 3211577 h 4572000"/>
              <a:gd name="connsiteX250" fmla="*/ 652105 w 2209800"/>
              <a:gd name="connsiteY250" fmla="*/ 3183954 h 4572000"/>
              <a:gd name="connsiteX251" fmla="*/ 644485 w 2209800"/>
              <a:gd name="connsiteY251" fmla="*/ 3169667 h 4572000"/>
              <a:gd name="connsiteX252" fmla="*/ 619720 w 2209800"/>
              <a:gd name="connsiteY252" fmla="*/ 3131567 h 4572000"/>
              <a:gd name="connsiteX253" fmla="*/ 620672 w 2209800"/>
              <a:gd name="connsiteY253" fmla="*/ 3102992 h 4572000"/>
              <a:gd name="connsiteX254" fmla="*/ 602575 w 2209800"/>
              <a:gd name="connsiteY254" fmla="*/ 3070607 h 4572000"/>
              <a:gd name="connsiteX255" fmla="*/ 597812 w 2209800"/>
              <a:gd name="connsiteY255" fmla="*/ 3094419 h 4572000"/>
              <a:gd name="connsiteX256" fmla="*/ 593050 w 2209800"/>
              <a:gd name="connsiteY256" fmla="*/ 3129662 h 4572000"/>
              <a:gd name="connsiteX257" fmla="*/ 581620 w 2209800"/>
              <a:gd name="connsiteY257" fmla="*/ 3231579 h 4572000"/>
              <a:gd name="connsiteX258" fmla="*/ 574000 w 2209800"/>
              <a:gd name="connsiteY258" fmla="*/ 3282062 h 4572000"/>
              <a:gd name="connsiteX259" fmla="*/ 337780 w 2209800"/>
              <a:gd name="connsiteY259" fmla="*/ 4482212 h 4572000"/>
              <a:gd name="connsiteX260" fmla="*/ 329207 w 2209800"/>
              <a:gd name="connsiteY260" fmla="*/ 4370769 h 4572000"/>
              <a:gd name="connsiteX261" fmla="*/ 316825 w 2209800"/>
              <a:gd name="connsiteY261" fmla="*/ 4340290 h 4572000"/>
              <a:gd name="connsiteX262" fmla="*/ 308252 w 2209800"/>
              <a:gd name="connsiteY262" fmla="*/ 4340290 h 4572000"/>
              <a:gd name="connsiteX263" fmla="*/ 292060 w 2209800"/>
              <a:gd name="connsiteY263" fmla="*/ 4368865 h 4572000"/>
              <a:gd name="connsiteX264" fmla="*/ 289202 w 2209800"/>
              <a:gd name="connsiteY264" fmla="*/ 4401249 h 4572000"/>
              <a:gd name="connsiteX265" fmla="*/ 326350 w 2209800"/>
              <a:gd name="connsiteY265" fmla="*/ 4486974 h 4572000"/>
              <a:gd name="connsiteX266" fmla="*/ 333970 w 2209800"/>
              <a:gd name="connsiteY266" fmla="*/ 4495547 h 4572000"/>
              <a:gd name="connsiteX267" fmla="*/ 336827 w 2209800"/>
              <a:gd name="connsiteY267" fmla="*/ 4485069 h 4572000"/>
              <a:gd name="connsiteX268" fmla="*/ 337780 w 2209800"/>
              <a:gd name="connsiteY268" fmla="*/ 4482212 h 4572000"/>
              <a:gd name="connsiteX269" fmla="*/ 1225510 w 2209800"/>
              <a:gd name="connsiteY269" fmla="*/ 903669 h 4572000"/>
              <a:gd name="connsiteX270" fmla="*/ 1225510 w 2209800"/>
              <a:gd name="connsiteY270" fmla="*/ 903669 h 4572000"/>
              <a:gd name="connsiteX271" fmla="*/ 1225510 w 2209800"/>
              <a:gd name="connsiteY271" fmla="*/ 891287 h 4572000"/>
              <a:gd name="connsiteX272" fmla="*/ 1222652 w 2209800"/>
              <a:gd name="connsiteY272" fmla="*/ 862712 h 4572000"/>
              <a:gd name="connsiteX273" fmla="*/ 1194077 w 2209800"/>
              <a:gd name="connsiteY273" fmla="*/ 877952 h 4572000"/>
              <a:gd name="connsiteX274" fmla="*/ 1189315 w 2209800"/>
              <a:gd name="connsiteY274" fmla="*/ 881762 h 4572000"/>
              <a:gd name="connsiteX275" fmla="*/ 1187410 w 2209800"/>
              <a:gd name="connsiteY275" fmla="*/ 901764 h 4572000"/>
              <a:gd name="connsiteX276" fmla="*/ 1215985 w 2209800"/>
              <a:gd name="connsiteY276" fmla="*/ 936054 h 4572000"/>
              <a:gd name="connsiteX277" fmla="*/ 1222652 w 2209800"/>
              <a:gd name="connsiteY277" fmla="*/ 941769 h 4572000"/>
              <a:gd name="connsiteX278" fmla="*/ 1224557 w 2209800"/>
              <a:gd name="connsiteY278" fmla="*/ 933197 h 4572000"/>
              <a:gd name="connsiteX279" fmla="*/ 1225510 w 2209800"/>
              <a:gd name="connsiteY279" fmla="*/ 903669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2209800" h="4572000">
                <a:moveTo>
                  <a:pt x="885467" y="1710437"/>
                </a:moveTo>
                <a:cubicBezTo>
                  <a:pt x="887372" y="1721867"/>
                  <a:pt x="890230" y="1737107"/>
                  <a:pt x="892135" y="1752347"/>
                </a:cubicBezTo>
                <a:cubicBezTo>
                  <a:pt x="894040" y="1764729"/>
                  <a:pt x="896897" y="1778064"/>
                  <a:pt x="897850" y="1790447"/>
                </a:cubicBezTo>
                <a:cubicBezTo>
                  <a:pt x="900707" y="1838072"/>
                  <a:pt x="899755" y="1885697"/>
                  <a:pt x="904517" y="1932369"/>
                </a:cubicBezTo>
                <a:cubicBezTo>
                  <a:pt x="908327" y="1972374"/>
                  <a:pt x="915947" y="2011427"/>
                  <a:pt x="921662" y="2051432"/>
                </a:cubicBezTo>
                <a:cubicBezTo>
                  <a:pt x="924520" y="2068577"/>
                  <a:pt x="926425" y="2084769"/>
                  <a:pt x="928330" y="2101914"/>
                </a:cubicBezTo>
                <a:cubicBezTo>
                  <a:pt x="934045" y="2149539"/>
                  <a:pt x="938807" y="2197164"/>
                  <a:pt x="946427" y="2244789"/>
                </a:cubicBezTo>
                <a:cubicBezTo>
                  <a:pt x="949285" y="2260029"/>
                  <a:pt x="949285" y="2277174"/>
                  <a:pt x="962620" y="2288604"/>
                </a:cubicBezTo>
                <a:cubicBezTo>
                  <a:pt x="972145" y="2297177"/>
                  <a:pt x="970240" y="2308607"/>
                  <a:pt x="968335" y="2320037"/>
                </a:cubicBezTo>
                <a:cubicBezTo>
                  <a:pt x="962620" y="2356232"/>
                  <a:pt x="961667" y="2391474"/>
                  <a:pt x="973097" y="2427669"/>
                </a:cubicBezTo>
                <a:cubicBezTo>
                  <a:pt x="983575" y="2461959"/>
                  <a:pt x="987385" y="2498154"/>
                  <a:pt x="978812" y="2535302"/>
                </a:cubicBezTo>
                <a:cubicBezTo>
                  <a:pt x="975955" y="2546732"/>
                  <a:pt x="977860" y="2562924"/>
                  <a:pt x="984527" y="2573402"/>
                </a:cubicBezTo>
                <a:cubicBezTo>
                  <a:pt x="1000720" y="2598167"/>
                  <a:pt x="1001672" y="2626742"/>
                  <a:pt x="1006435" y="2653412"/>
                </a:cubicBezTo>
                <a:cubicBezTo>
                  <a:pt x="1015960" y="2703894"/>
                  <a:pt x="1022627" y="2754377"/>
                  <a:pt x="1032152" y="2803907"/>
                </a:cubicBezTo>
                <a:cubicBezTo>
                  <a:pt x="1042630" y="2859152"/>
                  <a:pt x="1054060" y="2913444"/>
                  <a:pt x="1064537" y="2968689"/>
                </a:cubicBezTo>
                <a:cubicBezTo>
                  <a:pt x="1070252" y="2998217"/>
                  <a:pt x="1075015" y="3027744"/>
                  <a:pt x="1080730" y="3057272"/>
                </a:cubicBezTo>
                <a:cubicBezTo>
                  <a:pt x="1082635" y="3066797"/>
                  <a:pt x="1084540" y="3077274"/>
                  <a:pt x="1086445" y="3086799"/>
                </a:cubicBezTo>
                <a:cubicBezTo>
                  <a:pt x="1098827" y="3140139"/>
                  <a:pt x="1092160" y="3189669"/>
                  <a:pt x="1071205" y="3240152"/>
                </a:cubicBezTo>
                <a:cubicBezTo>
                  <a:pt x="1055965" y="3277299"/>
                  <a:pt x="1045487" y="3316352"/>
                  <a:pt x="1031200" y="3353499"/>
                </a:cubicBezTo>
                <a:cubicBezTo>
                  <a:pt x="1015960" y="3391599"/>
                  <a:pt x="1002625" y="3430652"/>
                  <a:pt x="980717" y="3465894"/>
                </a:cubicBezTo>
                <a:cubicBezTo>
                  <a:pt x="960715" y="3498279"/>
                  <a:pt x="946427" y="3534474"/>
                  <a:pt x="928330" y="3567812"/>
                </a:cubicBezTo>
                <a:cubicBezTo>
                  <a:pt x="888325" y="3644964"/>
                  <a:pt x="846415" y="3720212"/>
                  <a:pt x="801647" y="3794507"/>
                </a:cubicBezTo>
                <a:cubicBezTo>
                  <a:pt x="797837" y="3801174"/>
                  <a:pt x="795932" y="3808794"/>
                  <a:pt x="793075" y="3816414"/>
                </a:cubicBezTo>
                <a:cubicBezTo>
                  <a:pt x="791170" y="3822129"/>
                  <a:pt x="789265" y="3827844"/>
                  <a:pt x="786407" y="3832607"/>
                </a:cubicBezTo>
                <a:cubicBezTo>
                  <a:pt x="773072" y="3859277"/>
                  <a:pt x="754975" y="3882137"/>
                  <a:pt x="734972" y="3904997"/>
                </a:cubicBezTo>
                <a:cubicBezTo>
                  <a:pt x="714970" y="3926904"/>
                  <a:pt x="698777" y="3953574"/>
                  <a:pt x="683537" y="3978339"/>
                </a:cubicBezTo>
                <a:cubicBezTo>
                  <a:pt x="659725" y="4015487"/>
                  <a:pt x="637817" y="4054539"/>
                  <a:pt x="614005" y="4091687"/>
                </a:cubicBezTo>
                <a:cubicBezTo>
                  <a:pt x="598765" y="4116452"/>
                  <a:pt x="592097" y="4138359"/>
                  <a:pt x="609242" y="4165982"/>
                </a:cubicBezTo>
                <a:cubicBezTo>
                  <a:pt x="624482" y="4190747"/>
                  <a:pt x="635912" y="4218369"/>
                  <a:pt x="646390" y="4245040"/>
                </a:cubicBezTo>
                <a:cubicBezTo>
                  <a:pt x="653057" y="4260280"/>
                  <a:pt x="660677" y="4273615"/>
                  <a:pt x="675917" y="4280282"/>
                </a:cubicBezTo>
                <a:cubicBezTo>
                  <a:pt x="688300" y="4285997"/>
                  <a:pt x="692110" y="4294569"/>
                  <a:pt x="686395" y="4306952"/>
                </a:cubicBezTo>
                <a:cubicBezTo>
                  <a:pt x="683537" y="4313619"/>
                  <a:pt x="683537" y="4318382"/>
                  <a:pt x="692110" y="4324097"/>
                </a:cubicBezTo>
                <a:cubicBezTo>
                  <a:pt x="724495" y="4346005"/>
                  <a:pt x="754975" y="4370769"/>
                  <a:pt x="793075" y="4383152"/>
                </a:cubicBezTo>
                <a:cubicBezTo>
                  <a:pt x="803552" y="4386962"/>
                  <a:pt x="814030" y="4391724"/>
                  <a:pt x="821650" y="4398392"/>
                </a:cubicBezTo>
                <a:cubicBezTo>
                  <a:pt x="831175" y="4406965"/>
                  <a:pt x="838795" y="4416490"/>
                  <a:pt x="854035" y="4415537"/>
                </a:cubicBezTo>
                <a:cubicBezTo>
                  <a:pt x="858797" y="4415537"/>
                  <a:pt x="864512" y="4421252"/>
                  <a:pt x="868322" y="4425062"/>
                </a:cubicBezTo>
                <a:cubicBezTo>
                  <a:pt x="874990" y="4430777"/>
                  <a:pt x="880705" y="4439349"/>
                  <a:pt x="887372" y="4444112"/>
                </a:cubicBezTo>
                <a:cubicBezTo>
                  <a:pt x="901660" y="4452684"/>
                  <a:pt x="906422" y="4463162"/>
                  <a:pt x="898802" y="4479355"/>
                </a:cubicBezTo>
                <a:cubicBezTo>
                  <a:pt x="895945" y="4486022"/>
                  <a:pt x="900707" y="4496499"/>
                  <a:pt x="890230" y="4500309"/>
                </a:cubicBezTo>
                <a:cubicBezTo>
                  <a:pt x="877847" y="4505072"/>
                  <a:pt x="864512" y="4513644"/>
                  <a:pt x="854035" y="4511740"/>
                </a:cubicBezTo>
                <a:cubicBezTo>
                  <a:pt x="825460" y="4506024"/>
                  <a:pt x="798790" y="4518407"/>
                  <a:pt x="772120" y="4520312"/>
                </a:cubicBezTo>
                <a:cubicBezTo>
                  <a:pt x="761642" y="4521265"/>
                  <a:pt x="750212" y="4524122"/>
                  <a:pt x="739735" y="4525074"/>
                </a:cubicBezTo>
                <a:cubicBezTo>
                  <a:pt x="726400" y="4526027"/>
                  <a:pt x="713065" y="4524122"/>
                  <a:pt x="699730" y="4525074"/>
                </a:cubicBezTo>
                <a:cubicBezTo>
                  <a:pt x="646390" y="4528884"/>
                  <a:pt x="595907" y="4516502"/>
                  <a:pt x="545425" y="4504119"/>
                </a:cubicBezTo>
                <a:cubicBezTo>
                  <a:pt x="533042" y="4501262"/>
                  <a:pt x="519707" y="4501262"/>
                  <a:pt x="506372" y="4501262"/>
                </a:cubicBezTo>
                <a:cubicBezTo>
                  <a:pt x="502562" y="4501262"/>
                  <a:pt x="496847" y="4506024"/>
                  <a:pt x="495895" y="4508882"/>
                </a:cubicBezTo>
                <a:cubicBezTo>
                  <a:pt x="492085" y="4523169"/>
                  <a:pt x="482560" y="4525074"/>
                  <a:pt x="470177" y="4525074"/>
                </a:cubicBezTo>
                <a:cubicBezTo>
                  <a:pt x="442555" y="4525074"/>
                  <a:pt x="414932" y="4525074"/>
                  <a:pt x="388262" y="4525074"/>
                </a:cubicBezTo>
                <a:cubicBezTo>
                  <a:pt x="378737" y="4525074"/>
                  <a:pt x="367307" y="4520312"/>
                  <a:pt x="358735" y="4523169"/>
                </a:cubicBezTo>
                <a:cubicBezTo>
                  <a:pt x="354925" y="4525074"/>
                  <a:pt x="355877" y="4539362"/>
                  <a:pt x="353020" y="4547934"/>
                </a:cubicBezTo>
                <a:cubicBezTo>
                  <a:pt x="346352" y="4566984"/>
                  <a:pt x="337780" y="4571747"/>
                  <a:pt x="316825" y="4568890"/>
                </a:cubicBezTo>
                <a:cubicBezTo>
                  <a:pt x="307300" y="4567937"/>
                  <a:pt x="296822" y="4566032"/>
                  <a:pt x="287297" y="4562222"/>
                </a:cubicBezTo>
                <a:cubicBezTo>
                  <a:pt x="249197" y="4546982"/>
                  <a:pt x="210145" y="4533647"/>
                  <a:pt x="175855" y="4508882"/>
                </a:cubicBezTo>
                <a:cubicBezTo>
                  <a:pt x="128230" y="4475544"/>
                  <a:pt x="100607" y="4429824"/>
                  <a:pt x="85367" y="4374580"/>
                </a:cubicBezTo>
                <a:cubicBezTo>
                  <a:pt x="80605" y="4358387"/>
                  <a:pt x="76795" y="4341242"/>
                  <a:pt x="74890" y="4325049"/>
                </a:cubicBezTo>
                <a:cubicBezTo>
                  <a:pt x="73937" y="4315524"/>
                  <a:pt x="69175" y="4305047"/>
                  <a:pt x="81557" y="4298380"/>
                </a:cubicBezTo>
                <a:cubicBezTo>
                  <a:pt x="83462" y="4297427"/>
                  <a:pt x="84415" y="4292665"/>
                  <a:pt x="84415" y="4290759"/>
                </a:cubicBezTo>
                <a:cubicBezTo>
                  <a:pt x="80605" y="4262184"/>
                  <a:pt x="78700" y="4232657"/>
                  <a:pt x="72032" y="4205034"/>
                </a:cubicBezTo>
                <a:cubicBezTo>
                  <a:pt x="69175" y="4194557"/>
                  <a:pt x="54887" y="4186937"/>
                  <a:pt x="46315" y="4178364"/>
                </a:cubicBezTo>
                <a:cubicBezTo>
                  <a:pt x="43457" y="4175507"/>
                  <a:pt x="37742" y="4171697"/>
                  <a:pt x="37742" y="4167887"/>
                </a:cubicBezTo>
                <a:cubicBezTo>
                  <a:pt x="29170" y="4128834"/>
                  <a:pt x="20597" y="4089782"/>
                  <a:pt x="12977" y="4050729"/>
                </a:cubicBezTo>
                <a:cubicBezTo>
                  <a:pt x="10120" y="4037394"/>
                  <a:pt x="8215" y="4023107"/>
                  <a:pt x="7262" y="4008819"/>
                </a:cubicBezTo>
                <a:cubicBezTo>
                  <a:pt x="6310" y="3997389"/>
                  <a:pt x="11072" y="3989769"/>
                  <a:pt x="22502" y="3985959"/>
                </a:cubicBezTo>
                <a:cubicBezTo>
                  <a:pt x="32980" y="3983102"/>
                  <a:pt x="43457" y="3978339"/>
                  <a:pt x="53935" y="3975482"/>
                </a:cubicBezTo>
                <a:cubicBezTo>
                  <a:pt x="56792" y="3974529"/>
                  <a:pt x="61555" y="3976434"/>
                  <a:pt x="62507" y="3974529"/>
                </a:cubicBezTo>
                <a:cubicBezTo>
                  <a:pt x="77747" y="3954527"/>
                  <a:pt x="101560" y="3962147"/>
                  <a:pt x="120610" y="3955479"/>
                </a:cubicBezTo>
                <a:cubicBezTo>
                  <a:pt x="141565" y="3947859"/>
                  <a:pt x="161567" y="3945002"/>
                  <a:pt x="182522" y="3945954"/>
                </a:cubicBezTo>
                <a:cubicBezTo>
                  <a:pt x="193952" y="3946907"/>
                  <a:pt x="200620" y="3942144"/>
                  <a:pt x="207287" y="3932619"/>
                </a:cubicBezTo>
                <a:cubicBezTo>
                  <a:pt x="213955" y="3923094"/>
                  <a:pt x="224432" y="3916427"/>
                  <a:pt x="233005" y="3907854"/>
                </a:cubicBezTo>
                <a:cubicBezTo>
                  <a:pt x="240625" y="3898329"/>
                  <a:pt x="239672" y="3894519"/>
                  <a:pt x="228242" y="3892614"/>
                </a:cubicBezTo>
                <a:cubicBezTo>
                  <a:pt x="217765" y="3890709"/>
                  <a:pt x="213002" y="3886899"/>
                  <a:pt x="219670" y="3876422"/>
                </a:cubicBezTo>
                <a:cubicBezTo>
                  <a:pt x="227290" y="3864992"/>
                  <a:pt x="228242" y="3851657"/>
                  <a:pt x="228242" y="3838322"/>
                </a:cubicBezTo>
                <a:cubicBezTo>
                  <a:pt x="228242" y="3831654"/>
                  <a:pt x="230147" y="3824034"/>
                  <a:pt x="231100" y="3817367"/>
                </a:cubicBezTo>
                <a:cubicBezTo>
                  <a:pt x="232052" y="3804984"/>
                  <a:pt x="235862" y="3791649"/>
                  <a:pt x="232052" y="3781172"/>
                </a:cubicBezTo>
                <a:cubicBezTo>
                  <a:pt x="226337" y="3764027"/>
                  <a:pt x="227290" y="3746882"/>
                  <a:pt x="227290" y="3730689"/>
                </a:cubicBezTo>
                <a:cubicBezTo>
                  <a:pt x="225385" y="3691637"/>
                  <a:pt x="222527" y="3652584"/>
                  <a:pt x="221575" y="3612579"/>
                </a:cubicBezTo>
                <a:cubicBezTo>
                  <a:pt x="220622" y="3572574"/>
                  <a:pt x="225385" y="3532569"/>
                  <a:pt x="220622" y="3493517"/>
                </a:cubicBezTo>
                <a:cubicBezTo>
                  <a:pt x="213955" y="3434462"/>
                  <a:pt x="219670" y="3376359"/>
                  <a:pt x="215860" y="3317304"/>
                </a:cubicBezTo>
                <a:cubicBezTo>
                  <a:pt x="213955" y="3281109"/>
                  <a:pt x="208240" y="3245867"/>
                  <a:pt x="201572" y="3209672"/>
                </a:cubicBezTo>
                <a:cubicBezTo>
                  <a:pt x="193952" y="3168714"/>
                  <a:pt x="187285" y="3126804"/>
                  <a:pt x="183475" y="3084894"/>
                </a:cubicBezTo>
                <a:cubicBezTo>
                  <a:pt x="180617" y="3049652"/>
                  <a:pt x="184427" y="3014409"/>
                  <a:pt x="172997" y="2980119"/>
                </a:cubicBezTo>
                <a:cubicBezTo>
                  <a:pt x="172045" y="2978214"/>
                  <a:pt x="172045" y="2976309"/>
                  <a:pt x="172045" y="2974404"/>
                </a:cubicBezTo>
                <a:cubicBezTo>
                  <a:pt x="170140" y="2931542"/>
                  <a:pt x="168235" y="2887727"/>
                  <a:pt x="165377" y="2844864"/>
                </a:cubicBezTo>
                <a:cubicBezTo>
                  <a:pt x="162520" y="2804859"/>
                  <a:pt x="158710" y="2764854"/>
                  <a:pt x="154900" y="2724849"/>
                </a:cubicBezTo>
                <a:cubicBezTo>
                  <a:pt x="154900" y="2722944"/>
                  <a:pt x="154900" y="2721039"/>
                  <a:pt x="154900" y="2719134"/>
                </a:cubicBezTo>
                <a:cubicBezTo>
                  <a:pt x="152995" y="2681987"/>
                  <a:pt x="150137" y="2644839"/>
                  <a:pt x="148232" y="2607692"/>
                </a:cubicBezTo>
                <a:cubicBezTo>
                  <a:pt x="147280" y="2601024"/>
                  <a:pt x="145375" y="2594357"/>
                  <a:pt x="143470" y="2587689"/>
                </a:cubicBezTo>
                <a:cubicBezTo>
                  <a:pt x="131087" y="2543874"/>
                  <a:pt x="118705" y="2499107"/>
                  <a:pt x="105370" y="2455292"/>
                </a:cubicBezTo>
                <a:cubicBezTo>
                  <a:pt x="103465" y="2448624"/>
                  <a:pt x="101560" y="2439099"/>
                  <a:pt x="96797" y="2437194"/>
                </a:cubicBezTo>
                <a:cubicBezTo>
                  <a:pt x="75842" y="2426717"/>
                  <a:pt x="77747" y="2406714"/>
                  <a:pt x="75842" y="2390522"/>
                </a:cubicBezTo>
                <a:cubicBezTo>
                  <a:pt x="72985" y="2354327"/>
                  <a:pt x="70127" y="2318132"/>
                  <a:pt x="63460" y="2282889"/>
                </a:cubicBezTo>
                <a:cubicBezTo>
                  <a:pt x="60602" y="2270507"/>
                  <a:pt x="63460" y="2256219"/>
                  <a:pt x="62507" y="2242884"/>
                </a:cubicBezTo>
                <a:cubicBezTo>
                  <a:pt x="61555" y="2220977"/>
                  <a:pt x="66317" y="2198117"/>
                  <a:pt x="57745" y="2176209"/>
                </a:cubicBezTo>
                <a:cubicBezTo>
                  <a:pt x="55840" y="2172399"/>
                  <a:pt x="58697" y="2166684"/>
                  <a:pt x="58697" y="2160969"/>
                </a:cubicBezTo>
                <a:cubicBezTo>
                  <a:pt x="59650" y="2151444"/>
                  <a:pt x="62507" y="2140967"/>
                  <a:pt x="61555" y="2131442"/>
                </a:cubicBezTo>
                <a:cubicBezTo>
                  <a:pt x="61555" y="2068577"/>
                  <a:pt x="75842" y="2008569"/>
                  <a:pt x="91082" y="1947609"/>
                </a:cubicBezTo>
                <a:cubicBezTo>
                  <a:pt x="107275" y="1884744"/>
                  <a:pt x="132992" y="1824737"/>
                  <a:pt x="154900" y="1763777"/>
                </a:cubicBezTo>
                <a:cubicBezTo>
                  <a:pt x="159662" y="1750442"/>
                  <a:pt x="159662" y="1734249"/>
                  <a:pt x="158710" y="1719009"/>
                </a:cubicBezTo>
                <a:cubicBezTo>
                  <a:pt x="152042" y="1647572"/>
                  <a:pt x="126325" y="1580897"/>
                  <a:pt x="103465" y="1514222"/>
                </a:cubicBezTo>
                <a:cubicBezTo>
                  <a:pt x="95845" y="1492314"/>
                  <a:pt x="84415" y="1472312"/>
                  <a:pt x="73937" y="1451357"/>
                </a:cubicBezTo>
                <a:cubicBezTo>
                  <a:pt x="57745" y="1418972"/>
                  <a:pt x="47267" y="1385634"/>
                  <a:pt x="50125" y="1349439"/>
                </a:cubicBezTo>
                <a:cubicBezTo>
                  <a:pt x="52030" y="1324674"/>
                  <a:pt x="45362" y="1302767"/>
                  <a:pt x="30122" y="1281812"/>
                </a:cubicBezTo>
                <a:cubicBezTo>
                  <a:pt x="21550" y="1269429"/>
                  <a:pt x="14882" y="1252284"/>
                  <a:pt x="13930" y="1237044"/>
                </a:cubicBezTo>
                <a:cubicBezTo>
                  <a:pt x="10120" y="1184657"/>
                  <a:pt x="8215" y="1132269"/>
                  <a:pt x="8215" y="1079882"/>
                </a:cubicBezTo>
                <a:cubicBezTo>
                  <a:pt x="8215" y="1052259"/>
                  <a:pt x="14882" y="1024637"/>
                  <a:pt x="18692" y="997014"/>
                </a:cubicBezTo>
                <a:cubicBezTo>
                  <a:pt x="20597" y="978917"/>
                  <a:pt x="23455" y="960819"/>
                  <a:pt x="25360" y="942722"/>
                </a:cubicBezTo>
                <a:cubicBezTo>
                  <a:pt x="31075" y="890334"/>
                  <a:pt x="52982" y="844614"/>
                  <a:pt x="77747" y="799847"/>
                </a:cubicBezTo>
                <a:cubicBezTo>
                  <a:pt x="89177" y="779844"/>
                  <a:pt x="102512" y="760794"/>
                  <a:pt x="106322" y="736982"/>
                </a:cubicBezTo>
                <a:cubicBezTo>
                  <a:pt x="107275" y="729362"/>
                  <a:pt x="111085" y="720789"/>
                  <a:pt x="116800" y="715074"/>
                </a:cubicBezTo>
                <a:cubicBezTo>
                  <a:pt x="142517" y="686499"/>
                  <a:pt x="140612" y="650304"/>
                  <a:pt x="146327" y="616967"/>
                </a:cubicBezTo>
                <a:cubicBezTo>
                  <a:pt x="151090" y="591249"/>
                  <a:pt x="163472" y="575057"/>
                  <a:pt x="185380" y="563627"/>
                </a:cubicBezTo>
                <a:cubicBezTo>
                  <a:pt x="189190" y="561722"/>
                  <a:pt x="193952" y="562674"/>
                  <a:pt x="196810" y="560769"/>
                </a:cubicBezTo>
                <a:cubicBezTo>
                  <a:pt x="208240" y="553149"/>
                  <a:pt x="227290" y="559817"/>
                  <a:pt x="233957" y="543624"/>
                </a:cubicBezTo>
                <a:cubicBezTo>
                  <a:pt x="241577" y="525527"/>
                  <a:pt x="252055" y="508382"/>
                  <a:pt x="250150" y="486474"/>
                </a:cubicBezTo>
                <a:cubicBezTo>
                  <a:pt x="248245" y="470282"/>
                  <a:pt x="251102" y="454089"/>
                  <a:pt x="241577" y="438849"/>
                </a:cubicBezTo>
                <a:cubicBezTo>
                  <a:pt x="238720" y="435039"/>
                  <a:pt x="239672" y="429324"/>
                  <a:pt x="238720" y="424562"/>
                </a:cubicBezTo>
                <a:cubicBezTo>
                  <a:pt x="234910" y="399797"/>
                  <a:pt x="231100" y="375032"/>
                  <a:pt x="227290" y="350267"/>
                </a:cubicBezTo>
                <a:cubicBezTo>
                  <a:pt x="227290" y="347409"/>
                  <a:pt x="225385" y="343599"/>
                  <a:pt x="226337" y="341694"/>
                </a:cubicBezTo>
                <a:cubicBezTo>
                  <a:pt x="232052" y="322644"/>
                  <a:pt x="225385" y="302642"/>
                  <a:pt x="231100" y="283592"/>
                </a:cubicBezTo>
                <a:cubicBezTo>
                  <a:pt x="238720" y="256922"/>
                  <a:pt x="244435" y="229299"/>
                  <a:pt x="250150" y="201677"/>
                </a:cubicBezTo>
                <a:cubicBezTo>
                  <a:pt x="253960" y="184532"/>
                  <a:pt x="259675" y="168339"/>
                  <a:pt x="271105" y="155957"/>
                </a:cubicBezTo>
                <a:cubicBezTo>
                  <a:pt x="285392" y="139764"/>
                  <a:pt x="294917" y="120714"/>
                  <a:pt x="303490" y="101664"/>
                </a:cubicBezTo>
                <a:cubicBezTo>
                  <a:pt x="315872" y="74994"/>
                  <a:pt x="336827" y="55944"/>
                  <a:pt x="358735" y="38799"/>
                </a:cubicBezTo>
                <a:cubicBezTo>
                  <a:pt x="382547" y="20702"/>
                  <a:pt x="411122" y="14987"/>
                  <a:pt x="440650" y="13082"/>
                </a:cubicBezTo>
                <a:cubicBezTo>
                  <a:pt x="461605" y="12129"/>
                  <a:pt x="482560" y="14987"/>
                  <a:pt x="503515" y="8319"/>
                </a:cubicBezTo>
                <a:cubicBezTo>
                  <a:pt x="515897" y="4509"/>
                  <a:pt x="528280" y="10224"/>
                  <a:pt x="534947" y="21654"/>
                </a:cubicBezTo>
                <a:cubicBezTo>
                  <a:pt x="539710" y="26417"/>
                  <a:pt x="541615" y="26417"/>
                  <a:pt x="548282" y="24512"/>
                </a:cubicBezTo>
                <a:cubicBezTo>
                  <a:pt x="555902" y="22607"/>
                  <a:pt x="565427" y="23559"/>
                  <a:pt x="572095" y="26417"/>
                </a:cubicBezTo>
                <a:cubicBezTo>
                  <a:pt x="590192" y="34989"/>
                  <a:pt x="610195" y="34989"/>
                  <a:pt x="628292" y="46419"/>
                </a:cubicBezTo>
                <a:cubicBezTo>
                  <a:pt x="644485" y="56897"/>
                  <a:pt x="666392" y="59754"/>
                  <a:pt x="684490" y="67374"/>
                </a:cubicBezTo>
                <a:cubicBezTo>
                  <a:pt x="694015" y="72137"/>
                  <a:pt x="701635" y="78804"/>
                  <a:pt x="709255" y="85472"/>
                </a:cubicBezTo>
                <a:cubicBezTo>
                  <a:pt x="717827" y="94044"/>
                  <a:pt x="726400" y="100712"/>
                  <a:pt x="738782" y="103569"/>
                </a:cubicBezTo>
                <a:cubicBezTo>
                  <a:pt x="750212" y="106427"/>
                  <a:pt x="751165" y="109284"/>
                  <a:pt x="759737" y="131192"/>
                </a:cubicBezTo>
                <a:cubicBezTo>
                  <a:pt x="761642" y="135002"/>
                  <a:pt x="766405" y="138812"/>
                  <a:pt x="771167" y="139764"/>
                </a:cubicBezTo>
                <a:cubicBezTo>
                  <a:pt x="800695" y="148337"/>
                  <a:pt x="812125" y="176912"/>
                  <a:pt x="832127" y="195009"/>
                </a:cubicBezTo>
                <a:cubicBezTo>
                  <a:pt x="835937" y="198819"/>
                  <a:pt x="835937" y="214059"/>
                  <a:pt x="832127" y="215964"/>
                </a:cubicBezTo>
                <a:cubicBezTo>
                  <a:pt x="820697" y="222632"/>
                  <a:pt x="826412" y="228347"/>
                  <a:pt x="829270" y="235967"/>
                </a:cubicBezTo>
                <a:cubicBezTo>
                  <a:pt x="832127" y="242634"/>
                  <a:pt x="835937" y="248349"/>
                  <a:pt x="837842" y="255017"/>
                </a:cubicBezTo>
                <a:cubicBezTo>
                  <a:pt x="840700" y="263589"/>
                  <a:pt x="834032" y="269304"/>
                  <a:pt x="823555" y="266447"/>
                </a:cubicBezTo>
                <a:cubicBezTo>
                  <a:pt x="820697" y="265494"/>
                  <a:pt x="816887" y="265494"/>
                  <a:pt x="814030" y="267399"/>
                </a:cubicBezTo>
                <a:cubicBezTo>
                  <a:pt x="800695" y="273114"/>
                  <a:pt x="790217" y="285497"/>
                  <a:pt x="773072" y="283592"/>
                </a:cubicBezTo>
                <a:cubicBezTo>
                  <a:pt x="771167" y="283592"/>
                  <a:pt x="768310" y="285497"/>
                  <a:pt x="768310" y="287402"/>
                </a:cubicBezTo>
                <a:cubicBezTo>
                  <a:pt x="765452" y="298832"/>
                  <a:pt x="762595" y="311214"/>
                  <a:pt x="761642" y="322644"/>
                </a:cubicBezTo>
                <a:cubicBezTo>
                  <a:pt x="757832" y="350267"/>
                  <a:pt x="761642" y="378842"/>
                  <a:pt x="746402" y="404559"/>
                </a:cubicBezTo>
                <a:cubicBezTo>
                  <a:pt x="744497" y="408369"/>
                  <a:pt x="748307" y="415989"/>
                  <a:pt x="750212" y="420752"/>
                </a:cubicBezTo>
                <a:cubicBezTo>
                  <a:pt x="758785" y="442659"/>
                  <a:pt x="768310" y="465519"/>
                  <a:pt x="777835" y="487427"/>
                </a:cubicBezTo>
                <a:cubicBezTo>
                  <a:pt x="782597" y="497904"/>
                  <a:pt x="781645" y="508382"/>
                  <a:pt x="775930" y="519812"/>
                </a:cubicBezTo>
                <a:cubicBezTo>
                  <a:pt x="771167" y="530289"/>
                  <a:pt x="764500" y="536957"/>
                  <a:pt x="753070" y="536004"/>
                </a:cubicBezTo>
                <a:cubicBezTo>
                  <a:pt x="731162" y="534099"/>
                  <a:pt x="719732" y="545529"/>
                  <a:pt x="715922" y="566484"/>
                </a:cubicBezTo>
                <a:cubicBezTo>
                  <a:pt x="715922" y="569342"/>
                  <a:pt x="714970" y="574104"/>
                  <a:pt x="714017" y="574104"/>
                </a:cubicBezTo>
                <a:cubicBezTo>
                  <a:pt x="696872" y="577914"/>
                  <a:pt x="705445" y="598869"/>
                  <a:pt x="691157" y="606489"/>
                </a:cubicBezTo>
                <a:cubicBezTo>
                  <a:pt x="677822" y="613157"/>
                  <a:pt x="670202" y="626492"/>
                  <a:pt x="670202" y="643637"/>
                </a:cubicBezTo>
                <a:cubicBezTo>
                  <a:pt x="670202" y="675069"/>
                  <a:pt x="651152" y="693167"/>
                  <a:pt x="618767" y="695072"/>
                </a:cubicBezTo>
                <a:cubicBezTo>
                  <a:pt x="597812" y="696024"/>
                  <a:pt x="577810" y="693167"/>
                  <a:pt x="560665" y="677927"/>
                </a:cubicBezTo>
                <a:cubicBezTo>
                  <a:pt x="550187" y="668402"/>
                  <a:pt x="535900" y="665544"/>
                  <a:pt x="522565" y="659829"/>
                </a:cubicBezTo>
                <a:cubicBezTo>
                  <a:pt x="520660" y="658877"/>
                  <a:pt x="515897" y="659829"/>
                  <a:pt x="514945" y="661734"/>
                </a:cubicBezTo>
                <a:cubicBezTo>
                  <a:pt x="513040" y="663639"/>
                  <a:pt x="513040" y="667449"/>
                  <a:pt x="514945" y="669354"/>
                </a:cubicBezTo>
                <a:cubicBezTo>
                  <a:pt x="518755" y="675069"/>
                  <a:pt x="522565" y="682689"/>
                  <a:pt x="527327" y="686499"/>
                </a:cubicBezTo>
                <a:cubicBezTo>
                  <a:pt x="563522" y="711264"/>
                  <a:pt x="584477" y="748412"/>
                  <a:pt x="607337" y="783654"/>
                </a:cubicBezTo>
                <a:cubicBezTo>
                  <a:pt x="610195" y="788417"/>
                  <a:pt x="613052" y="794132"/>
                  <a:pt x="614957" y="799847"/>
                </a:cubicBezTo>
                <a:cubicBezTo>
                  <a:pt x="620672" y="822707"/>
                  <a:pt x="632102" y="841757"/>
                  <a:pt x="647342" y="859854"/>
                </a:cubicBezTo>
                <a:cubicBezTo>
                  <a:pt x="654962" y="869379"/>
                  <a:pt x="660677" y="882714"/>
                  <a:pt x="662582" y="895097"/>
                </a:cubicBezTo>
                <a:cubicBezTo>
                  <a:pt x="665440" y="918909"/>
                  <a:pt x="679727" y="935102"/>
                  <a:pt x="693062" y="953199"/>
                </a:cubicBezTo>
                <a:cubicBezTo>
                  <a:pt x="707350" y="972249"/>
                  <a:pt x="723542" y="991299"/>
                  <a:pt x="737830" y="1010349"/>
                </a:cubicBezTo>
                <a:cubicBezTo>
                  <a:pt x="744497" y="1018922"/>
                  <a:pt x="750212" y="1026542"/>
                  <a:pt x="745450" y="1040829"/>
                </a:cubicBezTo>
                <a:cubicBezTo>
                  <a:pt x="741640" y="1053212"/>
                  <a:pt x="755927" y="1057974"/>
                  <a:pt x="765452" y="1063689"/>
                </a:cubicBezTo>
                <a:cubicBezTo>
                  <a:pt x="771167" y="1067499"/>
                  <a:pt x="775930" y="1066547"/>
                  <a:pt x="781645" y="1062737"/>
                </a:cubicBezTo>
                <a:cubicBezTo>
                  <a:pt x="804505" y="1046544"/>
                  <a:pt x="827365" y="1030352"/>
                  <a:pt x="850225" y="1014159"/>
                </a:cubicBezTo>
                <a:cubicBezTo>
                  <a:pt x="858797" y="1007492"/>
                  <a:pt x="867370" y="1000824"/>
                  <a:pt x="875942" y="993204"/>
                </a:cubicBezTo>
                <a:cubicBezTo>
                  <a:pt x="889277" y="981774"/>
                  <a:pt x="901660" y="970344"/>
                  <a:pt x="914995" y="959867"/>
                </a:cubicBezTo>
                <a:cubicBezTo>
                  <a:pt x="939760" y="940817"/>
                  <a:pt x="960715" y="919862"/>
                  <a:pt x="980717" y="896049"/>
                </a:cubicBezTo>
                <a:cubicBezTo>
                  <a:pt x="1010245" y="860807"/>
                  <a:pt x="1047392" y="831279"/>
                  <a:pt x="1082635" y="800799"/>
                </a:cubicBezTo>
                <a:cubicBezTo>
                  <a:pt x="1098827" y="787464"/>
                  <a:pt x="1113115" y="775082"/>
                  <a:pt x="1120735" y="755079"/>
                </a:cubicBezTo>
                <a:cubicBezTo>
                  <a:pt x="1132165" y="725552"/>
                  <a:pt x="1144547" y="695072"/>
                  <a:pt x="1155977" y="665544"/>
                </a:cubicBezTo>
                <a:cubicBezTo>
                  <a:pt x="1159787" y="655067"/>
                  <a:pt x="1163597" y="644589"/>
                  <a:pt x="1169312" y="635064"/>
                </a:cubicBezTo>
                <a:cubicBezTo>
                  <a:pt x="1174075" y="626492"/>
                  <a:pt x="1180742" y="616967"/>
                  <a:pt x="1189315" y="613157"/>
                </a:cubicBezTo>
                <a:cubicBezTo>
                  <a:pt x="1222652" y="597917"/>
                  <a:pt x="1257895" y="584582"/>
                  <a:pt x="1292185" y="570294"/>
                </a:cubicBezTo>
                <a:cubicBezTo>
                  <a:pt x="1296947" y="568389"/>
                  <a:pt x="1304567" y="571247"/>
                  <a:pt x="1308377" y="568389"/>
                </a:cubicBezTo>
                <a:cubicBezTo>
                  <a:pt x="1312187" y="564579"/>
                  <a:pt x="1313140" y="557912"/>
                  <a:pt x="1314092" y="552197"/>
                </a:cubicBezTo>
                <a:cubicBezTo>
                  <a:pt x="1322665" y="507429"/>
                  <a:pt x="1331237" y="461709"/>
                  <a:pt x="1339810" y="415989"/>
                </a:cubicBezTo>
                <a:cubicBezTo>
                  <a:pt x="1347430" y="375984"/>
                  <a:pt x="1356002" y="335979"/>
                  <a:pt x="1362670" y="295022"/>
                </a:cubicBezTo>
                <a:cubicBezTo>
                  <a:pt x="1368385" y="263589"/>
                  <a:pt x="1372195" y="231204"/>
                  <a:pt x="1376957" y="199772"/>
                </a:cubicBezTo>
                <a:cubicBezTo>
                  <a:pt x="1380767" y="174054"/>
                  <a:pt x="1396007" y="163577"/>
                  <a:pt x="1420772" y="168339"/>
                </a:cubicBezTo>
                <a:cubicBezTo>
                  <a:pt x="1450300" y="173102"/>
                  <a:pt x="1476017" y="185484"/>
                  <a:pt x="1502687" y="196914"/>
                </a:cubicBezTo>
                <a:cubicBezTo>
                  <a:pt x="1581745" y="231204"/>
                  <a:pt x="1654135" y="278829"/>
                  <a:pt x="1726525" y="326454"/>
                </a:cubicBezTo>
                <a:cubicBezTo>
                  <a:pt x="1786532" y="366459"/>
                  <a:pt x="1847492" y="406464"/>
                  <a:pt x="1907500" y="446469"/>
                </a:cubicBezTo>
                <a:cubicBezTo>
                  <a:pt x="1951315" y="475997"/>
                  <a:pt x="1992272" y="507429"/>
                  <a:pt x="2032277" y="540767"/>
                </a:cubicBezTo>
                <a:cubicBezTo>
                  <a:pt x="2064662" y="567437"/>
                  <a:pt x="2098952" y="593154"/>
                  <a:pt x="2127527" y="624587"/>
                </a:cubicBezTo>
                <a:cubicBezTo>
                  <a:pt x="2136100" y="633159"/>
                  <a:pt x="2147530" y="639827"/>
                  <a:pt x="2143720" y="656972"/>
                </a:cubicBezTo>
                <a:cubicBezTo>
                  <a:pt x="2141815" y="663639"/>
                  <a:pt x="2150387" y="673164"/>
                  <a:pt x="2154197" y="681737"/>
                </a:cubicBezTo>
                <a:cubicBezTo>
                  <a:pt x="2169437" y="713169"/>
                  <a:pt x="2185630" y="744602"/>
                  <a:pt x="2201822" y="776987"/>
                </a:cubicBezTo>
                <a:cubicBezTo>
                  <a:pt x="2211347" y="796989"/>
                  <a:pt x="2210395" y="800799"/>
                  <a:pt x="2191345" y="810324"/>
                </a:cubicBezTo>
                <a:cubicBezTo>
                  <a:pt x="2170390" y="820802"/>
                  <a:pt x="2149435" y="829374"/>
                  <a:pt x="2128480" y="838899"/>
                </a:cubicBezTo>
                <a:cubicBezTo>
                  <a:pt x="2077045" y="862712"/>
                  <a:pt x="2025610" y="885572"/>
                  <a:pt x="1975127" y="909384"/>
                </a:cubicBezTo>
                <a:cubicBezTo>
                  <a:pt x="1953220" y="919862"/>
                  <a:pt x="1935122" y="933197"/>
                  <a:pt x="1919882" y="954152"/>
                </a:cubicBezTo>
                <a:cubicBezTo>
                  <a:pt x="1877972" y="1013207"/>
                  <a:pt x="1833205" y="1070357"/>
                  <a:pt x="1789390" y="1127507"/>
                </a:cubicBezTo>
                <a:cubicBezTo>
                  <a:pt x="1767482" y="1156082"/>
                  <a:pt x="1742717" y="1182752"/>
                  <a:pt x="1718905" y="1210374"/>
                </a:cubicBezTo>
                <a:cubicBezTo>
                  <a:pt x="1713190" y="1217042"/>
                  <a:pt x="1705570" y="1222757"/>
                  <a:pt x="1712237" y="1233234"/>
                </a:cubicBezTo>
                <a:cubicBezTo>
                  <a:pt x="1714142" y="1237044"/>
                  <a:pt x="1713190" y="1242759"/>
                  <a:pt x="1712237" y="1248474"/>
                </a:cubicBezTo>
                <a:cubicBezTo>
                  <a:pt x="1711285" y="1265619"/>
                  <a:pt x="1707475" y="1268477"/>
                  <a:pt x="1689377" y="1266572"/>
                </a:cubicBezTo>
                <a:cubicBezTo>
                  <a:pt x="1679852" y="1265619"/>
                  <a:pt x="1675090" y="1269429"/>
                  <a:pt x="1677947" y="1277049"/>
                </a:cubicBezTo>
                <a:cubicBezTo>
                  <a:pt x="1685567" y="1293242"/>
                  <a:pt x="1695092" y="1307529"/>
                  <a:pt x="1679852" y="1324674"/>
                </a:cubicBezTo>
                <a:cubicBezTo>
                  <a:pt x="1677947" y="1326579"/>
                  <a:pt x="1681757" y="1333247"/>
                  <a:pt x="1683662" y="1338009"/>
                </a:cubicBezTo>
                <a:cubicBezTo>
                  <a:pt x="1691282" y="1358964"/>
                  <a:pt x="1692235" y="1362774"/>
                  <a:pt x="1676042" y="1374204"/>
                </a:cubicBezTo>
                <a:cubicBezTo>
                  <a:pt x="1665565" y="1380872"/>
                  <a:pt x="1663660" y="1388492"/>
                  <a:pt x="1663660" y="1398969"/>
                </a:cubicBezTo>
                <a:cubicBezTo>
                  <a:pt x="1663660" y="1433259"/>
                  <a:pt x="1649372" y="1457072"/>
                  <a:pt x="1620797" y="1477074"/>
                </a:cubicBezTo>
                <a:cubicBezTo>
                  <a:pt x="1610320" y="1484694"/>
                  <a:pt x="1601747" y="1497077"/>
                  <a:pt x="1596032" y="1509459"/>
                </a:cubicBezTo>
                <a:cubicBezTo>
                  <a:pt x="1584602" y="1535177"/>
                  <a:pt x="1574125" y="1561847"/>
                  <a:pt x="1565552" y="1588517"/>
                </a:cubicBezTo>
                <a:cubicBezTo>
                  <a:pt x="1546502" y="1643762"/>
                  <a:pt x="1528405" y="1699007"/>
                  <a:pt x="1510307" y="1754252"/>
                </a:cubicBezTo>
                <a:cubicBezTo>
                  <a:pt x="1500782" y="1783779"/>
                  <a:pt x="1494115" y="1814259"/>
                  <a:pt x="1486495" y="1843787"/>
                </a:cubicBezTo>
                <a:cubicBezTo>
                  <a:pt x="1481732" y="1862837"/>
                  <a:pt x="1469350" y="1869504"/>
                  <a:pt x="1451252" y="1860932"/>
                </a:cubicBezTo>
                <a:cubicBezTo>
                  <a:pt x="1415057" y="1843787"/>
                  <a:pt x="1378862" y="1824737"/>
                  <a:pt x="1342667" y="1806639"/>
                </a:cubicBezTo>
                <a:cubicBezTo>
                  <a:pt x="1336952" y="1803782"/>
                  <a:pt x="1331237" y="1799019"/>
                  <a:pt x="1325522" y="1794257"/>
                </a:cubicBezTo>
                <a:cubicBezTo>
                  <a:pt x="1315045" y="1786637"/>
                  <a:pt x="1315997" y="1779017"/>
                  <a:pt x="1321712" y="1768539"/>
                </a:cubicBezTo>
                <a:cubicBezTo>
                  <a:pt x="1335047" y="1742822"/>
                  <a:pt x="1348382" y="1716152"/>
                  <a:pt x="1360765" y="1689482"/>
                </a:cubicBezTo>
                <a:cubicBezTo>
                  <a:pt x="1361717" y="1687577"/>
                  <a:pt x="1359812" y="1684719"/>
                  <a:pt x="1358860" y="1681862"/>
                </a:cubicBezTo>
                <a:cubicBezTo>
                  <a:pt x="1356955" y="1682814"/>
                  <a:pt x="1355050" y="1682814"/>
                  <a:pt x="1353145" y="1683767"/>
                </a:cubicBezTo>
                <a:cubicBezTo>
                  <a:pt x="1352192" y="1683767"/>
                  <a:pt x="1352192" y="1685672"/>
                  <a:pt x="1352192" y="1686624"/>
                </a:cubicBezTo>
                <a:cubicBezTo>
                  <a:pt x="1330285" y="1726629"/>
                  <a:pt x="1329332" y="1728534"/>
                  <a:pt x="1284565" y="1725677"/>
                </a:cubicBezTo>
                <a:cubicBezTo>
                  <a:pt x="1232177" y="1722819"/>
                  <a:pt x="1179790" y="1719009"/>
                  <a:pt x="1127402" y="1719009"/>
                </a:cubicBezTo>
                <a:cubicBezTo>
                  <a:pt x="1110257" y="1719009"/>
                  <a:pt x="1092160" y="1711389"/>
                  <a:pt x="1075015" y="1708532"/>
                </a:cubicBezTo>
                <a:cubicBezTo>
                  <a:pt x="1043582" y="1703769"/>
                  <a:pt x="1011197" y="1699959"/>
                  <a:pt x="979765" y="1695197"/>
                </a:cubicBezTo>
                <a:cubicBezTo>
                  <a:pt x="969287" y="1693292"/>
                  <a:pt x="957857" y="1691387"/>
                  <a:pt x="947380" y="1689482"/>
                </a:cubicBezTo>
                <a:cubicBezTo>
                  <a:pt x="943570" y="1688529"/>
                  <a:pt x="938807" y="1686624"/>
                  <a:pt x="935950" y="1688529"/>
                </a:cubicBezTo>
                <a:cubicBezTo>
                  <a:pt x="925472" y="1694244"/>
                  <a:pt x="914995" y="1691387"/>
                  <a:pt x="904517" y="1689482"/>
                </a:cubicBezTo>
                <a:cubicBezTo>
                  <a:pt x="888325" y="1687577"/>
                  <a:pt x="885467" y="1690434"/>
                  <a:pt x="885467" y="1710437"/>
                </a:cubicBezTo>
                <a:close/>
                <a:moveTo>
                  <a:pt x="1225510" y="1051307"/>
                </a:moveTo>
                <a:cubicBezTo>
                  <a:pt x="1223605" y="1048449"/>
                  <a:pt x="1221700" y="1043687"/>
                  <a:pt x="1219795" y="1039877"/>
                </a:cubicBezTo>
                <a:cubicBezTo>
                  <a:pt x="1215985" y="1042734"/>
                  <a:pt x="1212175" y="1044639"/>
                  <a:pt x="1209317" y="1047497"/>
                </a:cubicBezTo>
                <a:cubicBezTo>
                  <a:pt x="1202650" y="1055117"/>
                  <a:pt x="1196935" y="1063689"/>
                  <a:pt x="1189315" y="1070357"/>
                </a:cubicBezTo>
                <a:cubicBezTo>
                  <a:pt x="1163597" y="1094169"/>
                  <a:pt x="1137880" y="1117982"/>
                  <a:pt x="1111210" y="1141794"/>
                </a:cubicBezTo>
                <a:cubicBezTo>
                  <a:pt x="1068347" y="1180847"/>
                  <a:pt x="1026437" y="1218947"/>
                  <a:pt x="983575" y="1257047"/>
                </a:cubicBezTo>
                <a:cubicBezTo>
                  <a:pt x="950237" y="1286574"/>
                  <a:pt x="916900" y="1315149"/>
                  <a:pt x="883562" y="1344677"/>
                </a:cubicBezTo>
                <a:cubicBezTo>
                  <a:pt x="877847" y="1349439"/>
                  <a:pt x="873085" y="1354202"/>
                  <a:pt x="867370" y="1358964"/>
                </a:cubicBezTo>
                <a:cubicBezTo>
                  <a:pt x="851177" y="1372299"/>
                  <a:pt x="850225" y="1373252"/>
                  <a:pt x="869275" y="1381824"/>
                </a:cubicBezTo>
                <a:cubicBezTo>
                  <a:pt x="878800" y="1385634"/>
                  <a:pt x="890230" y="1389444"/>
                  <a:pt x="900707" y="1388492"/>
                </a:cubicBezTo>
                <a:cubicBezTo>
                  <a:pt x="920710" y="1386587"/>
                  <a:pt x="939760" y="1380872"/>
                  <a:pt x="959762" y="1378014"/>
                </a:cubicBezTo>
                <a:cubicBezTo>
                  <a:pt x="965477" y="1377062"/>
                  <a:pt x="972145" y="1377062"/>
                  <a:pt x="977860" y="1378014"/>
                </a:cubicBezTo>
                <a:cubicBezTo>
                  <a:pt x="991195" y="1381824"/>
                  <a:pt x="1005482" y="1383729"/>
                  <a:pt x="1017865" y="1390397"/>
                </a:cubicBezTo>
                <a:cubicBezTo>
                  <a:pt x="1041677" y="1402779"/>
                  <a:pt x="1064537" y="1407542"/>
                  <a:pt x="1092160" y="1401827"/>
                </a:cubicBezTo>
                <a:cubicBezTo>
                  <a:pt x="1120735" y="1396112"/>
                  <a:pt x="1150262" y="1398969"/>
                  <a:pt x="1178837" y="1394207"/>
                </a:cubicBezTo>
                <a:cubicBezTo>
                  <a:pt x="1206460" y="1388492"/>
                  <a:pt x="1212175" y="1390397"/>
                  <a:pt x="1212175" y="1358964"/>
                </a:cubicBezTo>
                <a:cubicBezTo>
                  <a:pt x="1214080" y="1282764"/>
                  <a:pt x="1215985" y="1207517"/>
                  <a:pt x="1218842" y="1131317"/>
                </a:cubicBezTo>
                <a:cubicBezTo>
                  <a:pt x="1220747" y="1105599"/>
                  <a:pt x="1215985" y="1078929"/>
                  <a:pt x="1225510" y="1051307"/>
                </a:cubicBezTo>
                <a:close/>
                <a:moveTo>
                  <a:pt x="574000" y="3282062"/>
                </a:moveTo>
                <a:cubicBezTo>
                  <a:pt x="574000" y="3283014"/>
                  <a:pt x="575905" y="3285872"/>
                  <a:pt x="576857" y="3288729"/>
                </a:cubicBezTo>
                <a:cubicBezTo>
                  <a:pt x="577810" y="3285872"/>
                  <a:pt x="577810" y="3283014"/>
                  <a:pt x="579715" y="3280157"/>
                </a:cubicBezTo>
                <a:cubicBezTo>
                  <a:pt x="586382" y="3263964"/>
                  <a:pt x="593050" y="3248724"/>
                  <a:pt x="599717" y="3233484"/>
                </a:cubicBezTo>
                <a:cubicBezTo>
                  <a:pt x="603527" y="3224912"/>
                  <a:pt x="608290" y="3218244"/>
                  <a:pt x="619720" y="3218244"/>
                </a:cubicBezTo>
                <a:cubicBezTo>
                  <a:pt x="624482" y="3218244"/>
                  <a:pt x="631150" y="3215387"/>
                  <a:pt x="634007" y="3211577"/>
                </a:cubicBezTo>
                <a:cubicBezTo>
                  <a:pt x="640675" y="3203004"/>
                  <a:pt x="647342" y="3194432"/>
                  <a:pt x="652105" y="3183954"/>
                </a:cubicBezTo>
                <a:cubicBezTo>
                  <a:pt x="654010" y="3179192"/>
                  <a:pt x="651152" y="3173477"/>
                  <a:pt x="644485" y="3169667"/>
                </a:cubicBezTo>
                <a:cubicBezTo>
                  <a:pt x="630197" y="3162047"/>
                  <a:pt x="621625" y="3150617"/>
                  <a:pt x="619720" y="3131567"/>
                </a:cubicBezTo>
                <a:cubicBezTo>
                  <a:pt x="618767" y="3122042"/>
                  <a:pt x="617815" y="3112517"/>
                  <a:pt x="620672" y="3102992"/>
                </a:cubicBezTo>
                <a:cubicBezTo>
                  <a:pt x="622577" y="3097277"/>
                  <a:pt x="607337" y="3071559"/>
                  <a:pt x="602575" y="3070607"/>
                </a:cubicBezTo>
                <a:cubicBezTo>
                  <a:pt x="600670" y="3078227"/>
                  <a:pt x="599717" y="3086799"/>
                  <a:pt x="597812" y="3094419"/>
                </a:cubicBezTo>
                <a:cubicBezTo>
                  <a:pt x="595907" y="3105849"/>
                  <a:pt x="593050" y="3118232"/>
                  <a:pt x="593050" y="3129662"/>
                </a:cubicBezTo>
                <a:cubicBezTo>
                  <a:pt x="593050" y="3163952"/>
                  <a:pt x="588287" y="3197289"/>
                  <a:pt x="581620" y="3231579"/>
                </a:cubicBezTo>
                <a:cubicBezTo>
                  <a:pt x="577810" y="3247772"/>
                  <a:pt x="576857" y="3263964"/>
                  <a:pt x="574000" y="3282062"/>
                </a:cubicBezTo>
                <a:close/>
                <a:moveTo>
                  <a:pt x="337780" y="4482212"/>
                </a:moveTo>
                <a:cubicBezTo>
                  <a:pt x="334922" y="4442207"/>
                  <a:pt x="333017" y="4406965"/>
                  <a:pt x="329207" y="4370769"/>
                </a:cubicBezTo>
                <a:cubicBezTo>
                  <a:pt x="328255" y="4360292"/>
                  <a:pt x="321587" y="4349815"/>
                  <a:pt x="316825" y="4340290"/>
                </a:cubicBezTo>
                <a:cubicBezTo>
                  <a:pt x="315872" y="4339337"/>
                  <a:pt x="309205" y="4339337"/>
                  <a:pt x="308252" y="4340290"/>
                </a:cubicBezTo>
                <a:cubicBezTo>
                  <a:pt x="302537" y="4349815"/>
                  <a:pt x="299680" y="4361244"/>
                  <a:pt x="292060" y="4368865"/>
                </a:cubicBezTo>
                <a:cubicBezTo>
                  <a:pt x="281582" y="4380294"/>
                  <a:pt x="284440" y="4390772"/>
                  <a:pt x="289202" y="4401249"/>
                </a:cubicBezTo>
                <a:cubicBezTo>
                  <a:pt x="301585" y="4429824"/>
                  <a:pt x="313015" y="4458399"/>
                  <a:pt x="326350" y="4486974"/>
                </a:cubicBezTo>
                <a:cubicBezTo>
                  <a:pt x="328255" y="4490784"/>
                  <a:pt x="331112" y="4492690"/>
                  <a:pt x="333970" y="4495547"/>
                </a:cubicBezTo>
                <a:cubicBezTo>
                  <a:pt x="334922" y="4491737"/>
                  <a:pt x="335875" y="4487927"/>
                  <a:pt x="336827" y="4485069"/>
                </a:cubicBezTo>
                <a:cubicBezTo>
                  <a:pt x="336827" y="4484117"/>
                  <a:pt x="337780" y="4481259"/>
                  <a:pt x="337780" y="4482212"/>
                </a:cubicBezTo>
                <a:close/>
                <a:moveTo>
                  <a:pt x="1225510" y="903669"/>
                </a:moveTo>
                <a:cubicBezTo>
                  <a:pt x="1225510" y="903669"/>
                  <a:pt x="1225510" y="903669"/>
                  <a:pt x="1225510" y="903669"/>
                </a:cubicBezTo>
                <a:cubicBezTo>
                  <a:pt x="1225510" y="899859"/>
                  <a:pt x="1225510" y="896049"/>
                  <a:pt x="1225510" y="891287"/>
                </a:cubicBezTo>
                <a:cubicBezTo>
                  <a:pt x="1224557" y="881762"/>
                  <a:pt x="1223605" y="872237"/>
                  <a:pt x="1222652" y="862712"/>
                </a:cubicBezTo>
                <a:cubicBezTo>
                  <a:pt x="1213127" y="867474"/>
                  <a:pt x="1203602" y="873189"/>
                  <a:pt x="1194077" y="877952"/>
                </a:cubicBezTo>
                <a:cubicBezTo>
                  <a:pt x="1192172" y="878904"/>
                  <a:pt x="1191220" y="880809"/>
                  <a:pt x="1189315" y="881762"/>
                </a:cubicBezTo>
                <a:cubicBezTo>
                  <a:pt x="1177885" y="891287"/>
                  <a:pt x="1178837" y="891287"/>
                  <a:pt x="1187410" y="901764"/>
                </a:cubicBezTo>
                <a:cubicBezTo>
                  <a:pt x="1196935" y="913194"/>
                  <a:pt x="1206460" y="924624"/>
                  <a:pt x="1215985" y="936054"/>
                </a:cubicBezTo>
                <a:cubicBezTo>
                  <a:pt x="1217890" y="937959"/>
                  <a:pt x="1220747" y="939864"/>
                  <a:pt x="1222652" y="941769"/>
                </a:cubicBezTo>
                <a:cubicBezTo>
                  <a:pt x="1223605" y="938912"/>
                  <a:pt x="1224557" y="936054"/>
                  <a:pt x="1224557" y="933197"/>
                </a:cubicBezTo>
                <a:cubicBezTo>
                  <a:pt x="1225510" y="923672"/>
                  <a:pt x="1225510" y="914147"/>
                  <a:pt x="1225510" y="90366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49D157E7-B14F-4E79-99D9-84C89DBF05DD}"/>
              </a:ext>
            </a:extLst>
          </p:cNvPr>
          <p:cNvSpPr/>
          <p:nvPr/>
        </p:nvSpPr>
        <p:spPr>
          <a:xfrm>
            <a:off x="6069661" y="253965"/>
            <a:ext cx="767999" cy="1895745"/>
          </a:xfrm>
          <a:custGeom>
            <a:avLst/>
            <a:gdLst>
              <a:gd name="connsiteX0" fmla="*/ 10001 w 1809750"/>
              <a:gd name="connsiteY0" fmla="*/ 4380249 h 4467225"/>
              <a:gd name="connsiteX1" fmla="*/ 33814 w 1809750"/>
              <a:gd name="connsiteY1" fmla="*/ 4357389 h 4467225"/>
              <a:gd name="connsiteX2" fmla="*/ 68104 w 1809750"/>
              <a:gd name="connsiteY2" fmla="*/ 4343101 h 4467225"/>
              <a:gd name="connsiteX3" fmla="*/ 128111 w 1809750"/>
              <a:gd name="connsiteY3" fmla="*/ 4262139 h 4467225"/>
              <a:gd name="connsiteX4" fmla="*/ 157639 w 1809750"/>
              <a:gd name="connsiteY4" fmla="*/ 4100214 h 4467225"/>
              <a:gd name="connsiteX5" fmla="*/ 220504 w 1809750"/>
              <a:gd name="connsiteY5" fmla="*/ 3863994 h 4467225"/>
              <a:gd name="connsiteX6" fmla="*/ 242411 w 1809750"/>
              <a:gd name="connsiteY6" fmla="*/ 3805891 h 4467225"/>
              <a:gd name="connsiteX7" fmla="*/ 268129 w 1809750"/>
              <a:gd name="connsiteY7" fmla="*/ 3699211 h 4467225"/>
              <a:gd name="connsiteX8" fmla="*/ 328136 w 1809750"/>
              <a:gd name="connsiteY8" fmla="*/ 3422034 h 4467225"/>
              <a:gd name="connsiteX9" fmla="*/ 327184 w 1809750"/>
              <a:gd name="connsiteY9" fmla="*/ 3396316 h 4467225"/>
              <a:gd name="connsiteX10" fmla="*/ 328136 w 1809750"/>
              <a:gd name="connsiteY10" fmla="*/ 3382029 h 4467225"/>
              <a:gd name="connsiteX11" fmla="*/ 370999 w 1809750"/>
              <a:gd name="connsiteY11" fmla="*/ 3260109 h 4467225"/>
              <a:gd name="connsiteX12" fmla="*/ 386239 w 1809750"/>
              <a:gd name="connsiteY12" fmla="*/ 3223914 h 4467225"/>
              <a:gd name="connsiteX13" fmla="*/ 406241 w 1809750"/>
              <a:gd name="connsiteY13" fmla="*/ 3121996 h 4467225"/>
              <a:gd name="connsiteX14" fmla="*/ 423386 w 1809750"/>
              <a:gd name="connsiteY14" fmla="*/ 3035319 h 4467225"/>
              <a:gd name="connsiteX15" fmla="*/ 434816 w 1809750"/>
              <a:gd name="connsiteY15" fmla="*/ 2983884 h 4467225"/>
              <a:gd name="connsiteX16" fmla="*/ 461486 w 1809750"/>
              <a:gd name="connsiteY16" fmla="*/ 2818149 h 4467225"/>
              <a:gd name="connsiteX17" fmla="*/ 471011 w 1809750"/>
              <a:gd name="connsiteY17" fmla="*/ 2784811 h 4467225"/>
              <a:gd name="connsiteX18" fmla="*/ 476726 w 1809750"/>
              <a:gd name="connsiteY18" fmla="*/ 2732424 h 4467225"/>
              <a:gd name="connsiteX19" fmla="*/ 495776 w 1809750"/>
              <a:gd name="connsiteY19" fmla="*/ 2643841 h 4467225"/>
              <a:gd name="connsiteX20" fmla="*/ 503396 w 1809750"/>
              <a:gd name="connsiteY20" fmla="*/ 2624791 h 4467225"/>
              <a:gd name="connsiteX21" fmla="*/ 504349 w 1809750"/>
              <a:gd name="connsiteY21" fmla="*/ 2537161 h 4467225"/>
              <a:gd name="connsiteX22" fmla="*/ 511016 w 1809750"/>
              <a:gd name="connsiteY22" fmla="*/ 2502871 h 4467225"/>
              <a:gd name="connsiteX23" fmla="*/ 538639 w 1809750"/>
              <a:gd name="connsiteY23" fmla="*/ 2290464 h 4467225"/>
              <a:gd name="connsiteX24" fmla="*/ 539591 w 1809750"/>
              <a:gd name="connsiteY24" fmla="*/ 2259984 h 4467225"/>
              <a:gd name="connsiteX25" fmla="*/ 559594 w 1809750"/>
              <a:gd name="connsiteY25" fmla="*/ 2226646 h 4467225"/>
              <a:gd name="connsiteX26" fmla="*/ 558641 w 1809750"/>
              <a:gd name="connsiteY26" fmla="*/ 2183784 h 4467225"/>
              <a:gd name="connsiteX27" fmla="*/ 561499 w 1809750"/>
              <a:gd name="connsiteY27" fmla="*/ 2168544 h 4467225"/>
              <a:gd name="connsiteX28" fmla="*/ 554831 w 1809750"/>
              <a:gd name="connsiteY28" fmla="*/ 2102821 h 4467225"/>
              <a:gd name="connsiteX29" fmla="*/ 529114 w 1809750"/>
              <a:gd name="connsiteY29" fmla="*/ 2085676 h 4467225"/>
              <a:gd name="connsiteX30" fmla="*/ 493871 w 1809750"/>
              <a:gd name="connsiteY30" fmla="*/ 2092344 h 4467225"/>
              <a:gd name="connsiteX31" fmla="*/ 492919 w 1809750"/>
              <a:gd name="connsiteY31" fmla="*/ 2084724 h 4467225"/>
              <a:gd name="connsiteX32" fmla="*/ 520541 w 1809750"/>
              <a:gd name="connsiteY32" fmla="*/ 2079961 h 4467225"/>
              <a:gd name="connsiteX33" fmla="*/ 520541 w 1809750"/>
              <a:gd name="connsiteY33" fmla="*/ 2075199 h 4467225"/>
              <a:gd name="connsiteX34" fmla="*/ 474821 w 1809750"/>
              <a:gd name="connsiteY34" fmla="*/ 2063769 h 4467225"/>
              <a:gd name="connsiteX35" fmla="*/ 488156 w 1809750"/>
              <a:gd name="connsiteY35" fmla="*/ 2009476 h 4467225"/>
              <a:gd name="connsiteX36" fmla="*/ 579596 w 1809750"/>
              <a:gd name="connsiteY36" fmla="*/ 1892319 h 4467225"/>
              <a:gd name="connsiteX37" fmla="*/ 533876 w 1809750"/>
              <a:gd name="connsiteY37" fmla="*/ 1886604 h 4467225"/>
              <a:gd name="connsiteX38" fmla="*/ 513874 w 1809750"/>
              <a:gd name="connsiteY38" fmla="*/ 1897081 h 4467225"/>
              <a:gd name="connsiteX39" fmla="*/ 461486 w 1809750"/>
              <a:gd name="connsiteY39" fmla="*/ 1948516 h 4467225"/>
              <a:gd name="connsiteX40" fmla="*/ 420529 w 1809750"/>
              <a:gd name="connsiteY40" fmla="*/ 2017096 h 4467225"/>
              <a:gd name="connsiteX41" fmla="*/ 432911 w 1809750"/>
              <a:gd name="connsiteY41" fmla="*/ 2049481 h 4467225"/>
              <a:gd name="connsiteX42" fmla="*/ 444341 w 1809750"/>
              <a:gd name="connsiteY42" fmla="*/ 2054244 h 4467225"/>
              <a:gd name="connsiteX43" fmla="*/ 410051 w 1809750"/>
              <a:gd name="connsiteY43" fmla="*/ 2059959 h 4467225"/>
              <a:gd name="connsiteX44" fmla="*/ 412909 w 1809750"/>
              <a:gd name="connsiteY44" fmla="*/ 2079961 h 4467225"/>
              <a:gd name="connsiteX45" fmla="*/ 409099 w 1809750"/>
              <a:gd name="connsiteY45" fmla="*/ 2084724 h 4467225"/>
              <a:gd name="connsiteX46" fmla="*/ 387191 w 1809750"/>
              <a:gd name="connsiteY46" fmla="*/ 2069484 h 4467225"/>
              <a:gd name="connsiteX47" fmla="*/ 366236 w 1809750"/>
              <a:gd name="connsiteY47" fmla="*/ 2029479 h 4467225"/>
              <a:gd name="connsiteX48" fmla="*/ 348139 w 1809750"/>
              <a:gd name="connsiteY48" fmla="*/ 2004714 h 4467225"/>
              <a:gd name="connsiteX49" fmla="*/ 322421 w 1809750"/>
              <a:gd name="connsiteY49" fmla="*/ 1957089 h 4467225"/>
              <a:gd name="connsiteX50" fmla="*/ 289084 w 1809750"/>
              <a:gd name="connsiteY50" fmla="*/ 1910416 h 4467225"/>
              <a:gd name="connsiteX51" fmla="*/ 259556 w 1809750"/>
              <a:gd name="connsiteY51" fmla="*/ 1877079 h 4467225"/>
              <a:gd name="connsiteX52" fmla="*/ 264319 w 1809750"/>
              <a:gd name="connsiteY52" fmla="*/ 1872316 h 4467225"/>
              <a:gd name="connsiteX53" fmla="*/ 278606 w 1809750"/>
              <a:gd name="connsiteY53" fmla="*/ 1881841 h 4467225"/>
              <a:gd name="connsiteX54" fmla="*/ 149066 w 1809750"/>
              <a:gd name="connsiteY54" fmla="*/ 1581804 h 4467225"/>
              <a:gd name="connsiteX55" fmla="*/ 109061 w 1809750"/>
              <a:gd name="connsiteY55" fmla="*/ 1461789 h 4467225"/>
              <a:gd name="connsiteX56" fmla="*/ 106204 w 1809750"/>
              <a:gd name="connsiteY56" fmla="*/ 1429404 h 4467225"/>
              <a:gd name="connsiteX57" fmla="*/ 111919 w 1809750"/>
              <a:gd name="connsiteY57" fmla="*/ 1353204 h 4467225"/>
              <a:gd name="connsiteX58" fmla="*/ 133826 w 1809750"/>
              <a:gd name="connsiteY58" fmla="*/ 1303674 h 4467225"/>
              <a:gd name="connsiteX59" fmla="*/ 206216 w 1809750"/>
              <a:gd name="connsiteY59" fmla="*/ 1160799 h 4467225"/>
              <a:gd name="connsiteX60" fmla="*/ 220504 w 1809750"/>
              <a:gd name="connsiteY60" fmla="*/ 1133176 h 4467225"/>
              <a:gd name="connsiteX61" fmla="*/ 246221 w 1809750"/>
              <a:gd name="connsiteY61" fmla="*/ 1089361 h 4467225"/>
              <a:gd name="connsiteX62" fmla="*/ 299561 w 1809750"/>
              <a:gd name="connsiteY62" fmla="*/ 986491 h 4467225"/>
              <a:gd name="connsiteX63" fmla="*/ 347186 w 1809750"/>
              <a:gd name="connsiteY63" fmla="*/ 891241 h 4467225"/>
              <a:gd name="connsiteX64" fmla="*/ 365284 w 1809750"/>
              <a:gd name="connsiteY64" fmla="*/ 840759 h 4467225"/>
              <a:gd name="connsiteX65" fmla="*/ 372904 w 1809750"/>
              <a:gd name="connsiteY65" fmla="*/ 817899 h 4467225"/>
              <a:gd name="connsiteX66" fmla="*/ 407194 w 1809750"/>
              <a:gd name="connsiteY66" fmla="*/ 750271 h 4467225"/>
              <a:gd name="connsiteX67" fmla="*/ 456724 w 1809750"/>
              <a:gd name="connsiteY67" fmla="*/ 719791 h 4467225"/>
              <a:gd name="connsiteX68" fmla="*/ 571024 w 1809750"/>
              <a:gd name="connsiteY68" fmla="*/ 684549 h 4467225"/>
              <a:gd name="connsiteX69" fmla="*/ 671036 w 1809750"/>
              <a:gd name="connsiteY69" fmla="*/ 632161 h 4467225"/>
              <a:gd name="connsiteX70" fmla="*/ 683419 w 1809750"/>
              <a:gd name="connsiteY70" fmla="*/ 614064 h 4467225"/>
              <a:gd name="connsiteX71" fmla="*/ 693896 w 1809750"/>
              <a:gd name="connsiteY71" fmla="*/ 548341 h 4467225"/>
              <a:gd name="connsiteX72" fmla="*/ 699611 w 1809750"/>
              <a:gd name="connsiteY72" fmla="*/ 438804 h 4467225"/>
              <a:gd name="connsiteX73" fmla="*/ 694849 w 1809750"/>
              <a:gd name="connsiteY73" fmla="*/ 383559 h 4467225"/>
              <a:gd name="connsiteX74" fmla="*/ 717709 w 1809750"/>
              <a:gd name="connsiteY74" fmla="*/ 281641 h 4467225"/>
              <a:gd name="connsiteX75" fmla="*/ 747236 w 1809750"/>
              <a:gd name="connsiteY75" fmla="*/ 187344 h 4467225"/>
              <a:gd name="connsiteX76" fmla="*/ 762476 w 1809750"/>
              <a:gd name="connsiteY76" fmla="*/ 163531 h 4467225"/>
              <a:gd name="connsiteX77" fmla="*/ 824389 w 1809750"/>
              <a:gd name="connsiteY77" fmla="*/ 91141 h 4467225"/>
              <a:gd name="connsiteX78" fmla="*/ 857726 w 1809750"/>
              <a:gd name="connsiteY78" fmla="*/ 42564 h 4467225"/>
              <a:gd name="connsiteX79" fmla="*/ 879634 w 1809750"/>
              <a:gd name="connsiteY79" fmla="*/ 35896 h 4467225"/>
              <a:gd name="connsiteX80" fmla="*/ 904399 w 1809750"/>
              <a:gd name="connsiteY80" fmla="*/ 30181 h 4467225"/>
              <a:gd name="connsiteX81" fmla="*/ 982504 w 1809750"/>
              <a:gd name="connsiteY81" fmla="*/ 11131 h 4467225"/>
              <a:gd name="connsiteX82" fmla="*/ 1059656 w 1809750"/>
              <a:gd name="connsiteY82" fmla="*/ 31134 h 4467225"/>
              <a:gd name="connsiteX83" fmla="*/ 1208246 w 1809750"/>
              <a:gd name="connsiteY83" fmla="*/ 231159 h 4467225"/>
              <a:gd name="connsiteX84" fmla="*/ 1225391 w 1809750"/>
              <a:gd name="connsiteY84" fmla="*/ 466426 h 4467225"/>
              <a:gd name="connsiteX85" fmla="*/ 1224439 w 1809750"/>
              <a:gd name="connsiteY85" fmla="*/ 476904 h 4467225"/>
              <a:gd name="connsiteX86" fmla="*/ 1233011 w 1809750"/>
              <a:gd name="connsiteY86" fmla="*/ 670261 h 4467225"/>
              <a:gd name="connsiteX87" fmla="*/ 1278731 w 1809750"/>
              <a:gd name="connsiteY87" fmla="*/ 721696 h 4467225"/>
              <a:gd name="connsiteX88" fmla="*/ 1348264 w 1809750"/>
              <a:gd name="connsiteY88" fmla="*/ 732174 h 4467225"/>
              <a:gd name="connsiteX89" fmla="*/ 1381601 w 1809750"/>
              <a:gd name="connsiteY89" fmla="*/ 755986 h 4467225"/>
              <a:gd name="connsiteX90" fmla="*/ 1409224 w 1809750"/>
              <a:gd name="connsiteY90" fmla="*/ 801706 h 4467225"/>
              <a:gd name="connsiteX91" fmla="*/ 1417796 w 1809750"/>
              <a:gd name="connsiteY91" fmla="*/ 820756 h 4467225"/>
              <a:gd name="connsiteX92" fmla="*/ 1447324 w 1809750"/>
              <a:gd name="connsiteY92" fmla="*/ 879811 h 4467225"/>
              <a:gd name="connsiteX93" fmla="*/ 1549241 w 1809750"/>
              <a:gd name="connsiteY93" fmla="*/ 1010304 h 4467225"/>
              <a:gd name="connsiteX94" fmla="*/ 1579721 w 1809750"/>
              <a:gd name="connsiteY94" fmla="*/ 1043641 h 4467225"/>
              <a:gd name="connsiteX95" fmla="*/ 1634014 w 1809750"/>
              <a:gd name="connsiteY95" fmla="*/ 1114126 h 4467225"/>
              <a:gd name="connsiteX96" fmla="*/ 1742599 w 1809750"/>
              <a:gd name="connsiteY96" fmla="*/ 1255096 h 4467225"/>
              <a:gd name="connsiteX97" fmla="*/ 1774031 w 1809750"/>
              <a:gd name="connsiteY97" fmla="*/ 1312246 h 4467225"/>
              <a:gd name="connsiteX98" fmla="*/ 1797844 w 1809750"/>
              <a:gd name="connsiteY98" fmla="*/ 1354156 h 4467225"/>
              <a:gd name="connsiteX99" fmla="*/ 1806416 w 1809750"/>
              <a:gd name="connsiteY99" fmla="*/ 1372254 h 4467225"/>
              <a:gd name="connsiteX100" fmla="*/ 1801654 w 1809750"/>
              <a:gd name="connsiteY100" fmla="*/ 1457026 h 4467225"/>
              <a:gd name="connsiteX101" fmla="*/ 1762601 w 1809750"/>
              <a:gd name="connsiteY101" fmla="*/ 1607521 h 4467225"/>
              <a:gd name="connsiteX102" fmla="*/ 1740694 w 1809750"/>
              <a:gd name="connsiteY102" fmla="*/ 1665624 h 4467225"/>
              <a:gd name="connsiteX103" fmla="*/ 1700689 w 1809750"/>
              <a:gd name="connsiteY103" fmla="*/ 1787544 h 4467225"/>
              <a:gd name="connsiteX104" fmla="*/ 1698784 w 1809750"/>
              <a:gd name="connsiteY104" fmla="*/ 1793259 h 4467225"/>
              <a:gd name="connsiteX105" fmla="*/ 1686401 w 1809750"/>
              <a:gd name="connsiteY105" fmla="*/ 1869459 h 4467225"/>
              <a:gd name="connsiteX106" fmla="*/ 1653064 w 1809750"/>
              <a:gd name="connsiteY106" fmla="*/ 1898034 h 4467225"/>
              <a:gd name="connsiteX107" fmla="*/ 1609249 w 1809750"/>
              <a:gd name="connsiteY107" fmla="*/ 2004714 h 4467225"/>
              <a:gd name="connsiteX108" fmla="*/ 1568291 w 1809750"/>
              <a:gd name="connsiteY108" fmla="*/ 2011381 h 4467225"/>
              <a:gd name="connsiteX109" fmla="*/ 1535906 w 1809750"/>
              <a:gd name="connsiteY109" fmla="*/ 1998046 h 4467225"/>
              <a:gd name="connsiteX110" fmla="*/ 1582579 w 1809750"/>
              <a:gd name="connsiteY110" fmla="*/ 1964709 h 4467225"/>
              <a:gd name="connsiteX111" fmla="*/ 1499711 w 1809750"/>
              <a:gd name="connsiteY111" fmla="*/ 1878984 h 4467225"/>
              <a:gd name="connsiteX112" fmla="*/ 1486376 w 1809750"/>
              <a:gd name="connsiteY112" fmla="*/ 1865649 h 4467225"/>
              <a:gd name="connsiteX113" fmla="*/ 1426369 w 1809750"/>
              <a:gd name="connsiteY113" fmla="*/ 1834216 h 4467225"/>
              <a:gd name="connsiteX114" fmla="*/ 1479709 w 1809750"/>
              <a:gd name="connsiteY114" fmla="*/ 1908511 h 4467225"/>
              <a:gd name="connsiteX115" fmla="*/ 1511141 w 1809750"/>
              <a:gd name="connsiteY115" fmla="*/ 1983759 h 4467225"/>
              <a:gd name="connsiteX116" fmla="*/ 1507331 w 1809750"/>
              <a:gd name="connsiteY116" fmla="*/ 2011381 h 4467225"/>
              <a:gd name="connsiteX117" fmla="*/ 1484471 w 1809750"/>
              <a:gd name="connsiteY117" fmla="*/ 2006619 h 4467225"/>
              <a:gd name="connsiteX118" fmla="*/ 1446371 w 1809750"/>
              <a:gd name="connsiteY118" fmla="*/ 2034241 h 4467225"/>
              <a:gd name="connsiteX119" fmla="*/ 1463516 w 1809750"/>
              <a:gd name="connsiteY119" fmla="*/ 2120919 h 4467225"/>
              <a:gd name="connsiteX120" fmla="*/ 1468279 w 1809750"/>
              <a:gd name="connsiteY120" fmla="*/ 2202834 h 4467225"/>
              <a:gd name="connsiteX121" fmla="*/ 1472089 w 1809750"/>
              <a:gd name="connsiteY121" fmla="*/ 2251411 h 4467225"/>
              <a:gd name="connsiteX122" fmla="*/ 1468279 w 1809750"/>
              <a:gd name="connsiteY122" fmla="*/ 2393334 h 4467225"/>
              <a:gd name="connsiteX123" fmla="*/ 1453991 w 1809750"/>
              <a:gd name="connsiteY123" fmla="*/ 2605741 h 4467225"/>
              <a:gd name="connsiteX124" fmla="*/ 1438751 w 1809750"/>
              <a:gd name="connsiteY124" fmla="*/ 2816244 h 4467225"/>
              <a:gd name="connsiteX125" fmla="*/ 1432084 w 1809750"/>
              <a:gd name="connsiteY125" fmla="*/ 2962929 h 4467225"/>
              <a:gd name="connsiteX126" fmla="*/ 1424464 w 1809750"/>
              <a:gd name="connsiteY126" fmla="*/ 3218199 h 4467225"/>
              <a:gd name="connsiteX127" fmla="*/ 1418749 w 1809750"/>
              <a:gd name="connsiteY127" fmla="*/ 3379171 h 4467225"/>
              <a:gd name="connsiteX128" fmla="*/ 1428274 w 1809750"/>
              <a:gd name="connsiteY128" fmla="*/ 3838276 h 4467225"/>
              <a:gd name="connsiteX129" fmla="*/ 1414939 w 1809750"/>
              <a:gd name="connsiteY129" fmla="*/ 4017346 h 4467225"/>
              <a:gd name="connsiteX130" fmla="*/ 1406366 w 1809750"/>
              <a:gd name="connsiteY130" fmla="*/ 4130694 h 4467225"/>
              <a:gd name="connsiteX131" fmla="*/ 1394936 w 1809750"/>
              <a:gd name="connsiteY131" fmla="*/ 4244041 h 4467225"/>
              <a:gd name="connsiteX132" fmla="*/ 1393031 w 1809750"/>
              <a:gd name="connsiteY132" fmla="*/ 4272616 h 4467225"/>
              <a:gd name="connsiteX133" fmla="*/ 1384459 w 1809750"/>
              <a:gd name="connsiteY133" fmla="*/ 4389774 h 4467225"/>
              <a:gd name="connsiteX134" fmla="*/ 1368266 w 1809750"/>
              <a:gd name="connsiteY134" fmla="*/ 4402156 h 4467225"/>
              <a:gd name="connsiteX135" fmla="*/ 1309211 w 1809750"/>
              <a:gd name="connsiteY135" fmla="*/ 4403109 h 4467225"/>
              <a:gd name="connsiteX136" fmla="*/ 1240631 w 1809750"/>
              <a:gd name="connsiteY136" fmla="*/ 4461211 h 4467225"/>
              <a:gd name="connsiteX137" fmla="*/ 1121569 w 1809750"/>
              <a:gd name="connsiteY137" fmla="*/ 4468831 h 4467225"/>
              <a:gd name="connsiteX138" fmla="*/ 1091089 w 1809750"/>
              <a:gd name="connsiteY138" fmla="*/ 4445971 h 4467225"/>
              <a:gd name="connsiteX139" fmla="*/ 1068229 w 1809750"/>
              <a:gd name="connsiteY139" fmla="*/ 4360246 h 4467225"/>
              <a:gd name="connsiteX140" fmla="*/ 1052989 w 1809750"/>
              <a:gd name="connsiteY140" fmla="*/ 4259281 h 4467225"/>
              <a:gd name="connsiteX141" fmla="*/ 1070134 w 1809750"/>
              <a:gd name="connsiteY141" fmla="*/ 4195464 h 4467225"/>
              <a:gd name="connsiteX142" fmla="*/ 1084421 w 1809750"/>
              <a:gd name="connsiteY142" fmla="*/ 4105929 h 4467225"/>
              <a:gd name="connsiteX143" fmla="*/ 1085374 w 1809750"/>
              <a:gd name="connsiteY143" fmla="*/ 3964959 h 4467225"/>
              <a:gd name="connsiteX144" fmla="*/ 1090136 w 1809750"/>
              <a:gd name="connsiteY144" fmla="*/ 3763981 h 4467225"/>
              <a:gd name="connsiteX145" fmla="*/ 1090136 w 1809750"/>
              <a:gd name="connsiteY145" fmla="*/ 3575386 h 4467225"/>
              <a:gd name="connsiteX146" fmla="*/ 1091089 w 1809750"/>
              <a:gd name="connsiteY146" fmla="*/ 3440131 h 4467225"/>
              <a:gd name="connsiteX147" fmla="*/ 1084421 w 1809750"/>
              <a:gd name="connsiteY147" fmla="*/ 3398221 h 4467225"/>
              <a:gd name="connsiteX148" fmla="*/ 1083469 w 1809750"/>
              <a:gd name="connsiteY148" fmla="*/ 3383934 h 4467225"/>
              <a:gd name="connsiteX149" fmla="*/ 1088231 w 1809750"/>
              <a:gd name="connsiteY149" fmla="*/ 3122949 h 4467225"/>
              <a:gd name="connsiteX150" fmla="*/ 1075849 w 1809750"/>
              <a:gd name="connsiteY150" fmla="*/ 2908636 h 4467225"/>
              <a:gd name="connsiteX151" fmla="*/ 1047274 w 1809750"/>
              <a:gd name="connsiteY151" fmla="*/ 2654319 h 4467225"/>
              <a:gd name="connsiteX152" fmla="*/ 1026319 w 1809750"/>
              <a:gd name="connsiteY152" fmla="*/ 2539066 h 4467225"/>
              <a:gd name="connsiteX153" fmla="*/ 1023461 w 1809750"/>
              <a:gd name="connsiteY153" fmla="*/ 2510491 h 4467225"/>
              <a:gd name="connsiteX154" fmla="*/ 1015841 w 1809750"/>
              <a:gd name="connsiteY154" fmla="*/ 2488584 h 4467225"/>
              <a:gd name="connsiteX155" fmla="*/ 1009174 w 1809750"/>
              <a:gd name="connsiteY155" fmla="*/ 2457151 h 4467225"/>
              <a:gd name="connsiteX156" fmla="*/ 1002506 w 1809750"/>
              <a:gd name="connsiteY156" fmla="*/ 2400001 h 4467225"/>
              <a:gd name="connsiteX157" fmla="*/ 977741 w 1809750"/>
              <a:gd name="connsiteY157" fmla="*/ 2420956 h 4467225"/>
              <a:gd name="connsiteX158" fmla="*/ 898684 w 1809750"/>
              <a:gd name="connsiteY158" fmla="*/ 2683846 h 4467225"/>
              <a:gd name="connsiteX159" fmla="*/ 799624 w 1809750"/>
              <a:gd name="connsiteY159" fmla="*/ 3000076 h 4467225"/>
              <a:gd name="connsiteX160" fmla="*/ 741521 w 1809750"/>
              <a:gd name="connsiteY160" fmla="*/ 3304876 h 4467225"/>
              <a:gd name="connsiteX161" fmla="*/ 736759 w 1809750"/>
              <a:gd name="connsiteY161" fmla="*/ 3384886 h 4467225"/>
              <a:gd name="connsiteX162" fmla="*/ 725329 w 1809750"/>
              <a:gd name="connsiteY162" fmla="*/ 3419176 h 4467225"/>
              <a:gd name="connsiteX163" fmla="*/ 705326 w 1809750"/>
              <a:gd name="connsiteY163" fmla="*/ 3529666 h 4467225"/>
              <a:gd name="connsiteX164" fmla="*/ 679609 w 1809750"/>
              <a:gd name="connsiteY164" fmla="*/ 3662064 h 4467225"/>
              <a:gd name="connsiteX165" fmla="*/ 654844 w 1809750"/>
              <a:gd name="connsiteY165" fmla="*/ 3813511 h 4467225"/>
              <a:gd name="connsiteX166" fmla="*/ 628174 w 1809750"/>
              <a:gd name="connsiteY166" fmla="*/ 3989724 h 4467225"/>
              <a:gd name="connsiteX167" fmla="*/ 611981 w 1809750"/>
              <a:gd name="connsiteY167" fmla="*/ 4096404 h 4467225"/>
              <a:gd name="connsiteX168" fmla="*/ 595789 w 1809750"/>
              <a:gd name="connsiteY168" fmla="*/ 4204989 h 4467225"/>
              <a:gd name="connsiteX169" fmla="*/ 572929 w 1809750"/>
              <a:gd name="connsiteY169" fmla="*/ 4360246 h 4467225"/>
              <a:gd name="connsiteX170" fmla="*/ 571976 w 1809750"/>
              <a:gd name="connsiteY170" fmla="*/ 4365961 h 4467225"/>
              <a:gd name="connsiteX171" fmla="*/ 536734 w 1809750"/>
              <a:gd name="connsiteY171" fmla="*/ 4398346 h 4467225"/>
              <a:gd name="connsiteX172" fmla="*/ 410051 w 1809750"/>
              <a:gd name="connsiteY172" fmla="*/ 4390726 h 4467225"/>
              <a:gd name="connsiteX173" fmla="*/ 377666 w 1809750"/>
              <a:gd name="connsiteY173" fmla="*/ 4404061 h 4467225"/>
              <a:gd name="connsiteX174" fmla="*/ 359569 w 1809750"/>
              <a:gd name="connsiteY174" fmla="*/ 4412634 h 4467225"/>
              <a:gd name="connsiteX175" fmla="*/ 343376 w 1809750"/>
              <a:gd name="connsiteY175" fmla="*/ 4397394 h 4467225"/>
              <a:gd name="connsiteX176" fmla="*/ 319564 w 1809750"/>
              <a:gd name="connsiteY176" fmla="*/ 4374534 h 4467225"/>
              <a:gd name="connsiteX177" fmla="*/ 301466 w 1809750"/>
              <a:gd name="connsiteY177" fmla="*/ 4369771 h 4467225"/>
              <a:gd name="connsiteX178" fmla="*/ 276701 w 1809750"/>
              <a:gd name="connsiteY178" fmla="*/ 4385011 h 4467225"/>
              <a:gd name="connsiteX179" fmla="*/ 198596 w 1809750"/>
              <a:gd name="connsiteY179" fmla="*/ 4448829 h 4467225"/>
              <a:gd name="connsiteX180" fmla="*/ 78581 w 1809750"/>
              <a:gd name="connsiteY180" fmla="*/ 4447876 h 4467225"/>
              <a:gd name="connsiteX181" fmla="*/ 7144 w 1809750"/>
              <a:gd name="connsiteY181" fmla="*/ 4419301 h 4467225"/>
              <a:gd name="connsiteX182" fmla="*/ 10001 w 1809750"/>
              <a:gd name="connsiteY182" fmla="*/ 4380249 h 4467225"/>
              <a:gd name="connsiteX183" fmla="*/ 705326 w 1809750"/>
              <a:gd name="connsiteY183" fmla="*/ 762654 h 4467225"/>
              <a:gd name="connsiteX184" fmla="*/ 719614 w 1809750"/>
              <a:gd name="connsiteY184" fmla="*/ 792181 h 4467225"/>
              <a:gd name="connsiteX185" fmla="*/ 739616 w 1809750"/>
              <a:gd name="connsiteY185" fmla="*/ 840759 h 4467225"/>
              <a:gd name="connsiteX186" fmla="*/ 752951 w 1809750"/>
              <a:gd name="connsiteY186" fmla="*/ 867429 h 4467225"/>
              <a:gd name="connsiteX187" fmla="*/ 760571 w 1809750"/>
              <a:gd name="connsiteY187" fmla="*/ 945534 h 4467225"/>
              <a:gd name="connsiteX188" fmla="*/ 775811 w 1809750"/>
              <a:gd name="connsiteY188" fmla="*/ 1109364 h 4467225"/>
              <a:gd name="connsiteX189" fmla="*/ 866299 w 1809750"/>
              <a:gd name="connsiteY189" fmla="*/ 1383684 h 4467225"/>
              <a:gd name="connsiteX190" fmla="*/ 890111 w 1809750"/>
              <a:gd name="connsiteY190" fmla="*/ 1427499 h 4467225"/>
              <a:gd name="connsiteX191" fmla="*/ 914876 w 1809750"/>
              <a:gd name="connsiteY191" fmla="*/ 1369396 h 4467225"/>
              <a:gd name="connsiteX192" fmla="*/ 1006316 w 1809750"/>
              <a:gd name="connsiteY192" fmla="*/ 1135081 h 4467225"/>
              <a:gd name="connsiteX193" fmla="*/ 1058704 w 1809750"/>
              <a:gd name="connsiteY193" fmla="*/ 1014114 h 4467225"/>
              <a:gd name="connsiteX194" fmla="*/ 1060609 w 1809750"/>
              <a:gd name="connsiteY194" fmla="*/ 974109 h 4467225"/>
              <a:gd name="connsiteX195" fmla="*/ 1052989 w 1809750"/>
              <a:gd name="connsiteY195" fmla="*/ 881716 h 4467225"/>
              <a:gd name="connsiteX196" fmla="*/ 1063466 w 1809750"/>
              <a:gd name="connsiteY196" fmla="*/ 863619 h 4467225"/>
              <a:gd name="connsiteX197" fmla="*/ 1126331 w 1809750"/>
              <a:gd name="connsiteY197" fmla="*/ 804564 h 4467225"/>
              <a:gd name="connsiteX198" fmla="*/ 1206341 w 1809750"/>
              <a:gd name="connsiteY198" fmla="*/ 850284 h 4467225"/>
              <a:gd name="connsiteX199" fmla="*/ 1067276 w 1809750"/>
              <a:gd name="connsiteY199" fmla="*/ 633114 h 4467225"/>
              <a:gd name="connsiteX200" fmla="*/ 1049179 w 1809750"/>
              <a:gd name="connsiteY200" fmla="*/ 710266 h 4467225"/>
              <a:gd name="connsiteX201" fmla="*/ 1040606 w 1809750"/>
              <a:gd name="connsiteY201" fmla="*/ 776941 h 4467225"/>
              <a:gd name="connsiteX202" fmla="*/ 1030129 w 1809750"/>
              <a:gd name="connsiteY202" fmla="*/ 814089 h 4467225"/>
              <a:gd name="connsiteX203" fmla="*/ 997744 w 1809750"/>
              <a:gd name="connsiteY203" fmla="*/ 848379 h 4467225"/>
              <a:gd name="connsiteX204" fmla="*/ 904399 w 1809750"/>
              <a:gd name="connsiteY204" fmla="*/ 990301 h 4467225"/>
              <a:gd name="connsiteX205" fmla="*/ 897731 w 1809750"/>
              <a:gd name="connsiteY205" fmla="*/ 993159 h 4467225"/>
              <a:gd name="connsiteX206" fmla="*/ 878681 w 1809750"/>
              <a:gd name="connsiteY206" fmla="*/ 936009 h 4467225"/>
              <a:gd name="connsiteX207" fmla="*/ 818674 w 1809750"/>
              <a:gd name="connsiteY207" fmla="*/ 856951 h 4467225"/>
              <a:gd name="connsiteX208" fmla="*/ 780574 w 1809750"/>
              <a:gd name="connsiteY208" fmla="*/ 843616 h 4467225"/>
              <a:gd name="connsiteX209" fmla="*/ 797719 w 1809750"/>
              <a:gd name="connsiteY209" fmla="*/ 592156 h 4467225"/>
              <a:gd name="connsiteX210" fmla="*/ 634841 w 1809750"/>
              <a:gd name="connsiteY210" fmla="*/ 825519 h 4467225"/>
              <a:gd name="connsiteX211" fmla="*/ 705326 w 1809750"/>
              <a:gd name="connsiteY211" fmla="*/ 762654 h 4467225"/>
              <a:gd name="connsiteX212" fmla="*/ 1273969 w 1809750"/>
              <a:gd name="connsiteY212" fmla="*/ 1329391 h 4467225"/>
              <a:gd name="connsiteX213" fmla="*/ 1280636 w 1809750"/>
              <a:gd name="connsiteY213" fmla="*/ 1357014 h 4467225"/>
              <a:gd name="connsiteX214" fmla="*/ 1294924 w 1809750"/>
              <a:gd name="connsiteY214" fmla="*/ 1423689 h 4467225"/>
              <a:gd name="connsiteX215" fmla="*/ 1315879 w 1809750"/>
              <a:gd name="connsiteY215" fmla="*/ 1556086 h 4467225"/>
              <a:gd name="connsiteX216" fmla="*/ 1337786 w 1809750"/>
              <a:gd name="connsiteY216" fmla="*/ 1669434 h 4467225"/>
              <a:gd name="connsiteX217" fmla="*/ 1370171 w 1809750"/>
              <a:gd name="connsiteY217" fmla="*/ 1777066 h 4467225"/>
              <a:gd name="connsiteX218" fmla="*/ 1441609 w 1809750"/>
              <a:gd name="connsiteY218" fmla="*/ 1820881 h 4467225"/>
              <a:gd name="connsiteX219" fmla="*/ 1473041 w 1809750"/>
              <a:gd name="connsiteY219" fmla="*/ 1796116 h 4467225"/>
              <a:gd name="connsiteX220" fmla="*/ 1516856 w 1809750"/>
              <a:gd name="connsiteY220" fmla="*/ 1700866 h 4467225"/>
              <a:gd name="connsiteX221" fmla="*/ 1537811 w 1809750"/>
              <a:gd name="connsiteY221" fmla="*/ 1671339 h 4467225"/>
              <a:gd name="connsiteX222" fmla="*/ 1547336 w 1809750"/>
              <a:gd name="connsiteY222" fmla="*/ 1614189 h 4467225"/>
              <a:gd name="connsiteX223" fmla="*/ 1568291 w 1809750"/>
              <a:gd name="connsiteY223" fmla="*/ 1573231 h 4467225"/>
              <a:gd name="connsiteX224" fmla="*/ 1575911 w 1809750"/>
              <a:gd name="connsiteY224" fmla="*/ 1558944 h 4467225"/>
              <a:gd name="connsiteX225" fmla="*/ 1582579 w 1809750"/>
              <a:gd name="connsiteY225" fmla="*/ 1450359 h 4467225"/>
              <a:gd name="connsiteX226" fmla="*/ 1577816 w 1809750"/>
              <a:gd name="connsiteY226" fmla="*/ 1436071 h 4467225"/>
              <a:gd name="connsiteX227" fmla="*/ 1470184 w 1809750"/>
              <a:gd name="connsiteY227" fmla="*/ 1317009 h 4467225"/>
              <a:gd name="connsiteX228" fmla="*/ 1383506 w 1809750"/>
              <a:gd name="connsiteY228" fmla="*/ 1220806 h 4467225"/>
              <a:gd name="connsiteX229" fmla="*/ 1353026 w 1809750"/>
              <a:gd name="connsiteY229" fmla="*/ 1221759 h 4467225"/>
              <a:gd name="connsiteX230" fmla="*/ 1280636 w 1809750"/>
              <a:gd name="connsiteY230" fmla="*/ 1315104 h 4467225"/>
              <a:gd name="connsiteX231" fmla="*/ 1273969 w 1809750"/>
              <a:gd name="connsiteY231" fmla="*/ 1329391 h 4467225"/>
              <a:gd name="connsiteX232" fmla="*/ 599599 w 1809750"/>
              <a:gd name="connsiteY232" fmla="*/ 1884699 h 4467225"/>
              <a:gd name="connsiteX233" fmla="*/ 604361 w 1809750"/>
              <a:gd name="connsiteY233" fmla="*/ 1880889 h 4467225"/>
              <a:gd name="connsiteX234" fmla="*/ 596741 w 1809750"/>
              <a:gd name="connsiteY234" fmla="*/ 1858029 h 4467225"/>
              <a:gd name="connsiteX235" fmla="*/ 581501 w 1809750"/>
              <a:gd name="connsiteY235" fmla="*/ 1721821 h 4467225"/>
              <a:gd name="connsiteX236" fmla="*/ 583406 w 1809750"/>
              <a:gd name="connsiteY236" fmla="*/ 1673244 h 4467225"/>
              <a:gd name="connsiteX237" fmla="*/ 558641 w 1809750"/>
              <a:gd name="connsiteY237" fmla="*/ 1591329 h 4467225"/>
              <a:gd name="connsiteX238" fmla="*/ 555784 w 1809750"/>
              <a:gd name="connsiteY238" fmla="*/ 1568469 h 4467225"/>
              <a:gd name="connsiteX239" fmla="*/ 531019 w 1809750"/>
              <a:gd name="connsiteY239" fmla="*/ 1421784 h 4467225"/>
              <a:gd name="connsiteX240" fmla="*/ 503396 w 1809750"/>
              <a:gd name="connsiteY240" fmla="*/ 1333201 h 4467225"/>
              <a:gd name="connsiteX241" fmla="*/ 484346 w 1809750"/>
              <a:gd name="connsiteY241" fmla="*/ 1236046 h 4467225"/>
              <a:gd name="connsiteX242" fmla="*/ 472916 w 1809750"/>
              <a:gd name="connsiteY242" fmla="*/ 1215091 h 4467225"/>
              <a:gd name="connsiteX243" fmla="*/ 451009 w 1809750"/>
              <a:gd name="connsiteY243" fmla="*/ 1228426 h 4467225"/>
              <a:gd name="connsiteX244" fmla="*/ 431959 w 1809750"/>
              <a:gd name="connsiteY244" fmla="*/ 1271289 h 4467225"/>
              <a:gd name="connsiteX245" fmla="*/ 375761 w 1809750"/>
              <a:gd name="connsiteY245" fmla="*/ 1361776 h 4467225"/>
              <a:gd name="connsiteX246" fmla="*/ 330994 w 1809750"/>
              <a:gd name="connsiteY246" fmla="*/ 1464646 h 4467225"/>
              <a:gd name="connsiteX247" fmla="*/ 333851 w 1809750"/>
              <a:gd name="connsiteY247" fmla="*/ 1471314 h 4467225"/>
              <a:gd name="connsiteX248" fmla="*/ 353854 w 1809750"/>
              <a:gd name="connsiteY248" fmla="*/ 1544656 h 4467225"/>
              <a:gd name="connsiteX249" fmla="*/ 361474 w 1809750"/>
              <a:gd name="connsiteY249" fmla="*/ 1568469 h 4467225"/>
              <a:gd name="connsiteX250" fmla="*/ 390049 w 1809750"/>
              <a:gd name="connsiteY250" fmla="*/ 1656099 h 4467225"/>
              <a:gd name="connsiteX251" fmla="*/ 395764 w 1809750"/>
              <a:gd name="connsiteY251" fmla="*/ 1677054 h 4467225"/>
              <a:gd name="connsiteX252" fmla="*/ 474821 w 1809750"/>
              <a:gd name="connsiteY252" fmla="*/ 1826596 h 4467225"/>
              <a:gd name="connsiteX253" fmla="*/ 507206 w 1809750"/>
              <a:gd name="connsiteY253" fmla="*/ 1858029 h 4467225"/>
              <a:gd name="connsiteX254" fmla="*/ 558641 w 1809750"/>
              <a:gd name="connsiteY254" fmla="*/ 1866601 h 4467225"/>
              <a:gd name="connsiteX255" fmla="*/ 573881 w 1809750"/>
              <a:gd name="connsiteY255" fmla="*/ 1872316 h 4467225"/>
              <a:gd name="connsiteX256" fmla="*/ 599599 w 1809750"/>
              <a:gd name="connsiteY256" fmla="*/ 1884699 h 4467225"/>
              <a:gd name="connsiteX257" fmla="*/ 930116 w 1809750"/>
              <a:gd name="connsiteY257" fmla="*/ 1638954 h 4467225"/>
              <a:gd name="connsiteX258" fmla="*/ 905351 w 1809750"/>
              <a:gd name="connsiteY258" fmla="*/ 1617046 h 4467225"/>
              <a:gd name="connsiteX259" fmla="*/ 880586 w 1809750"/>
              <a:gd name="connsiteY259" fmla="*/ 1644669 h 4467225"/>
              <a:gd name="connsiteX260" fmla="*/ 903446 w 1809750"/>
              <a:gd name="connsiteY260" fmla="*/ 1670386 h 4467225"/>
              <a:gd name="connsiteX261" fmla="*/ 930116 w 1809750"/>
              <a:gd name="connsiteY261" fmla="*/ 1638954 h 4467225"/>
              <a:gd name="connsiteX262" fmla="*/ 912019 w 1809750"/>
              <a:gd name="connsiteY262" fmla="*/ 1539894 h 4467225"/>
              <a:gd name="connsiteX263" fmla="*/ 889159 w 1809750"/>
              <a:gd name="connsiteY263" fmla="*/ 1510366 h 4467225"/>
              <a:gd name="connsiteX264" fmla="*/ 871061 w 1809750"/>
              <a:gd name="connsiteY264" fmla="*/ 1535131 h 4467225"/>
              <a:gd name="connsiteX265" fmla="*/ 892969 w 1809750"/>
              <a:gd name="connsiteY265" fmla="*/ 1563706 h 4467225"/>
              <a:gd name="connsiteX266" fmla="*/ 912019 w 1809750"/>
              <a:gd name="connsiteY266" fmla="*/ 1539894 h 4467225"/>
              <a:gd name="connsiteX267" fmla="*/ 918686 w 1809750"/>
              <a:gd name="connsiteY267" fmla="*/ 1769446 h 4467225"/>
              <a:gd name="connsiteX268" fmla="*/ 946309 w 1809750"/>
              <a:gd name="connsiteY268" fmla="*/ 1741824 h 4467225"/>
              <a:gd name="connsiteX269" fmla="*/ 926306 w 1809750"/>
              <a:gd name="connsiteY269" fmla="*/ 1718964 h 4467225"/>
              <a:gd name="connsiteX270" fmla="*/ 897731 w 1809750"/>
              <a:gd name="connsiteY270" fmla="*/ 1738014 h 4467225"/>
              <a:gd name="connsiteX271" fmla="*/ 918686 w 1809750"/>
              <a:gd name="connsiteY271" fmla="*/ 1769446 h 446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</a:cxnLst>
            <a:rect l="l" t="t" r="r" b="b"/>
            <a:pathLst>
              <a:path w="1809750" h="4467225">
                <a:moveTo>
                  <a:pt x="10001" y="4380249"/>
                </a:moveTo>
                <a:cubicBezTo>
                  <a:pt x="17621" y="4372629"/>
                  <a:pt x="25241" y="4363104"/>
                  <a:pt x="33814" y="4357389"/>
                </a:cubicBezTo>
                <a:cubicBezTo>
                  <a:pt x="44291" y="4350721"/>
                  <a:pt x="56674" y="4345959"/>
                  <a:pt x="68104" y="4343101"/>
                </a:cubicBezTo>
                <a:cubicBezTo>
                  <a:pt x="112871" y="4333576"/>
                  <a:pt x="125254" y="4304049"/>
                  <a:pt x="128111" y="4262139"/>
                </a:cubicBezTo>
                <a:cubicBezTo>
                  <a:pt x="131921" y="4206894"/>
                  <a:pt x="141446" y="4153554"/>
                  <a:pt x="157639" y="4100214"/>
                </a:cubicBezTo>
                <a:cubicBezTo>
                  <a:pt x="181451" y="4022109"/>
                  <a:pt x="199549" y="3943051"/>
                  <a:pt x="220504" y="3863994"/>
                </a:cubicBezTo>
                <a:cubicBezTo>
                  <a:pt x="226219" y="3843991"/>
                  <a:pt x="236696" y="3825894"/>
                  <a:pt x="242411" y="3805891"/>
                </a:cubicBezTo>
                <a:cubicBezTo>
                  <a:pt x="251936" y="3770649"/>
                  <a:pt x="260509" y="3735406"/>
                  <a:pt x="268129" y="3699211"/>
                </a:cubicBezTo>
                <a:cubicBezTo>
                  <a:pt x="288131" y="3606819"/>
                  <a:pt x="308134" y="3514426"/>
                  <a:pt x="328136" y="3422034"/>
                </a:cubicBezTo>
                <a:cubicBezTo>
                  <a:pt x="330041" y="3413461"/>
                  <a:pt x="328136" y="3404889"/>
                  <a:pt x="327184" y="3396316"/>
                </a:cubicBezTo>
                <a:cubicBezTo>
                  <a:pt x="327184" y="3391554"/>
                  <a:pt x="326231" y="3386791"/>
                  <a:pt x="328136" y="3382029"/>
                </a:cubicBezTo>
                <a:cubicBezTo>
                  <a:pt x="342424" y="3341071"/>
                  <a:pt x="356711" y="3300114"/>
                  <a:pt x="370999" y="3260109"/>
                </a:cubicBezTo>
                <a:cubicBezTo>
                  <a:pt x="375761" y="3247726"/>
                  <a:pt x="379571" y="3235344"/>
                  <a:pt x="386239" y="3223914"/>
                </a:cubicBezTo>
                <a:cubicBezTo>
                  <a:pt x="405289" y="3191529"/>
                  <a:pt x="408146" y="3157239"/>
                  <a:pt x="406241" y="3121996"/>
                </a:cubicBezTo>
                <a:cubicBezTo>
                  <a:pt x="404336" y="3091516"/>
                  <a:pt x="411956" y="3063894"/>
                  <a:pt x="423386" y="3035319"/>
                </a:cubicBezTo>
                <a:cubicBezTo>
                  <a:pt x="430054" y="3019126"/>
                  <a:pt x="431959" y="3001029"/>
                  <a:pt x="434816" y="2983884"/>
                </a:cubicBezTo>
                <a:cubicBezTo>
                  <a:pt x="444341" y="2928639"/>
                  <a:pt x="452914" y="2873394"/>
                  <a:pt x="461486" y="2818149"/>
                </a:cubicBezTo>
                <a:cubicBezTo>
                  <a:pt x="463391" y="2806719"/>
                  <a:pt x="469106" y="2796241"/>
                  <a:pt x="471011" y="2784811"/>
                </a:cubicBezTo>
                <a:cubicBezTo>
                  <a:pt x="473869" y="2767666"/>
                  <a:pt x="476726" y="2749569"/>
                  <a:pt x="476726" y="2732424"/>
                </a:cubicBezTo>
                <a:cubicBezTo>
                  <a:pt x="476726" y="2700991"/>
                  <a:pt x="472916" y="2670511"/>
                  <a:pt x="495776" y="2643841"/>
                </a:cubicBezTo>
                <a:cubicBezTo>
                  <a:pt x="500539" y="2639079"/>
                  <a:pt x="503396" y="2631459"/>
                  <a:pt x="503396" y="2624791"/>
                </a:cubicBezTo>
                <a:cubicBezTo>
                  <a:pt x="504349" y="2595264"/>
                  <a:pt x="503396" y="2566689"/>
                  <a:pt x="504349" y="2537161"/>
                </a:cubicBezTo>
                <a:cubicBezTo>
                  <a:pt x="504349" y="2525731"/>
                  <a:pt x="509111" y="2514301"/>
                  <a:pt x="511016" y="2502871"/>
                </a:cubicBezTo>
                <a:cubicBezTo>
                  <a:pt x="520541" y="2432386"/>
                  <a:pt x="530066" y="2360949"/>
                  <a:pt x="538639" y="2290464"/>
                </a:cubicBezTo>
                <a:cubicBezTo>
                  <a:pt x="539591" y="2279986"/>
                  <a:pt x="539591" y="2269509"/>
                  <a:pt x="539591" y="2259984"/>
                </a:cubicBezTo>
                <a:cubicBezTo>
                  <a:pt x="538639" y="2244744"/>
                  <a:pt x="540544" y="2232361"/>
                  <a:pt x="559594" y="2226646"/>
                </a:cubicBezTo>
                <a:cubicBezTo>
                  <a:pt x="547211" y="2211406"/>
                  <a:pt x="545306" y="2198071"/>
                  <a:pt x="558641" y="2183784"/>
                </a:cubicBezTo>
                <a:cubicBezTo>
                  <a:pt x="561499" y="2180926"/>
                  <a:pt x="562451" y="2173306"/>
                  <a:pt x="561499" y="2168544"/>
                </a:cubicBezTo>
                <a:cubicBezTo>
                  <a:pt x="559594" y="2146636"/>
                  <a:pt x="556736" y="2124729"/>
                  <a:pt x="554831" y="2102821"/>
                </a:cubicBezTo>
                <a:cubicBezTo>
                  <a:pt x="553879" y="2085676"/>
                  <a:pt x="546259" y="2080914"/>
                  <a:pt x="529114" y="2085676"/>
                </a:cubicBezTo>
                <a:cubicBezTo>
                  <a:pt x="517684" y="2088534"/>
                  <a:pt x="505301" y="2089486"/>
                  <a:pt x="493871" y="2092344"/>
                </a:cubicBezTo>
                <a:cubicBezTo>
                  <a:pt x="493871" y="2089486"/>
                  <a:pt x="492919" y="2086629"/>
                  <a:pt x="492919" y="2084724"/>
                </a:cubicBezTo>
                <a:cubicBezTo>
                  <a:pt x="502444" y="2082819"/>
                  <a:pt x="511016" y="2081866"/>
                  <a:pt x="520541" y="2079961"/>
                </a:cubicBezTo>
                <a:cubicBezTo>
                  <a:pt x="520541" y="2078056"/>
                  <a:pt x="520541" y="2077104"/>
                  <a:pt x="520541" y="2075199"/>
                </a:cubicBezTo>
                <a:cubicBezTo>
                  <a:pt x="507206" y="2072341"/>
                  <a:pt x="493871" y="2068531"/>
                  <a:pt x="474821" y="2063769"/>
                </a:cubicBezTo>
                <a:cubicBezTo>
                  <a:pt x="478631" y="2045671"/>
                  <a:pt x="479584" y="2025669"/>
                  <a:pt x="488156" y="2009476"/>
                </a:cubicBezTo>
                <a:cubicBezTo>
                  <a:pt x="511016" y="1964709"/>
                  <a:pt x="541496" y="1926609"/>
                  <a:pt x="579596" y="1892319"/>
                </a:cubicBezTo>
                <a:cubicBezTo>
                  <a:pt x="568166" y="1875174"/>
                  <a:pt x="551974" y="1874221"/>
                  <a:pt x="533876" y="1886604"/>
                </a:cubicBezTo>
                <a:cubicBezTo>
                  <a:pt x="527209" y="1890414"/>
                  <a:pt x="520541" y="1894224"/>
                  <a:pt x="513874" y="1897081"/>
                </a:cubicBezTo>
                <a:cubicBezTo>
                  <a:pt x="489109" y="1906606"/>
                  <a:pt x="471964" y="1922799"/>
                  <a:pt x="461486" y="1948516"/>
                </a:cubicBezTo>
                <a:cubicBezTo>
                  <a:pt x="451961" y="1973281"/>
                  <a:pt x="435769" y="1995189"/>
                  <a:pt x="420529" y="2017096"/>
                </a:cubicBezTo>
                <a:cubicBezTo>
                  <a:pt x="409099" y="2035194"/>
                  <a:pt x="413861" y="2044719"/>
                  <a:pt x="432911" y="2049481"/>
                </a:cubicBezTo>
                <a:cubicBezTo>
                  <a:pt x="434816" y="2050434"/>
                  <a:pt x="437674" y="2051386"/>
                  <a:pt x="444341" y="2054244"/>
                </a:cubicBezTo>
                <a:cubicBezTo>
                  <a:pt x="430054" y="2056149"/>
                  <a:pt x="420529" y="2058054"/>
                  <a:pt x="410051" y="2059959"/>
                </a:cubicBezTo>
                <a:cubicBezTo>
                  <a:pt x="411004" y="2067579"/>
                  <a:pt x="411956" y="2074246"/>
                  <a:pt x="412909" y="2079961"/>
                </a:cubicBezTo>
                <a:cubicBezTo>
                  <a:pt x="411956" y="2081866"/>
                  <a:pt x="410051" y="2082819"/>
                  <a:pt x="409099" y="2084724"/>
                </a:cubicBezTo>
                <a:cubicBezTo>
                  <a:pt x="401479" y="2079961"/>
                  <a:pt x="391954" y="2076151"/>
                  <a:pt x="387191" y="2069484"/>
                </a:cubicBezTo>
                <a:cubicBezTo>
                  <a:pt x="378619" y="2057101"/>
                  <a:pt x="373856" y="2042814"/>
                  <a:pt x="366236" y="2029479"/>
                </a:cubicBezTo>
                <a:cubicBezTo>
                  <a:pt x="361474" y="2020906"/>
                  <a:pt x="355759" y="2011381"/>
                  <a:pt x="348139" y="2004714"/>
                </a:cubicBezTo>
                <a:cubicBezTo>
                  <a:pt x="333851" y="1991379"/>
                  <a:pt x="322421" y="1980901"/>
                  <a:pt x="322421" y="1957089"/>
                </a:cubicBezTo>
                <a:cubicBezTo>
                  <a:pt x="322421" y="1940896"/>
                  <a:pt x="301466" y="1925656"/>
                  <a:pt x="289084" y="1910416"/>
                </a:cubicBezTo>
                <a:cubicBezTo>
                  <a:pt x="279559" y="1898986"/>
                  <a:pt x="270034" y="1887556"/>
                  <a:pt x="259556" y="1877079"/>
                </a:cubicBezTo>
                <a:cubicBezTo>
                  <a:pt x="261461" y="1875174"/>
                  <a:pt x="262414" y="1874221"/>
                  <a:pt x="264319" y="1872316"/>
                </a:cubicBezTo>
                <a:cubicBezTo>
                  <a:pt x="267176" y="1874221"/>
                  <a:pt x="270986" y="1877079"/>
                  <a:pt x="278606" y="1881841"/>
                </a:cubicBezTo>
                <a:cubicBezTo>
                  <a:pt x="219551" y="1784686"/>
                  <a:pt x="189071" y="1680864"/>
                  <a:pt x="149066" y="1581804"/>
                </a:cubicBezTo>
                <a:cubicBezTo>
                  <a:pt x="132874" y="1542751"/>
                  <a:pt x="121444" y="1502746"/>
                  <a:pt x="109061" y="1461789"/>
                </a:cubicBezTo>
                <a:cubicBezTo>
                  <a:pt x="106204" y="1451311"/>
                  <a:pt x="105251" y="1439881"/>
                  <a:pt x="106204" y="1429404"/>
                </a:cubicBezTo>
                <a:cubicBezTo>
                  <a:pt x="107156" y="1403686"/>
                  <a:pt x="107156" y="1377969"/>
                  <a:pt x="111919" y="1353204"/>
                </a:cubicBezTo>
                <a:cubicBezTo>
                  <a:pt x="115729" y="1336059"/>
                  <a:pt x="123349" y="1317009"/>
                  <a:pt x="133826" y="1303674"/>
                </a:cubicBezTo>
                <a:cubicBezTo>
                  <a:pt x="167164" y="1260811"/>
                  <a:pt x="190024" y="1213186"/>
                  <a:pt x="206216" y="1160799"/>
                </a:cubicBezTo>
                <a:cubicBezTo>
                  <a:pt x="209074" y="1151274"/>
                  <a:pt x="214789" y="1141749"/>
                  <a:pt x="220504" y="1133176"/>
                </a:cubicBezTo>
                <a:cubicBezTo>
                  <a:pt x="229076" y="1117936"/>
                  <a:pt x="238601" y="1104601"/>
                  <a:pt x="246221" y="1089361"/>
                </a:cubicBezTo>
                <a:cubicBezTo>
                  <a:pt x="264319" y="1055071"/>
                  <a:pt x="282416" y="1020781"/>
                  <a:pt x="299561" y="986491"/>
                </a:cubicBezTo>
                <a:cubicBezTo>
                  <a:pt x="315754" y="955059"/>
                  <a:pt x="330994" y="922674"/>
                  <a:pt x="347186" y="891241"/>
                </a:cubicBezTo>
                <a:cubicBezTo>
                  <a:pt x="355759" y="875049"/>
                  <a:pt x="368141" y="861714"/>
                  <a:pt x="365284" y="840759"/>
                </a:cubicBezTo>
                <a:cubicBezTo>
                  <a:pt x="364331" y="834091"/>
                  <a:pt x="369094" y="824566"/>
                  <a:pt x="372904" y="817899"/>
                </a:cubicBezTo>
                <a:cubicBezTo>
                  <a:pt x="384334" y="795039"/>
                  <a:pt x="396716" y="773131"/>
                  <a:pt x="407194" y="750271"/>
                </a:cubicBezTo>
                <a:cubicBezTo>
                  <a:pt x="416719" y="728364"/>
                  <a:pt x="437674" y="725506"/>
                  <a:pt x="456724" y="719791"/>
                </a:cubicBezTo>
                <a:cubicBezTo>
                  <a:pt x="494824" y="708361"/>
                  <a:pt x="534829" y="699789"/>
                  <a:pt x="571024" y="684549"/>
                </a:cubicBezTo>
                <a:cubicBezTo>
                  <a:pt x="606266" y="670261"/>
                  <a:pt x="638651" y="650259"/>
                  <a:pt x="671036" y="632161"/>
                </a:cubicBezTo>
                <a:cubicBezTo>
                  <a:pt x="676751" y="629304"/>
                  <a:pt x="681514" y="620731"/>
                  <a:pt x="683419" y="614064"/>
                </a:cubicBezTo>
                <a:cubicBezTo>
                  <a:pt x="688181" y="592156"/>
                  <a:pt x="691991" y="570249"/>
                  <a:pt x="693896" y="548341"/>
                </a:cubicBezTo>
                <a:cubicBezTo>
                  <a:pt x="696754" y="512146"/>
                  <a:pt x="698659" y="474999"/>
                  <a:pt x="699611" y="438804"/>
                </a:cubicBezTo>
                <a:cubicBezTo>
                  <a:pt x="699611" y="420706"/>
                  <a:pt x="691991" y="401656"/>
                  <a:pt x="694849" y="383559"/>
                </a:cubicBezTo>
                <a:cubicBezTo>
                  <a:pt x="699611" y="349269"/>
                  <a:pt x="708184" y="314979"/>
                  <a:pt x="717709" y="281641"/>
                </a:cubicBezTo>
                <a:cubicBezTo>
                  <a:pt x="726281" y="250209"/>
                  <a:pt x="736759" y="218776"/>
                  <a:pt x="747236" y="187344"/>
                </a:cubicBezTo>
                <a:cubicBezTo>
                  <a:pt x="750094" y="178771"/>
                  <a:pt x="756761" y="170198"/>
                  <a:pt x="762476" y="163531"/>
                </a:cubicBezTo>
                <a:cubicBezTo>
                  <a:pt x="783431" y="138766"/>
                  <a:pt x="804386" y="115906"/>
                  <a:pt x="824389" y="91141"/>
                </a:cubicBezTo>
                <a:cubicBezTo>
                  <a:pt x="836771" y="75901"/>
                  <a:pt x="845344" y="57804"/>
                  <a:pt x="857726" y="42564"/>
                </a:cubicBezTo>
                <a:cubicBezTo>
                  <a:pt x="861536" y="37801"/>
                  <a:pt x="872014" y="37801"/>
                  <a:pt x="879634" y="35896"/>
                </a:cubicBezTo>
                <a:cubicBezTo>
                  <a:pt x="888206" y="33991"/>
                  <a:pt x="899636" y="34943"/>
                  <a:pt x="904399" y="30181"/>
                </a:cubicBezTo>
                <a:cubicBezTo>
                  <a:pt x="927259" y="7321"/>
                  <a:pt x="952024" y="2558"/>
                  <a:pt x="982504" y="11131"/>
                </a:cubicBezTo>
                <a:cubicBezTo>
                  <a:pt x="1008221" y="18751"/>
                  <a:pt x="1033939" y="16846"/>
                  <a:pt x="1059656" y="31134"/>
                </a:cubicBezTo>
                <a:cubicBezTo>
                  <a:pt x="1139666" y="75901"/>
                  <a:pt x="1187291" y="146386"/>
                  <a:pt x="1208246" y="231159"/>
                </a:cubicBezTo>
                <a:cubicBezTo>
                  <a:pt x="1227296" y="307359"/>
                  <a:pt x="1229201" y="387369"/>
                  <a:pt x="1225391" y="466426"/>
                </a:cubicBezTo>
                <a:cubicBezTo>
                  <a:pt x="1225391" y="470236"/>
                  <a:pt x="1224439" y="473094"/>
                  <a:pt x="1224439" y="476904"/>
                </a:cubicBezTo>
                <a:cubicBezTo>
                  <a:pt x="1239679" y="540721"/>
                  <a:pt x="1229201" y="605491"/>
                  <a:pt x="1233011" y="670261"/>
                </a:cubicBezTo>
                <a:cubicBezTo>
                  <a:pt x="1234916" y="715029"/>
                  <a:pt x="1238726" y="713124"/>
                  <a:pt x="1278731" y="721696"/>
                </a:cubicBezTo>
                <a:cubicBezTo>
                  <a:pt x="1301591" y="726459"/>
                  <a:pt x="1325404" y="725506"/>
                  <a:pt x="1348264" y="732174"/>
                </a:cubicBezTo>
                <a:cubicBezTo>
                  <a:pt x="1360646" y="735031"/>
                  <a:pt x="1373029" y="745509"/>
                  <a:pt x="1381601" y="755986"/>
                </a:cubicBezTo>
                <a:cubicBezTo>
                  <a:pt x="1393031" y="769321"/>
                  <a:pt x="1400651" y="786466"/>
                  <a:pt x="1409224" y="801706"/>
                </a:cubicBezTo>
                <a:cubicBezTo>
                  <a:pt x="1413034" y="807421"/>
                  <a:pt x="1417796" y="814089"/>
                  <a:pt x="1417796" y="820756"/>
                </a:cubicBezTo>
                <a:cubicBezTo>
                  <a:pt x="1414939" y="847426"/>
                  <a:pt x="1433036" y="861714"/>
                  <a:pt x="1447324" y="879811"/>
                </a:cubicBezTo>
                <a:cubicBezTo>
                  <a:pt x="1481614" y="923626"/>
                  <a:pt x="1514951" y="967441"/>
                  <a:pt x="1549241" y="1010304"/>
                </a:cubicBezTo>
                <a:cubicBezTo>
                  <a:pt x="1558766" y="1021734"/>
                  <a:pt x="1570196" y="1032211"/>
                  <a:pt x="1579721" y="1043641"/>
                </a:cubicBezTo>
                <a:cubicBezTo>
                  <a:pt x="1598771" y="1066501"/>
                  <a:pt x="1615916" y="1090314"/>
                  <a:pt x="1634014" y="1114126"/>
                </a:cubicBezTo>
                <a:cubicBezTo>
                  <a:pt x="1670209" y="1160799"/>
                  <a:pt x="1707356" y="1207471"/>
                  <a:pt x="1742599" y="1255096"/>
                </a:cubicBezTo>
                <a:cubicBezTo>
                  <a:pt x="1754981" y="1272241"/>
                  <a:pt x="1763554" y="1293196"/>
                  <a:pt x="1774031" y="1312246"/>
                </a:cubicBezTo>
                <a:cubicBezTo>
                  <a:pt x="1781651" y="1326534"/>
                  <a:pt x="1790224" y="1340821"/>
                  <a:pt x="1797844" y="1354156"/>
                </a:cubicBezTo>
                <a:cubicBezTo>
                  <a:pt x="1800701" y="1359871"/>
                  <a:pt x="1806416" y="1366539"/>
                  <a:pt x="1806416" y="1372254"/>
                </a:cubicBezTo>
                <a:cubicBezTo>
                  <a:pt x="1805464" y="1400829"/>
                  <a:pt x="1807369" y="1429404"/>
                  <a:pt x="1801654" y="1457026"/>
                </a:cubicBezTo>
                <a:cubicBezTo>
                  <a:pt x="1791176" y="1507509"/>
                  <a:pt x="1776889" y="1557991"/>
                  <a:pt x="1762601" y="1607521"/>
                </a:cubicBezTo>
                <a:cubicBezTo>
                  <a:pt x="1756886" y="1627524"/>
                  <a:pt x="1747361" y="1645621"/>
                  <a:pt x="1740694" y="1665624"/>
                </a:cubicBezTo>
                <a:cubicBezTo>
                  <a:pt x="1727359" y="1705629"/>
                  <a:pt x="1714024" y="1746586"/>
                  <a:pt x="1700689" y="1787544"/>
                </a:cubicBezTo>
                <a:cubicBezTo>
                  <a:pt x="1699736" y="1789449"/>
                  <a:pt x="1697831" y="1792306"/>
                  <a:pt x="1698784" y="1793259"/>
                </a:cubicBezTo>
                <a:cubicBezTo>
                  <a:pt x="1713071" y="1820881"/>
                  <a:pt x="1687354" y="1842789"/>
                  <a:pt x="1686401" y="1869459"/>
                </a:cubicBezTo>
                <a:cubicBezTo>
                  <a:pt x="1666399" y="1868506"/>
                  <a:pt x="1658779" y="1881841"/>
                  <a:pt x="1653064" y="1898034"/>
                </a:cubicBezTo>
                <a:cubicBezTo>
                  <a:pt x="1639729" y="1934229"/>
                  <a:pt x="1624489" y="1969471"/>
                  <a:pt x="1609249" y="2004714"/>
                </a:cubicBezTo>
                <a:cubicBezTo>
                  <a:pt x="1601629" y="2023764"/>
                  <a:pt x="1583531" y="2024716"/>
                  <a:pt x="1568291" y="2011381"/>
                </a:cubicBezTo>
                <a:cubicBezTo>
                  <a:pt x="1560671" y="2004714"/>
                  <a:pt x="1548289" y="2002809"/>
                  <a:pt x="1535906" y="1998046"/>
                </a:cubicBezTo>
                <a:cubicBezTo>
                  <a:pt x="1550194" y="1987569"/>
                  <a:pt x="1565434" y="1977091"/>
                  <a:pt x="1582579" y="1964709"/>
                </a:cubicBezTo>
                <a:cubicBezTo>
                  <a:pt x="1554004" y="1935181"/>
                  <a:pt x="1526381" y="1907559"/>
                  <a:pt x="1499711" y="1878984"/>
                </a:cubicBezTo>
                <a:cubicBezTo>
                  <a:pt x="1494949" y="1874221"/>
                  <a:pt x="1491139" y="1870411"/>
                  <a:pt x="1486376" y="1865649"/>
                </a:cubicBezTo>
                <a:cubicBezTo>
                  <a:pt x="1463516" y="1838979"/>
                  <a:pt x="1461611" y="1838026"/>
                  <a:pt x="1426369" y="1834216"/>
                </a:cubicBezTo>
                <a:cubicBezTo>
                  <a:pt x="1443514" y="1858029"/>
                  <a:pt x="1464469" y="1881841"/>
                  <a:pt x="1479709" y="1908511"/>
                </a:cubicBezTo>
                <a:cubicBezTo>
                  <a:pt x="1493044" y="1932324"/>
                  <a:pt x="1502569" y="1958041"/>
                  <a:pt x="1511141" y="1983759"/>
                </a:cubicBezTo>
                <a:cubicBezTo>
                  <a:pt x="1513999" y="1991379"/>
                  <a:pt x="1509236" y="2001856"/>
                  <a:pt x="1507331" y="2011381"/>
                </a:cubicBezTo>
                <a:cubicBezTo>
                  <a:pt x="1499711" y="2009476"/>
                  <a:pt x="1492091" y="2009476"/>
                  <a:pt x="1484471" y="2006619"/>
                </a:cubicBezTo>
                <a:cubicBezTo>
                  <a:pt x="1446371" y="1991379"/>
                  <a:pt x="1442561" y="1993284"/>
                  <a:pt x="1446371" y="2034241"/>
                </a:cubicBezTo>
                <a:cubicBezTo>
                  <a:pt x="1449229" y="2063769"/>
                  <a:pt x="1458754" y="2092344"/>
                  <a:pt x="1463516" y="2120919"/>
                </a:cubicBezTo>
                <a:cubicBezTo>
                  <a:pt x="1468279" y="2147589"/>
                  <a:pt x="1475899" y="2174259"/>
                  <a:pt x="1468279" y="2202834"/>
                </a:cubicBezTo>
                <a:cubicBezTo>
                  <a:pt x="1464469" y="2217121"/>
                  <a:pt x="1473041" y="2235219"/>
                  <a:pt x="1472089" y="2251411"/>
                </a:cubicBezTo>
                <a:cubicBezTo>
                  <a:pt x="1472089" y="2299036"/>
                  <a:pt x="1471136" y="2346661"/>
                  <a:pt x="1468279" y="2393334"/>
                </a:cubicBezTo>
                <a:cubicBezTo>
                  <a:pt x="1464469" y="2463819"/>
                  <a:pt x="1458754" y="2535256"/>
                  <a:pt x="1453991" y="2605741"/>
                </a:cubicBezTo>
                <a:cubicBezTo>
                  <a:pt x="1449229" y="2676226"/>
                  <a:pt x="1443514" y="2745759"/>
                  <a:pt x="1438751" y="2816244"/>
                </a:cubicBezTo>
                <a:cubicBezTo>
                  <a:pt x="1435894" y="2864821"/>
                  <a:pt x="1433989" y="2914351"/>
                  <a:pt x="1432084" y="2962929"/>
                </a:cubicBezTo>
                <a:cubicBezTo>
                  <a:pt x="1429226" y="3047701"/>
                  <a:pt x="1427321" y="3132474"/>
                  <a:pt x="1424464" y="3218199"/>
                </a:cubicBezTo>
                <a:cubicBezTo>
                  <a:pt x="1422559" y="3271539"/>
                  <a:pt x="1416844" y="3325831"/>
                  <a:pt x="1418749" y="3379171"/>
                </a:cubicBezTo>
                <a:cubicBezTo>
                  <a:pt x="1426369" y="3532524"/>
                  <a:pt x="1432084" y="3684924"/>
                  <a:pt x="1428274" y="3838276"/>
                </a:cubicBezTo>
                <a:cubicBezTo>
                  <a:pt x="1426369" y="3898284"/>
                  <a:pt x="1419701" y="3957339"/>
                  <a:pt x="1414939" y="4017346"/>
                </a:cubicBezTo>
                <a:cubicBezTo>
                  <a:pt x="1412081" y="4055446"/>
                  <a:pt x="1410176" y="4092594"/>
                  <a:pt x="1406366" y="4130694"/>
                </a:cubicBezTo>
                <a:cubicBezTo>
                  <a:pt x="1402556" y="4168794"/>
                  <a:pt x="1398746" y="4205941"/>
                  <a:pt x="1394936" y="4244041"/>
                </a:cubicBezTo>
                <a:cubicBezTo>
                  <a:pt x="1393984" y="4253566"/>
                  <a:pt x="1393031" y="4263091"/>
                  <a:pt x="1393031" y="4272616"/>
                </a:cubicBezTo>
                <a:cubicBezTo>
                  <a:pt x="1390174" y="4311669"/>
                  <a:pt x="1388269" y="4350721"/>
                  <a:pt x="1384459" y="4389774"/>
                </a:cubicBezTo>
                <a:cubicBezTo>
                  <a:pt x="1384459" y="4394536"/>
                  <a:pt x="1373981" y="4402156"/>
                  <a:pt x="1368266" y="4402156"/>
                </a:cubicBezTo>
                <a:cubicBezTo>
                  <a:pt x="1348264" y="4404061"/>
                  <a:pt x="1328261" y="4403109"/>
                  <a:pt x="1309211" y="4403109"/>
                </a:cubicBezTo>
                <a:cubicBezTo>
                  <a:pt x="1299686" y="4448829"/>
                  <a:pt x="1286351" y="4459306"/>
                  <a:pt x="1240631" y="4461211"/>
                </a:cubicBezTo>
                <a:cubicBezTo>
                  <a:pt x="1200626" y="4463116"/>
                  <a:pt x="1161574" y="4465974"/>
                  <a:pt x="1121569" y="4468831"/>
                </a:cubicBezTo>
                <a:cubicBezTo>
                  <a:pt x="1104424" y="4469784"/>
                  <a:pt x="1094899" y="4465021"/>
                  <a:pt x="1091089" y="4445971"/>
                </a:cubicBezTo>
                <a:cubicBezTo>
                  <a:pt x="1084421" y="4417396"/>
                  <a:pt x="1073944" y="4388821"/>
                  <a:pt x="1068229" y="4360246"/>
                </a:cubicBezTo>
                <a:cubicBezTo>
                  <a:pt x="1061561" y="4326909"/>
                  <a:pt x="1053941" y="4292619"/>
                  <a:pt x="1052989" y="4259281"/>
                </a:cubicBezTo>
                <a:cubicBezTo>
                  <a:pt x="1052989" y="4238326"/>
                  <a:pt x="1065371" y="4217371"/>
                  <a:pt x="1070134" y="4195464"/>
                </a:cubicBezTo>
                <a:cubicBezTo>
                  <a:pt x="1075849" y="4165936"/>
                  <a:pt x="1082516" y="4136409"/>
                  <a:pt x="1084421" y="4105929"/>
                </a:cubicBezTo>
                <a:cubicBezTo>
                  <a:pt x="1086326" y="4059256"/>
                  <a:pt x="1084421" y="4011631"/>
                  <a:pt x="1085374" y="3964959"/>
                </a:cubicBezTo>
                <a:cubicBezTo>
                  <a:pt x="1086326" y="3898284"/>
                  <a:pt x="1089184" y="3830656"/>
                  <a:pt x="1090136" y="3763981"/>
                </a:cubicBezTo>
                <a:cubicBezTo>
                  <a:pt x="1091089" y="3701116"/>
                  <a:pt x="1090136" y="3638251"/>
                  <a:pt x="1090136" y="3575386"/>
                </a:cubicBezTo>
                <a:cubicBezTo>
                  <a:pt x="1090136" y="3530619"/>
                  <a:pt x="1091089" y="3485851"/>
                  <a:pt x="1091089" y="3440131"/>
                </a:cubicBezTo>
                <a:cubicBezTo>
                  <a:pt x="1091089" y="3425844"/>
                  <a:pt x="1086326" y="3412509"/>
                  <a:pt x="1084421" y="3398221"/>
                </a:cubicBezTo>
                <a:cubicBezTo>
                  <a:pt x="1083469" y="3393459"/>
                  <a:pt x="1083469" y="3388696"/>
                  <a:pt x="1083469" y="3383934"/>
                </a:cubicBezTo>
                <a:cubicBezTo>
                  <a:pt x="1085374" y="3297256"/>
                  <a:pt x="1089184" y="3209626"/>
                  <a:pt x="1088231" y="3122949"/>
                </a:cubicBezTo>
                <a:cubicBezTo>
                  <a:pt x="1087279" y="3051511"/>
                  <a:pt x="1082516" y="2980074"/>
                  <a:pt x="1075849" y="2908636"/>
                </a:cubicBezTo>
                <a:cubicBezTo>
                  <a:pt x="1068229" y="2823864"/>
                  <a:pt x="1058704" y="2739091"/>
                  <a:pt x="1047274" y="2654319"/>
                </a:cubicBezTo>
                <a:cubicBezTo>
                  <a:pt x="1042511" y="2615266"/>
                  <a:pt x="1032986" y="2577166"/>
                  <a:pt x="1026319" y="2539066"/>
                </a:cubicBezTo>
                <a:cubicBezTo>
                  <a:pt x="1024414" y="2529541"/>
                  <a:pt x="1025366" y="2520016"/>
                  <a:pt x="1023461" y="2510491"/>
                </a:cubicBezTo>
                <a:cubicBezTo>
                  <a:pt x="1022509" y="2502871"/>
                  <a:pt x="1017746" y="2496204"/>
                  <a:pt x="1015841" y="2488584"/>
                </a:cubicBezTo>
                <a:cubicBezTo>
                  <a:pt x="1012984" y="2478106"/>
                  <a:pt x="1008221" y="2466676"/>
                  <a:pt x="1009174" y="2457151"/>
                </a:cubicBezTo>
                <a:cubicBezTo>
                  <a:pt x="1013936" y="2425719"/>
                  <a:pt x="1014889" y="2425719"/>
                  <a:pt x="1002506" y="2400001"/>
                </a:cubicBezTo>
                <a:cubicBezTo>
                  <a:pt x="989171" y="2401906"/>
                  <a:pt x="982504" y="2405716"/>
                  <a:pt x="977741" y="2420956"/>
                </a:cubicBezTo>
                <a:cubicBezTo>
                  <a:pt x="952976" y="2509539"/>
                  <a:pt x="930116" y="2598121"/>
                  <a:pt x="898684" y="2683846"/>
                </a:cubicBezTo>
                <a:cubicBezTo>
                  <a:pt x="859631" y="2787669"/>
                  <a:pt x="824389" y="2892444"/>
                  <a:pt x="799624" y="3000076"/>
                </a:cubicBezTo>
                <a:cubicBezTo>
                  <a:pt x="776764" y="3101041"/>
                  <a:pt x="759619" y="3202959"/>
                  <a:pt x="741521" y="3304876"/>
                </a:cubicBezTo>
                <a:cubicBezTo>
                  <a:pt x="736759" y="3330594"/>
                  <a:pt x="739616" y="3358216"/>
                  <a:pt x="736759" y="3384886"/>
                </a:cubicBezTo>
                <a:cubicBezTo>
                  <a:pt x="735806" y="3396316"/>
                  <a:pt x="727234" y="3407746"/>
                  <a:pt x="725329" y="3419176"/>
                </a:cubicBezTo>
                <a:cubicBezTo>
                  <a:pt x="717709" y="3455371"/>
                  <a:pt x="711994" y="3492519"/>
                  <a:pt x="705326" y="3529666"/>
                </a:cubicBezTo>
                <a:cubicBezTo>
                  <a:pt x="696754" y="3573481"/>
                  <a:pt x="687229" y="3617296"/>
                  <a:pt x="679609" y="3662064"/>
                </a:cubicBezTo>
                <a:cubicBezTo>
                  <a:pt x="671036" y="3712546"/>
                  <a:pt x="662464" y="3763029"/>
                  <a:pt x="654844" y="3813511"/>
                </a:cubicBezTo>
                <a:cubicBezTo>
                  <a:pt x="645319" y="3871614"/>
                  <a:pt x="636746" y="3930669"/>
                  <a:pt x="628174" y="3989724"/>
                </a:cubicBezTo>
                <a:cubicBezTo>
                  <a:pt x="622459" y="4024966"/>
                  <a:pt x="617696" y="4060209"/>
                  <a:pt x="611981" y="4096404"/>
                </a:cubicBezTo>
                <a:cubicBezTo>
                  <a:pt x="606266" y="4132599"/>
                  <a:pt x="601504" y="4168794"/>
                  <a:pt x="595789" y="4204989"/>
                </a:cubicBezTo>
                <a:cubicBezTo>
                  <a:pt x="588169" y="4256424"/>
                  <a:pt x="580549" y="4308811"/>
                  <a:pt x="572929" y="4360246"/>
                </a:cubicBezTo>
                <a:cubicBezTo>
                  <a:pt x="572929" y="4362151"/>
                  <a:pt x="571976" y="4364056"/>
                  <a:pt x="571976" y="4365961"/>
                </a:cubicBezTo>
                <a:cubicBezTo>
                  <a:pt x="567214" y="4396441"/>
                  <a:pt x="567214" y="4396441"/>
                  <a:pt x="536734" y="4398346"/>
                </a:cubicBezTo>
                <a:cubicBezTo>
                  <a:pt x="493871" y="4401204"/>
                  <a:pt x="451961" y="4402156"/>
                  <a:pt x="410051" y="4390726"/>
                </a:cubicBezTo>
                <a:cubicBezTo>
                  <a:pt x="397669" y="4386916"/>
                  <a:pt x="384334" y="4386916"/>
                  <a:pt x="377666" y="4404061"/>
                </a:cubicBezTo>
                <a:cubicBezTo>
                  <a:pt x="375761" y="4408824"/>
                  <a:pt x="364331" y="4413586"/>
                  <a:pt x="359569" y="4412634"/>
                </a:cubicBezTo>
                <a:cubicBezTo>
                  <a:pt x="352901" y="4410729"/>
                  <a:pt x="343376" y="4403109"/>
                  <a:pt x="343376" y="4397394"/>
                </a:cubicBezTo>
                <a:cubicBezTo>
                  <a:pt x="343376" y="4379296"/>
                  <a:pt x="331946" y="4377391"/>
                  <a:pt x="319564" y="4374534"/>
                </a:cubicBezTo>
                <a:cubicBezTo>
                  <a:pt x="313849" y="4372629"/>
                  <a:pt x="307181" y="4371676"/>
                  <a:pt x="301466" y="4369771"/>
                </a:cubicBezTo>
                <a:cubicBezTo>
                  <a:pt x="286226" y="4364056"/>
                  <a:pt x="279559" y="4370724"/>
                  <a:pt x="276701" y="4385011"/>
                </a:cubicBezTo>
                <a:cubicBezTo>
                  <a:pt x="266224" y="4432636"/>
                  <a:pt x="249079" y="4446924"/>
                  <a:pt x="198596" y="4448829"/>
                </a:cubicBezTo>
                <a:cubicBezTo>
                  <a:pt x="158591" y="4449781"/>
                  <a:pt x="117634" y="4452639"/>
                  <a:pt x="78581" y="4447876"/>
                </a:cubicBezTo>
                <a:cubicBezTo>
                  <a:pt x="53816" y="4445019"/>
                  <a:pt x="23336" y="4448829"/>
                  <a:pt x="7144" y="4419301"/>
                </a:cubicBezTo>
                <a:cubicBezTo>
                  <a:pt x="10001" y="4402156"/>
                  <a:pt x="10001" y="4390726"/>
                  <a:pt x="10001" y="4380249"/>
                </a:cubicBezTo>
                <a:close/>
                <a:moveTo>
                  <a:pt x="705326" y="762654"/>
                </a:moveTo>
                <a:cubicBezTo>
                  <a:pt x="711041" y="774084"/>
                  <a:pt x="719614" y="783609"/>
                  <a:pt x="719614" y="792181"/>
                </a:cubicBezTo>
                <a:cubicBezTo>
                  <a:pt x="718661" y="812184"/>
                  <a:pt x="727234" y="826471"/>
                  <a:pt x="739616" y="840759"/>
                </a:cubicBezTo>
                <a:cubicBezTo>
                  <a:pt x="746284" y="848379"/>
                  <a:pt x="751046" y="857904"/>
                  <a:pt x="752951" y="867429"/>
                </a:cubicBezTo>
                <a:cubicBezTo>
                  <a:pt x="756761" y="893146"/>
                  <a:pt x="758666" y="919816"/>
                  <a:pt x="760571" y="945534"/>
                </a:cubicBezTo>
                <a:cubicBezTo>
                  <a:pt x="765334" y="999826"/>
                  <a:pt x="768191" y="1055071"/>
                  <a:pt x="775811" y="1109364"/>
                </a:cubicBezTo>
                <a:cubicBezTo>
                  <a:pt x="789146" y="1206519"/>
                  <a:pt x="821531" y="1297006"/>
                  <a:pt x="866299" y="1383684"/>
                </a:cubicBezTo>
                <a:cubicBezTo>
                  <a:pt x="872966" y="1397019"/>
                  <a:pt x="880586" y="1410354"/>
                  <a:pt x="890111" y="1427499"/>
                </a:cubicBezTo>
                <a:cubicBezTo>
                  <a:pt x="899636" y="1404639"/>
                  <a:pt x="907256" y="1387494"/>
                  <a:pt x="914876" y="1369396"/>
                </a:cubicBezTo>
                <a:cubicBezTo>
                  <a:pt x="945356" y="1291291"/>
                  <a:pt x="974884" y="1213186"/>
                  <a:pt x="1006316" y="1135081"/>
                </a:cubicBezTo>
                <a:cubicBezTo>
                  <a:pt x="1022509" y="1094124"/>
                  <a:pt x="1042511" y="1055071"/>
                  <a:pt x="1058704" y="1014114"/>
                </a:cubicBezTo>
                <a:cubicBezTo>
                  <a:pt x="1063466" y="1002684"/>
                  <a:pt x="1061561" y="987444"/>
                  <a:pt x="1060609" y="974109"/>
                </a:cubicBezTo>
                <a:cubicBezTo>
                  <a:pt x="1058704" y="943629"/>
                  <a:pt x="1054894" y="912196"/>
                  <a:pt x="1052989" y="881716"/>
                </a:cubicBezTo>
                <a:cubicBezTo>
                  <a:pt x="1052989" y="876001"/>
                  <a:pt x="1058704" y="865524"/>
                  <a:pt x="1063466" y="863619"/>
                </a:cubicBezTo>
                <a:cubicBezTo>
                  <a:pt x="1091089" y="852189"/>
                  <a:pt x="1113949" y="835996"/>
                  <a:pt x="1126331" y="804564"/>
                </a:cubicBezTo>
                <a:cubicBezTo>
                  <a:pt x="1145381" y="835996"/>
                  <a:pt x="1173956" y="844569"/>
                  <a:pt x="1206341" y="850284"/>
                </a:cubicBezTo>
                <a:cubicBezTo>
                  <a:pt x="1192054" y="790276"/>
                  <a:pt x="1109186" y="661689"/>
                  <a:pt x="1067276" y="633114"/>
                </a:cubicBezTo>
                <a:cubicBezTo>
                  <a:pt x="1054894" y="656926"/>
                  <a:pt x="1046321" y="680739"/>
                  <a:pt x="1049179" y="710266"/>
                </a:cubicBezTo>
                <a:cubicBezTo>
                  <a:pt x="1051084" y="732174"/>
                  <a:pt x="1044416" y="755034"/>
                  <a:pt x="1040606" y="776941"/>
                </a:cubicBezTo>
                <a:cubicBezTo>
                  <a:pt x="1038701" y="789324"/>
                  <a:pt x="1033939" y="800754"/>
                  <a:pt x="1030129" y="814089"/>
                </a:cubicBezTo>
                <a:cubicBezTo>
                  <a:pt x="1008221" y="813136"/>
                  <a:pt x="1000601" y="831234"/>
                  <a:pt x="997744" y="848379"/>
                </a:cubicBezTo>
                <a:cubicBezTo>
                  <a:pt x="986314" y="908386"/>
                  <a:pt x="935831" y="942676"/>
                  <a:pt x="904399" y="990301"/>
                </a:cubicBezTo>
                <a:cubicBezTo>
                  <a:pt x="903446" y="992206"/>
                  <a:pt x="899636" y="992206"/>
                  <a:pt x="897731" y="993159"/>
                </a:cubicBezTo>
                <a:cubicBezTo>
                  <a:pt x="891064" y="973156"/>
                  <a:pt x="888206" y="952201"/>
                  <a:pt x="878681" y="936009"/>
                </a:cubicBezTo>
                <a:cubicBezTo>
                  <a:pt x="861536" y="908386"/>
                  <a:pt x="838676" y="883621"/>
                  <a:pt x="818674" y="856951"/>
                </a:cubicBezTo>
                <a:cubicBezTo>
                  <a:pt x="809149" y="844569"/>
                  <a:pt x="797719" y="835044"/>
                  <a:pt x="780574" y="843616"/>
                </a:cubicBezTo>
                <a:cubicBezTo>
                  <a:pt x="735806" y="768369"/>
                  <a:pt x="741521" y="683596"/>
                  <a:pt x="797719" y="592156"/>
                </a:cubicBezTo>
                <a:cubicBezTo>
                  <a:pt x="740569" y="601681"/>
                  <a:pt x="645319" y="736936"/>
                  <a:pt x="634841" y="825519"/>
                </a:cubicBezTo>
                <a:cubicBezTo>
                  <a:pt x="658654" y="805516"/>
                  <a:pt x="680561" y="786466"/>
                  <a:pt x="705326" y="762654"/>
                </a:cubicBezTo>
                <a:close/>
                <a:moveTo>
                  <a:pt x="1273969" y="1329391"/>
                </a:moveTo>
                <a:cubicBezTo>
                  <a:pt x="1276826" y="1338916"/>
                  <a:pt x="1278731" y="1347489"/>
                  <a:pt x="1280636" y="1357014"/>
                </a:cubicBezTo>
                <a:cubicBezTo>
                  <a:pt x="1285399" y="1378921"/>
                  <a:pt x="1291114" y="1401781"/>
                  <a:pt x="1294924" y="1423689"/>
                </a:cubicBezTo>
                <a:cubicBezTo>
                  <a:pt x="1302544" y="1467504"/>
                  <a:pt x="1308259" y="1512271"/>
                  <a:pt x="1315879" y="1556086"/>
                </a:cubicBezTo>
                <a:cubicBezTo>
                  <a:pt x="1322546" y="1594186"/>
                  <a:pt x="1334929" y="1631334"/>
                  <a:pt x="1337786" y="1669434"/>
                </a:cubicBezTo>
                <a:cubicBezTo>
                  <a:pt x="1340644" y="1708486"/>
                  <a:pt x="1354931" y="1741824"/>
                  <a:pt x="1370171" y="1777066"/>
                </a:cubicBezTo>
                <a:cubicBezTo>
                  <a:pt x="1385411" y="1810404"/>
                  <a:pt x="1405414" y="1822786"/>
                  <a:pt x="1441609" y="1820881"/>
                </a:cubicBezTo>
                <a:cubicBezTo>
                  <a:pt x="1461611" y="1819929"/>
                  <a:pt x="1470184" y="1813261"/>
                  <a:pt x="1473041" y="1796116"/>
                </a:cubicBezTo>
                <a:cubicBezTo>
                  <a:pt x="1477804" y="1759921"/>
                  <a:pt x="1494949" y="1729441"/>
                  <a:pt x="1516856" y="1700866"/>
                </a:cubicBezTo>
                <a:cubicBezTo>
                  <a:pt x="1524476" y="1691341"/>
                  <a:pt x="1534954" y="1682769"/>
                  <a:pt x="1537811" y="1671339"/>
                </a:cubicBezTo>
                <a:cubicBezTo>
                  <a:pt x="1543526" y="1653241"/>
                  <a:pt x="1541621" y="1633239"/>
                  <a:pt x="1547336" y="1614189"/>
                </a:cubicBezTo>
                <a:cubicBezTo>
                  <a:pt x="1551146" y="1599901"/>
                  <a:pt x="1560671" y="1586566"/>
                  <a:pt x="1568291" y="1573231"/>
                </a:cubicBezTo>
                <a:cubicBezTo>
                  <a:pt x="1571149" y="1568469"/>
                  <a:pt x="1576864" y="1562754"/>
                  <a:pt x="1575911" y="1558944"/>
                </a:cubicBezTo>
                <a:cubicBezTo>
                  <a:pt x="1570196" y="1522749"/>
                  <a:pt x="1572101" y="1486554"/>
                  <a:pt x="1582579" y="1450359"/>
                </a:cubicBezTo>
                <a:cubicBezTo>
                  <a:pt x="1583531" y="1446549"/>
                  <a:pt x="1581626" y="1438929"/>
                  <a:pt x="1577816" y="1436071"/>
                </a:cubicBezTo>
                <a:cubicBezTo>
                  <a:pt x="1541621" y="1396066"/>
                  <a:pt x="1504474" y="1357966"/>
                  <a:pt x="1470184" y="1317009"/>
                </a:cubicBezTo>
                <a:cubicBezTo>
                  <a:pt x="1442561" y="1283671"/>
                  <a:pt x="1419701" y="1247476"/>
                  <a:pt x="1383506" y="1220806"/>
                </a:cubicBezTo>
                <a:cubicBezTo>
                  <a:pt x="1371124" y="1212234"/>
                  <a:pt x="1363504" y="1207471"/>
                  <a:pt x="1353026" y="1221759"/>
                </a:cubicBezTo>
                <a:cubicBezTo>
                  <a:pt x="1329214" y="1253191"/>
                  <a:pt x="1304449" y="1283671"/>
                  <a:pt x="1280636" y="1315104"/>
                </a:cubicBezTo>
                <a:cubicBezTo>
                  <a:pt x="1276826" y="1318914"/>
                  <a:pt x="1275874" y="1324629"/>
                  <a:pt x="1273969" y="1329391"/>
                </a:cubicBezTo>
                <a:close/>
                <a:moveTo>
                  <a:pt x="599599" y="1884699"/>
                </a:moveTo>
                <a:cubicBezTo>
                  <a:pt x="601504" y="1883746"/>
                  <a:pt x="602456" y="1882794"/>
                  <a:pt x="604361" y="1880889"/>
                </a:cubicBezTo>
                <a:cubicBezTo>
                  <a:pt x="601504" y="1873269"/>
                  <a:pt x="599599" y="1865649"/>
                  <a:pt x="596741" y="1858029"/>
                </a:cubicBezTo>
                <a:cubicBezTo>
                  <a:pt x="581501" y="1814214"/>
                  <a:pt x="580549" y="1767541"/>
                  <a:pt x="581501" y="1721821"/>
                </a:cubicBezTo>
                <a:cubicBezTo>
                  <a:pt x="582454" y="1705629"/>
                  <a:pt x="586264" y="1688484"/>
                  <a:pt x="583406" y="1673244"/>
                </a:cubicBezTo>
                <a:cubicBezTo>
                  <a:pt x="577691" y="1645621"/>
                  <a:pt x="567214" y="1618951"/>
                  <a:pt x="558641" y="1591329"/>
                </a:cubicBezTo>
                <a:cubicBezTo>
                  <a:pt x="556736" y="1583709"/>
                  <a:pt x="554831" y="1576089"/>
                  <a:pt x="555784" y="1568469"/>
                </a:cubicBezTo>
                <a:cubicBezTo>
                  <a:pt x="561499" y="1517034"/>
                  <a:pt x="547211" y="1469409"/>
                  <a:pt x="531019" y="1421784"/>
                </a:cubicBezTo>
                <a:cubicBezTo>
                  <a:pt x="521494" y="1392256"/>
                  <a:pt x="511016" y="1362729"/>
                  <a:pt x="503396" y="1333201"/>
                </a:cubicBezTo>
                <a:cubicBezTo>
                  <a:pt x="495776" y="1300816"/>
                  <a:pt x="491014" y="1268431"/>
                  <a:pt x="484346" y="1236046"/>
                </a:cubicBezTo>
                <a:cubicBezTo>
                  <a:pt x="482441" y="1228426"/>
                  <a:pt x="476726" y="1222711"/>
                  <a:pt x="472916" y="1215091"/>
                </a:cubicBezTo>
                <a:cubicBezTo>
                  <a:pt x="465296" y="1218901"/>
                  <a:pt x="454819" y="1221759"/>
                  <a:pt x="451009" y="1228426"/>
                </a:cubicBezTo>
                <a:cubicBezTo>
                  <a:pt x="443389" y="1241761"/>
                  <a:pt x="439579" y="1257954"/>
                  <a:pt x="431959" y="1271289"/>
                </a:cubicBezTo>
                <a:cubicBezTo>
                  <a:pt x="414814" y="1302721"/>
                  <a:pt x="402431" y="1339869"/>
                  <a:pt x="375761" y="1361776"/>
                </a:cubicBezTo>
                <a:cubicBezTo>
                  <a:pt x="339566" y="1390351"/>
                  <a:pt x="345281" y="1431309"/>
                  <a:pt x="330994" y="1464646"/>
                </a:cubicBezTo>
                <a:cubicBezTo>
                  <a:pt x="330041" y="1466551"/>
                  <a:pt x="332899" y="1470361"/>
                  <a:pt x="333851" y="1471314"/>
                </a:cubicBezTo>
                <a:cubicBezTo>
                  <a:pt x="354806" y="1492269"/>
                  <a:pt x="355759" y="1517986"/>
                  <a:pt x="353854" y="1544656"/>
                </a:cubicBezTo>
                <a:cubicBezTo>
                  <a:pt x="353854" y="1552276"/>
                  <a:pt x="356711" y="1563706"/>
                  <a:pt x="361474" y="1568469"/>
                </a:cubicBezTo>
                <a:cubicBezTo>
                  <a:pt x="385286" y="1593234"/>
                  <a:pt x="392906" y="1622761"/>
                  <a:pt x="390049" y="1656099"/>
                </a:cubicBezTo>
                <a:cubicBezTo>
                  <a:pt x="389096" y="1662766"/>
                  <a:pt x="391001" y="1671339"/>
                  <a:pt x="395764" y="1677054"/>
                </a:cubicBezTo>
                <a:cubicBezTo>
                  <a:pt x="431006" y="1721821"/>
                  <a:pt x="456724" y="1772304"/>
                  <a:pt x="474821" y="1826596"/>
                </a:cubicBezTo>
                <a:cubicBezTo>
                  <a:pt x="479584" y="1842789"/>
                  <a:pt x="489109" y="1853266"/>
                  <a:pt x="507206" y="1858029"/>
                </a:cubicBezTo>
                <a:cubicBezTo>
                  <a:pt x="524351" y="1861839"/>
                  <a:pt x="539591" y="1874221"/>
                  <a:pt x="558641" y="1866601"/>
                </a:cubicBezTo>
                <a:cubicBezTo>
                  <a:pt x="562451" y="1865649"/>
                  <a:pt x="568166" y="1870411"/>
                  <a:pt x="573881" y="1872316"/>
                </a:cubicBezTo>
                <a:cubicBezTo>
                  <a:pt x="584359" y="1877079"/>
                  <a:pt x="591979" y="1880889"/>
                  <a:pt x="599599" y="1884699"/>
                </a:cubicBezTo>
                <a:close/>
                <a:moveTo>
                  <a:pt x="930116" y="1638954"/>
                </a:moveTo>
                <a:cubicBezTo>
                  <a:pt x="932974" y="1620856"/>
                  <a:pt x="914876" y="1615141"/>
                  <a:pt x="905351" y="1617046"/>
                </a:cubicBezTo>
                <a:cubicBezTo>
                  <a:pt x="894874" y="1619904"/>
                  <a:pt x="883444" y="1634191"/>
                  <a:pt x="880586" y="1644669"/>
                </a:cubicBezTo>
                <a:cubicBezTo>
                  <a:pt x="877729" y="1657051"/>
                  <a:pt x="887254" y="1669434"/>
                  <a:pt x="903446" y="1670386"/>
                </a:cubicBezTo>
                <a:cubicBezTo>
                  <a:pt x="917734" y="1671339"/>
                  <a:pt x="930116" y="1657051"/>
                  <a:pt x="930116" y="1638954"/>
                </a:cubicBezTo>
                <a:close/>
                <a:moveTo>
                  <a:pt x="912019" y="1539894"/>
                </a:moveTo>
                <a:cubicBezTo>
                  <a:pt x="911066" y="1525606"/>
                  <a:pt x="909161" y="1509414"/>
                  <a:pt x="889159" y="1510366"/>
                </a:cubicBezTo>
                <a:cubicBezTo>
                  <a:pt x="873919" y="1510366"/>
                  <a:pt x="871061" y="1522749"/>
                  <a:pt x="871061" y="1535131"/>
                </a:cubicBezTo>
                <a:cubicBezTo>
                  <a:pt x="871061" y="1549419"/>
                  <a:pt x="875824" y="1563706"/>
                  <a:pt x="892969" y="1563706"/>
                </a:cubicBezTo>
                <a:cubicBezTo>
                  <a:pt x="908209" y="1563706"/>
                  <a:pt x="912971" y="1553229"/>
                  <a:pt x="912019" y="1539894"/>
                </a:cubicBezTo>
                <a:close/>
                <a:moveTo>
                  <a:pt x="918686" y="1769446"/>
                </a:moveTo>
                <a:cubicBezTo>
                  <a:pt x="931069" y="1758016"/>
                  <a:pt x="943451" y="1751349"/>
                  <a:pt x="946309" y="1741824"/>
                </a:cubicBezTo>
                <a:cubicBezTo>
                  <a:pt x="947261" y="1736109"/>
                  <a:pt x="934879" y="1723726"/>
                  <a:pt x="926306" y="1718964"/>
                </a:cubicBezTo>
                <a:cubicBezTo>
                  <a:pt x="914876" y="1713249"/>
                  <a:pt x="895826" y="1726584"/>
                  <a:pt x="897731" y="1738014"/>
                </a:cubicBezTo>
                <a:cubicBezTo>
                  <a:pt x="899636" y="1747539"/>
                  <a:pt x="908209" y="1756111"/>
                  <a:pt x="918686" y="176944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11">
            <a:extLst>
              <a:ext uri="{FF2B5EF4-FFF2-40B4-BE49-F238E27FC236}">
                <a16:creationId xmlns:a16="http://schemas.microsoft.com/office/drawing/2014/main" id="{666B7EE5-B3F8-4A2F-9276-9EB24C4DE27D}"/>
              </a:ext>
            </a:extLst>
          </p:cNvPr>
          <p:cNvSpPr/>
          <p:nvPr/>
        </p:nvSpPr>
        <p:spPr>
          <a:xfrm>
            <a:off x="8662925" y="251398"/>
            <a:ext cx="768001" cy="1980856"/>
          </a:xfrm>
          <a:custGeom>
            <a:avLst/>
            <a:gdLst>
              <a:gd name="connsiteX0" fmla="*/ 1732970 w 1743075"/>
              <a:gd name="connsiteY0" fmla="*/ 1329937 h 4495800"/>
              <a:gd name="connsiteX1" fmla="*/ 1726302 w 1743075"/>
              <a:gd name="connsiteY1" fmla="*/ 1291837 h 4495800"/>
              <a:gd name="connsiteX2" fmla="*/ 1698680 w 1743075"/>
              <a:gd name="connsiteY2" fmla="*/ 1230877 h 4495800"/>
              <a:gd name="connsiteX3" fmla="*/ 1666295 w 1743075"/>
              <a:gd name="connsiteY3" fmla="*/ 1177537 h 4495800"/>
              <a:gd name="connsiteX4" fmla="*/ 1643435 w 1743075"/>
              <a:gd name="connsiteY4" fmla="*/ 1128959 h 4495800"/>
              <a:gd name="connsiteX5" fmla="*/ 1636767 w 1743075"/>
              <a:gd name="connsiteY5" fmla="*/ 1117529 h 4495800"/>
              <a:gd name="connsiteX6" fmla="*/ 1595810 w 1743075"/>
              <a:gd name="connsiteY6" fmla="*/ 1023232 h 4495800"/>
              <a:gd name="connsiteX7" fmla="*/ 1586285 w 1743075"/>
              <a:gd name="connsiteY7" fmla="*/ 1007039 h 4495800"/>
              <a:gd name="connsiteX8" fmla="*/ 1573902 w 1743075"/>
              <a:gd name="connsiteY8" fmla="*/ 972749 h 4495800"/>
              <a:gd name="connsiteX9" fmla="*/ 1560567 w 1743075"/>
              <a:gd name="connsiteY9" fmla="*/ 923219 h 4495800"/>
              <a:gd name="connsiteX10" fmla="*/ 1550090 w 1743075"/>
              <a:gd name="connsiteY10" fmla="*/ 880357 h 4495800"/>
              <a:gd name="connsiteX11" fmla="*/ 1547232 w 1743075"/>
              <a:gd name="connsiteY11" fmla="*/ 863212 h 4495800"/>
              <a:gd name="connsiteX12" fmla="*/ 1508180 w 1743075"/>
              <a:gd name="connsiteY12" fmla="*/ 747959 h 4495800"/>
              <a:gd name="connsiteX13" fmla="*/ 1468175 w 1743075"/>
              <a:gd name="connsiteY13" fmla="*/ 705097 h 4495800"/>
              <a:gd name="connsiteX14" fmla="*/ 1428170 w 1743075"/>
              <a:gd name="connsiteY14" fmla="*/ 685094 h 4495800"/>
              <a:gd name="connsiteX15" fmla="*/ 1380545 w 1743075"/>
              <a:gd name="connsiteY15" fmla="*/ 669854 h 4495800"/>
              <a:gd name="connsiteX16" fmla="*/ 1303392 w 1743075"/>
              <a:gd name="connsiteY16" fmla="*/ 650804 h 4495800"/>
              <a:gd name="connsiteX17" fmla="*/ 1301487 w 1743075"/>
              <a:gd name="connsiteY17" fmla="*/ 649852 h 4495800"/>
              <a:gd name="connsiteX18" fmla="*/ 1223382 w 1743075"/>
              <a:gd name="connsiteY18" fmla="*/ 629849 h 4495800"/>
              <a:gd name="connsiteX19" fmla="*/ 1160517 w 1743075"/>
              <a:gd name="connsiteY19" fmla="*/ 610799 h 4495800"/>
              <a:gd name="connsiteX20" fmla="*/ 1101462 w 1743075"/>
              <a:gd name="connsiteY20" fmla="*/ 511739 h 4495800"/>
              <a:gd name="connsiteX21" fmla="*/ 1106225 w 1743075"/>
              <a:gd name="connsiteY21" fmla="*/ 422204 h 4495800"/>
              <a:gd name="connsiteX22" fmla="*/ 1119560 w 1743075"/>
              <a:gd name="connsiteY22" fmla="*/ 398392 h 4495800"/>
              <a:gd name="connsiteX23" fmla="*/ 1150040 w 1743075"/>
              <a:gd name="connsiteY23" fmla="*/ 352672 h 4495800"/>
              <a:gd name="connsiteX24" fmla="*/ 1155755 w 1743075"/>
              <a:gd name="connsiteY24" fmla="*/ 326002 h 4495800"/>
              <a:gd name="connsiteX25" fmla="*/ 1153850 w 1743075"/>
              <a:gd name="connsiteY25" fmla="*/ 263137 h 4495800"/>
              <a:gd name="connsiteX26" fmla="*/ 1135752 w 1743075"/>
              <a:gd name="connsiteY26" fmla="*/ 252659 h 4495800"/>
              <a:gd name="connsiteX27" fmla="*/ 1124322 w 1743075"/>
              <a:gd name="connsiteY27" fmla="*/ 241229 h 4495800"/>
              <a:gd name="connsiteX28" fmla="*/ 1125275 w 1743075"/>
              <a:gd name="connsiteY28" fmla="*/ 203129 h 4495800"/>
              <a:gd name="connsiteX29" fmla="*/ 1124322 w 1743075"/>
              <a:gd name="connsiteY29" fmla="*/ 182174 h 4495800"/>
              <a:gd name="connsiteX30" fmla="*/ 1074792 w 1743075"/>
              <a:gd name="connsiteY30" fmla="*/ 56444 h 4495800"/>
              <a:gd name="connsiteX31" fmla="*/ 1048122 w 1743075"/>
              <a:gd name="connsiteY31" fmla="*/ 37394 h 4495800"/>
              <a:gd name="connsiteX32" fmla="*/ 1005260 w 1743075"/>
              <a:gd name="connsiteY32" fmla="*/ 20249 h 4495800"/>
              <a:gd name="connsiteX33" fmla="*/ 873815 w 1743075"/>
              <a:gd name="connsiteY33" fmla="*/ 24059 h 4495800"/>
              <a:gd name="connsiteX34" fmla="*/ 782375 w 1743075"/>
              <a:gd name="connsiteY34" fmla="*/ 104069 h 4495800"/>
              <a:gd name="connsiteX35" fmla="*/ 775707 w 1743075"/>
              <a:gd name="connsiteY35" fmla="*/ 117404 h 4495800"/>
              <a:gd name="connsiteX36" fmla="*/ 769040 w 1743075"/>
              <a:gd name="connsiteY36" fmla="*/ 159314 h 4495800"/>
              <a:gd name="connsiteX37" fmla="*/ 759515 w 1743075"/>
              <a:gd name="connsiteY37" fmla="*/ 293617 h 4495800"/>
              <a:gd name="connsiteX38" fmla="*/ 759515 w 1743075"/>
              <a:gd name="connsiteY38" fmla="*/ 297427 h 4495800"/>
              <a:gd name="connsiteX39" fmla="*/ 762372 w 1743075"/>
              <a:gd name="connsiteY39" fmla="*/ 370769 h 4495800"/>
              <a:gd name="connsiteX40" fmla="*/ 786185 w 1743075"/>
              <a:gd name="connsiteY40" fmla="*/ 424109 h 4495800"/>
              <a:gd name="connsiteX41" fmla="*/ 799520 w 1743075"/>
              <a:gd name="connsiteY41" fmla="*/ 446969 h 4495800"/>
              <a:gd name="connsiteX42" fmla="*/ 811902 w 1743075"/>
              <a:gd name="connsiteY42" fmla="*/ 517454 h 4495800"/>
              <a:gd name="connsiteX43" fmla="*/ 806187 w 1743075"/>
              <a:gd name="connsiteY43" fmla="*/ 540314 h 4495800"/>
              <a:gd name="connsiteX44" fmla="*/ 729035 w 1743075"/>
              <a:gd name="connsiteY44" fmla="*/ 576509 h 4495800"/>
              <a:gd name="connsiteX45" fmla="*/ 717605 w 1743075"/>
              <a:gd name="connsiteY45" fmla="*/ 579367 h 4495800"/>
              <a:gd name="connsiteX46" fmla="*/ 546155 w 1743075"/>
              <a:gd name="connsiteY46" fmla="*/ 617467 h 4495800"/>
              <a:gd name="connsiteX47" fmla="*/ 469955 w 1743075"/>
              <a:gd name="connsiteY47" fmla="*/ 627944 h 4495800"/>
              <a:gd name="connsiteX48" fmla="*/ 396612 w 1743075"/>
              <a:gd name="connsiteY48" fmla="*/ 646994 h 4495800"/>
              <a:gd name="connsiteX49" fmla="*/ 348035 w 1743075"/>
              <a:gd name="connsiteY49" fmla="*/ 688904 h 4495800"/>
              <a:gd name="connsiteX50" fmla="*/ 311840 w 1743075"/>
              <a:gd name="connsiteY50" fmla="*/ 807014 h 4495800"/>
              <a:gd name="connsiteX51" fmla="*/ 287075 w 1743075"/>
              <a:gd name="connsiteY51" fmla="*/ 848924 h 4495800"/>
              <a:gd name="connsiteX52" fmla="*/ 246117 w 1743075"/>
              <a:gd name="connsiteY52" fmla="*/ 896549 h 4495800"/>
              <a:gd name="connsiteX53" fmla="*/ 233735 w 1743075"/>
              <a:gd name="connsiteY53" fmla="*/ 922267 h 4495800"/>
              <a:gd name="connsiteX54" fmla="*/ 164202 w 1743075"/>
              <a:gd name="connsiteY54" fmla="*/ 1008944 h 4495800"/>
              <a:gd name="connsiteX55" fmla="*/ 152772 w 1743075"/>
              <a:gd name="connsiteY55" fmla="*/ 1024184 h 4495800"/>
              <a:gd name="connsiteX56" fmla="*/ 81335 w 1743075"/>
              <a:gd name="connsiteY56" fmla="*/ 1130864 h 4495800"/>
              <a:gd name="connsiteX57" fmla="*/ 10850 w 1743075"/>
              <a:gd name="connsiteY57" fmla="*/ 1280407 h 4495800"/>
              <a:gd name="connsiteX58" fmla="*/ 27042 w 1743075"/>
              <a:gd name="connsiteY58" fmla="*/ 1395659 h 4495800"/>
              <a:gd name="connsiteX59" fmla="*/ 61332 w 1743075"/>
              <a:gd name="connsiteY59" fmla="*/ 1453762 h 4495800"/>
              <a:gd name="connsiteX60" fmla="*/ 74667 w 1743075"/>
              <a:gd name="connsiteY60" fmla="*/ 1474717 h 4495800"/>
              <a:gd name="connsiteX61" fmla="*/ 97527 w 1743075"/>
              <a:gd name="connsiteY61" fmla="*/ 1509007 h 4495800"/>
              <a:gd name="connsiteX62" fmla="*/ 108005 w 1743075"/>
              <a:gd name="connsiteY62" fmla="*/ 1522342 h 4495800"/>
              <a:gd name="connsiteX63" fmla="*/ 162297 w 1743075"/>
              <a:gd name="connsiteY63" fmla="*/ 1602352 h 4495800"/>
              <a:gd name="connsiteX64" fmla="*/ 201350 w 1743075"/>
              <a:gd name="connsiteY64" fmla="*/ 1654739 h 4495800"/>
              <a:gd name="connsiteX65" fmla="*/ 288980 w 1743075"/>
              <a:gd name="connsiteY65" fmla="*/ 1768087 h 4495800"/>
              <a:gd name="connsiteX66" fmla="*/ 300410 w 1743075"/>
              <a:gd name="connsiteY66" fmla="*/ 1810949 h 4495800"/>
              <a:gd name="connsiteX67" fmla="*/ 288027 w 1743075"/>
              <a:gd name="connsiteY67" fmla="*/ 1909057 h 4495800"/>
              <a:gd name="connsiteX68" fmla="*/ 279455 w 1743075"/>
              <a:gd name="connsiteY68" fmla="*/ 2064314 h 4495800"/>
              <a:gd name="connsiteX69" fmla="*/ 277550 w 1743075"/>
              <a:gd name="connsiteY69" fmla="*/ 2079554 h 4495800"/>
              <a:gd name="connsiteX70" fmla="*/ 266120 w 1743075"/>
              <a:gd name="connsiteY70" fmla="*/ 2192902 h 4495800"/>
              <a:gd name="connsiteX71" fmla="*/ 265167 w 1743075"/>
              <a:gd name="connsiteY71" fmla="*/ 2338634 h 4495800"/>
              <a:gd name="connsiteX72" fmla="*/ 251832 w 1743075"/>
              <a:gd name="connsiteY72" fmla="*/ 2463412 h 4495800"/>
              <a:gd name="connsiteX73" fmla="*/ 268025 w 1743075"/>
              <a:gd name="connsiteY73" fmla="*/ 2496749 h 4495800"/>
              <a:gd name="connsiteX74" fmla="*/ 358512 w 1743075"/>
              <a:gd name="connsiteY74" fmla="*/ 2521514 h 4495800"/>
              <a:gd name="connsiteX75" fmla="*/ 377562 w 1743075"/>
              <a:gd name="connsiteY75" fmla="*/ 2525324 h 4495800"/>
              <a:gd name="connsiteX76" fmla="*/ 467097 w 1743075"/>
              <a:gd name="connsiteY76" fmla="*/ 2499607 h 4495800"/>
              <a:gd name="connsiteX77" fmla="*/ 496625 w 1743075"/>
              <a:gd name="connsiteY77" fmla="*/ 2472937 h 4495800"/>
              <a:gd name="connsiteX78" fmla="*/ 498530 w 1743075"/>
              <a:gd name="connsiteY78" fmla="*/ 2500559 h 4495800"/>
              <a:gd name="connsiteX79" fmla="*/ 497577 w 1743075"/>
              <a:gd name="connsiteY79" fmla="*/ 2653912 h 4495800"/>
              <a:gd name="connsiteX80" fmla="*/ 491862 w 1743075"/>
              <a:gd name="connsiteY80" fmla="*/ 2752972 h 4495800"/>
              <a:gd name="connsiteX81" fmla="*/ 489957 w 1743075"/>
              <a:gd name="connsiteY81" fmla="*/ 2915849 h 4495800"/>
              <a:gd name="connsiteX82" fmla="*/ 483290 w 1743075"/>
              <a:gd name="connsiteY82" fmla="*/ 3303517 h 4495800"/>
              <a:gd name="connsiteX83" fmla="*/ 483290 w 1743075"/>
              <a:gd name="connsiteY83" fmla="*/ 3423532 h 4495800"/>
              <a:gd name="connsiteX84" fmla="*/ 489005 w 1743075"/>
              <a:gd name="connsiteY84" fmla="*/ 3666419 h 4495800"/>
              <a:gd name="connsiteX85" fmla="*/ 497577 w 1743075"/>
              <a:gd name="connsiteY85" fmla="*/ 3953122 h 4495800"/>
              <a:gd name="connsiteX86" fmla="*/ 498530 w 1743075"/>
              <a:gd name="connsiteY86" fmla="*/ 3964552 h 4495800"/>
              <a:gd name="connsiteX87" fmla="*/ 505197 w 1743075"/>
              <a:gd name="connsiteY87" fmla="*/ 4019797 h 4495800"/>
              <a:gd name="connsiteX88" fmla="*/ 507102 w 1743075"/>
              <a:gd name="connsiteY88" fmla="*/ 4083614 h 4495800"/>
              <a:gd name="connsiteX89" fmla="*/ 513770 w 1743075"/>
              <a:gd name="connsiteY89" fmla="*/ 4111237 h 4495800"/>
              <a:gd name="connsiteX90" fmla="*/ 539487 w 1743075"/>
              <a:gd name="connsiteY90" fmla="*/ 4176959 h 4495800"/>
              <a:gd name="connsiteX91" fmla="*/ 562347 w 1743075"/>
              <a:gd name="connsiteY91" fmla="*/ 4278877 h 4495800"/>
              <a:gd name="connsiteX92" fmla="*/ 561395 w 1743075"/>
              <a:gd name="connsiteY92" fmla="*/ 4299832 h 4495800"/>
              <a:gd name="connsiteX93" fmla="*/ 551870 w 1743075"/>
              <a:gd name="connsiteY93" fmla="*/ 4354124 h 4495800"/>
              <a:gd name="connsiteX94" fmla="*/ 583302 w 1743075"/>
              <a:gd name="connsiteY94" fmla="*/ 4404607 h 4495800"/>
              <a:gd name="connsiteX95" fmla="*/ 600447 w 1743075"/>
              <a:gd name="connsiteY95" fmla="*/ 4423657 h 4495800"/>
              <a:gd name="connsiteX96" fmla="*/ 628070 w 1743075"/>
              <a:gd name="connsiteY96" fmla="*/ 4459852 h 4495800"/>
              <a:gd name="connsiteX97" fmla="*/ 690935 w 1743075"/>
              <a:gd name="connsiteY97" fmla="*/ 4483664 h 4495800"/>
              <a:gd name="connsiteX98" fmla="*/ 762372 w 1743075"/>
              <a:gd name="connsiteY98" fmla="*/ 4492237 h 4495800"/>
              <a:gd name="connsiteX99" fmla="*/ 898580 w 1743075"/>
              <a:gd name="connsiteY99" fmla="*/ 4493189 h 4495800"/>
              <a:gd name="connsiteX100" fmla="*/ 913820 w 1743075"/>
              <a:gd name="connsiteY100" fmla="*/ 4464614 h 4495800"/>
              <a:gd name="connsiteX101" fmla="*/ 901437 w 1743075"/>
              <a:gd name="connsiteY101" fmla="*/ 4434134 h 4495800"/>
              <a:gd name="connsiteX102" fmla="*/ 869052 w 1743075"/>
              <a:gd name="connsiteY102" fmla="*/ 4351267 h 4495800"/>
              <a:gd name="connsiteX103" fmla="*/ 859527 w 1743075"/>
              <a:gd name="connsiteY103" fmla="*/ 4338884 h 4495800"/>
              <a:gd name="connsiteX104" fmla="*/ 811902 w 1743075"/>
              <a:gd name="connsiteY104" fmla="*/ 4263637 h 4495800"/>
              <a:gd name="connsiteX105" fmla="*/ 812855 w 1743075"/>
              <a:gd name="connsiteY105" fmla="*/ 4206487 h 4495800"/>
              <a:gd name="connsiteX106" fmla="*/ 823332 w 1743075"/>
              <a:gd name="connsiteY106" fmla="*/ 4165529 h 4495800"/>
              <a:gd name="connsiteX107" fmla="*/ 841430 w 1743075"/>
              <a:gd name="connsiteY107" fmla="*/ 4050277 h 4495800"/>
              <a:gd name="connsiteX108" fmla="*/ 849050 w 1743075"/>
              <a:gd name="connsiteY108" fmla="*/ 3982649 h 4495800"/>
              <a:gd name="connsiteX109" fmla="*/ 837620 w 1743075"/>
              <a:gd name="connsiteY109" fmla="*/ 3734999 h 4495800"/>
              <a:gd name="connsiteX110" fmla="*/ 826190 w 1743075"/>
              <a:gd name="connsiteY110" fmla="*/ 3662609 h 4495800"/>
              <a:gd name="connsiteX111" fmla="*/ 807140 w 1743075"/>
              <a:gd name="connsiteY111" fmla="*/ 3601649 h 4495800"/>
              <a:gd name="connsiteX112" fmla="*/ 789995 w 1743075"/>
              <a:gd name="connsiteY112" fmla="*/ 3537832 h 4495800"/>
              <a:gd name="connsiteX113" fmla="*/ 786185 w 1743075"/>
              <a:gd name="connsiteY113" fmla="*/ 3494017 h 4495800"/>
              <a:gd name="connsiteX114" fmla="*/ 790947 w 1743075"/>
              <a:gd name="connsiteY114" fmla="*/ 3454012 h 4495800"/>
              <a:gd name="connsiteX115" fmla="*/ 798567 w 1743075"/>
              <a:gd name="connsiteY115" fmla="*/ 3393052 h 4495800"/>
              <a:gd name="connsiteX116" fmla="*/ 799520 w 1743075"/>
              <a:gd name="connsiteY116" fmla="*/ 3274942 h 4495800"/>
              <a:gd name="connsiteX117" fmla="*/ 803330 w 1743075"/>
              <a:gd name="connsiteY117" fmla="*/ 3260654 h 4495800"/>
              <a:gd name="connsiteX118" fmla="*/ 819522 w 1743075"/>
              <a:gd name="connsiteY118" fmla="*/ 3223507 h 4495800"/>
              <a:gd name="connsiteX119" fmla="*/ 825237 w 1743075"/>
              <a:gd name="connsiteY119" fmla="*/ 3178739 h 4495800"/>
              <a:gd name="connsiteX120" fmla="*/ 903342 w 1743075"/>
              <a:gd name="connsiteY120" fmla="*/ 2818694 h 4495800"/>
              <a:gd name="connsiteX121" fmla="*/ 921440 w 1743075"/>
              <a:gd name="connsiteY121" fmla="*/ 2752019 h 4495800"/>
              <a:gd name="connsiteX122" fmla="*/ 927155 w 1743075"/>
              <a:gd name="connsiteY122" fmla="*/ 2753924 h 4495800"/>
              <a:gd name="connsiteX123" fmla="*/ 917630 w 1743075"/>
              <a:gd name="connsiteY123" fmla="*/ 2838697 h 4495800"/>
              <a:gd name="connsiteX124" fmla="*/ 899532 w 1743075"/>
              <a:gd name="connsiteY124" fmla="*/ 3093967 h 4495800"/>
              <a:gd name="connsiteX125" fmla="*/ 902390 w 1743075"/>
              <a:gd name="connsiteY125" fmla="*/ 3124447 h 4495800"/>
              <a:gd name="connsiteX126" fmla="*/ 893817 w 1743075"/>
              <a:gd name="connsiteY126" fmla="*/ 3190169 h 4495800"/>
              <a:gd name="connsiteX127" fmla="*/ 894770 w 1743075"/>
              <a:gd name="connsiteY127" fmla="*/ 3224459 h 4495800"/>
              <a:gd name="connsiteX128" fmla="*/ 905247 w 1743075"/>
              <a:gd name="connsiteY128" fmla="*/ 3328282 h 4495800"/>
              <a:gd name="connsiteX129" fmla="*/ 905247 w 1743075"/>
              <a:gd name="connsiteY129" fmla="*/ 3412102 h 4495800"/>
              <a:gd name="connsiteX130" fmla="*/ 913820 w 1743075"/>
              <a:gd name="connsiteY130" fmla="*/ 3633082 h 4495800"/>
              <a:gd name="connsiteX131" fmla="*/ 919535 w 1743075"/>
              <a:gd name="connsiteY131" fmla="*/ 3730237 h 4495800"/>
              <a:gd name="connsiteX132" fmla="*/ 916677 w 1743075"/>
              <a:gd name="connsiteY132" fmla="*/ 3760717 h 4495800"/>
              <a:gd name="connsiteX133" fmla="*/ 896675 w 1743075"/>
              <a:gd name="connsiteY133" fmla="*/ 3862634 h 4495800"/>
              <a:gd name="connsiteX134" fmla="*/ 883340 w 1743075"/>
              <a:gd name="connsiteY134" fmla="*/ 4033132 h 4495800"/>
              <a:gd name="connsiteX135" fmla="*/ 855717 w 1743075"/>
              <a:gd name="connsiteY135" fmla="*/ 4201724 h 4495800"/>
              <a:gd name="connsiteX136" fmla="*/ 880482 w 1743075"/>
              <a:gd name="connsiteY136" fmla="*/ 4262684 h 4495800"/>
              <a:gd name="connsiteX137" fmla="*/ 936680 w 1743075"/>
              <a:gd name="connsiteY137" fmla="*/ 4289354 h 4495800"/>
              <a:gd name="connsiteX138" fmla="*/ 979542 w 1743075"/>
              <a:gd name="connsiteY138" fmla="*/ 4295069 h 4495800"/>
              <a:gd name="connsiteX139" fmla="*/ 1015737 w 1743075"/>
              <a:gd name="connsiteY139" fmla="*/ 4306499 h 4495800"/>
              <a:gd name="connsiteX140" fmla="*/ 1038597 w 1743075"/>
              <a:gd name="connsiteY140" fmla="*/ 4339837 h 4495800"/>
              <a:gd name="connsiteX141" fmla="*/ 1059552 w 1743075"/>
              <a:gd name="connsiteY141" fmla="*/ 4361744 h 4495800"/>
              <a:gd name="connsiteX142" fmla="*/ 1170995 w 1743075"/>
              <a:gd name="connsiteY142" fmla="*/ 4391272 h 4495800"/>
              <a:gd name="connsiteX143" fmla="*/ 1283390 w 1743075"/>
              <a:gd name="connsiteY143" fmla="*/ 4390319 h 4495800"/>
              <a:gd name="connsiteX144" fmla="*/ 1321490 w 1743075"/>
              <a:gd name="connsiteY144" fmla="*/ 4385557 h 4495800"/>
              <a:gd name="connsiteX145" fmla="*/ 1333872 w 1743075"/>
              <a:gd name="connsiteY145" fmla="*/ 4358887 h 4495800"/>
              <a:gd name="connsiteX146" fmla="*/ 1317680 w 1743075"/>
              <a:gd name="connsiteY146" fmla="*/ 4324597 h 4495800"/>
              <a:gd name="connsiteX147" fmla="*/ 1297677 w 1743075"/>
              <a:gd name="connsiteY147" fmla="*/ 4296974 h 4495800"/>
              <a:gd name="connsiteX148" fmla="*/ 1258625 w 1743075"/>
              <a:gd name="connsiteY148" fmla="*/ 4268399 h 4495800"/>
              <a:gd name="connsiteX149" fmla="*/ 1196712 w 1743075"/>
              <a:gd name="connsiteY149" fmla="*/ 4203629 h 4495800"/>
              <a:gd name="connsiteX150" fmla="*/ 1195760 w 1743075"/>
              <a:gd name="connsiteY150" fmla="*/ 4201724 h 4495800"/>
              <a:gd name="connsiteX151" fmla="*/ 1173852 w 1743075"/>
              <a:gd name="connsiteY151" fmla="*/ 4137907 h 4495800"/>
              <a:gd name="connsiteX152" fmla="*/ 1159565 w 1743075"/>
              <a:gd name="connsiteY152" fmla="*/ 4061707 h 4495800"/>
              <a:gd name="connsiteX153" fmla="*/ 1165280 w 1743075"/>
              <a:gd name="connsiteY153" fmla="*/ 4002652 h 4495800"/>
              <a:gd name="connsiteX154" fmla="*/ 1172900 w 1743075"/>
              <a:gd name="connsiteY154" fmla="*/ 3971219 h 4495800"/>
              <a:gd name="connsiteX155" fmla="*/ 1185282 w 1743075"/>
              <a:gd name="connsiteY155" fmla="*/ 3875017 h 4495800"/>
              <a:gd name="connsiteX156" fmla="*/ 1194807 w 1743075"/>
              <a:gd name="connsiteY156" fmla="*/ 3808342 h 4495800"/>
              <a:gd name="connsiteX157" fmla="*/ 1204332 w 1743075"/>
              <a:gd name="connsiteY157" fmla="*/ 3674992 h 4495800"/>
              <a:gd name="connsiteX158" fmla="*/ 1206237 w 1743075"/>
              <a:gd name="connsiteY158" fmla="*/ 3661657 h 4495800"/>
              <a:gd name="connsiteX159" fmla="*/ 1226240 w 1743075"/>
              <a:gd name="connsiteY159" fmla="*/ 3498779 h 4495800"/>
              <a:gd name="connsiteX160" fmla="*/ 1231002 w 1743075"/>
              <a:gd name="connsiteY160" fmla="*/ 3436867 h 4495800"/>
              <a:gd name="connsiteX161" fmla="*/ 1230050 w 1743075"/>
              <a:gd name="connsiteY161" fmla="*/ 3412102 h 4495800"/>
              <a:gd name="connsiteX162" fmla="*/ 1225287 w 1743075"/>
              <a:gd name="connsiteY162" fmla="*/ 3374002 h 4495800"/>
              <a:gd name="connsiteX163" fmla="*/ 1225287 w 1743075"/>
              <a:gd name="connsiteY163" fmla="*/ 3293992 h 4495800"/>
              <a:gd name="connsiteX164" fmla="*/ 1231955 w 1743075"/>
              <a:gd name="connsiteY164" fmla="*/ 3253987 h 4495800"/>
              <a:gd name="connsiteX165" fmla="*/ 1239575 w 1743075"/>
              <a:gd name="connsiteY165" fmla="*/ 3222554 h 4495800"/>
              <a:gd name="connsiteX166" fmla="*/ 1248147 w 1743075"/>
              <a:gd name="connsiteY166" fmla="*/ 3120637 h 4495800"/>
              <a:gd name="connsiteX167" fmla="*/ 1250052 w 1743075"/>
              <a:gd name="connsiteY167" fmla="*/ 3109207 h 4495800"/>
              <a:gd name="connsiteX168" fmla="*/ 1263387 w 1743075"/>
              <a:gd name="connsiteY168" fmla="*/ 3019672 h 4495800"/>
              <a:gd name="connsiteX169" fmla="*/ 1274817 w 1743075"/>
              <a:gd name="connsiteY169" fmla="*/ 2951092 h 4495800"/>
              <a:gd name="connsiteX170" fmla="*/ 1287200 w 1743075"/>
              <a:gd name="connsiteY170" fmla="*/ 2882512 h 4495800"/>
              <a:gd name="connsiteX171" fmla="*/ 1289105 w 1743075"/>
              <a:gd name="connsiteY171" fmla="*/ 2861557 h 4495800"/>
              <a:gd name="connsiteX172" fmla="*/ 1302440 w 1743075"/>
              <a:gd name="connsiteY172" fmla="*/ 2764402 h 4495800"/>
              <a:gd name="connsiteX173" fmla="*/ 1308155 w 1743075"/>
              <a:gd name="connsiteY173" fmla="*/ 2728207 h 4495800"/>
              <a:gd name="connsiteX174" fmla="*/ 1317680 w 1743075"/>
              <a:gd name="connsiteY174" fmla="*/ 2672962 h 4495800"/>
              <a:gd name="connsiteX175" fmla="*/ 1328157 w 1743075"/>
              <a:gd name="connsiteY175" fmla="*/ 2557709 h 4495800"/>
              <a:gd name="connsiteX176" fmla="*/ 1329110 w 1743075"/>
              <a:gd name="connsiteY176" fmla="*/ 2553899 h 4495800"/>
              <a:gd name="connsiteX177" fmla="*/ 1348160 w 1743075"/>
              <a:gd name="connsiteY177" fmla="*/ 2535802 h 4495800"/>
              <a:gd name="connsiteX178" fmla="*/ 1445315 w 1743075"/>
              <a:gd name="connsiteY178" fmla="*/ 2494844 h 4495800"/>
              <a:gd name="connsiteX179" fmla="*/ 1474842 w 1743075"/>
              <a:gd name="connsiteY179" fmla="*/ 2438647 h 4495800"/>
              <a:gd name="connsiteX180" fmla="*/ 1470080 w 1743075"/>
              <a:gd name="connsiteY180" fmla="*/ 2388164 h 4495800"/>
              <a:gd name="connsiteX181" fmla="*/ 1468175 w 1743075"/>
              <a:gd name="connsiteY181" fmla="*/ 2351017 h 4495800"/>
              <a:gd name="connsiteX182" fmla="*/ 1460555 w 1743075"/>
              <a:gd name="connsiteY182" fmla="*/ 1997639 h 4495800"/>
              <a:gd name="connsiteX183" fmla="*/ 1460555 w 1743075"/>
              <a:gd name="connsiteY183" fmla="*/ 1976684 h 4495800"/>
              <a:gd name="connsiteX184" fmla="*/ 1471985 w 1743075"/>
              <a:gd name="connsiteY184" fmla="*/ 1951919 h 4495800"/>
              <a:gd name="connsiteX185" fmla="*/ 1495797 w 1743075"/>
              <a:gd name="connsiteY185" fmla="*/ 1918582 h 4495800"/>
              <a:gd name="connsiteX186" fmla="*/ 1513895 w 1743075"/>
              <a:gd name="connsiteY186" fmla="*/ 1884292 h 4495800"/>
              <a:gd name="connsiteX187" fmla="*/ 1573902 w 1743075"/>
              <a:gd name="connsiteY187" fmla="*/ 1793804 h 4495800"/>
              <a:gd name="connsiteX188" fmla="*/ 1599620 w 1743075"/>
              <a:gd name="connsiteY188" fmla="*/ 1739512 h 4495800"/>
              <a:gd name="connsiteX189" fmla="*/ 1692965 w 1743075"/>
              <a:gd name="connsiteY189" fmla="*/ 1561394 h 4495800"/>
              <a:gd name="connsiteX190" fmla="*/ 1714872 w 1743075"/>
              <a:gd name="connsiteY190" fmla="*/ 1491862 h 4495800"/>
              <a:gd name="connsiteX191" fmla="*/ 1729160 w 1743075"/>
              <a:gd name="connsiteY191" fmla="*/ 1408042 h 4495800"/>
              <a:gd name="connsiteX192" fmla="*/ 1732970 w 1743075"/>
              <a:gd name="connsiteY192" fmla="*/ 1329937 h 4495800"/>
              <a:gd name="connsiteX193" fmla="*/ 373752 w 1743075"/>
              <a:gd name="connsiteY193" fmla="*/ 1452809 h 4495800"/>
              <a:gd name="connsiteX194" fmla="*/ 367085 w 1743075"/>
              <a:gd name="connsiteY194" fmla="*/ 1460429 h 4495800"/>
              <a:gd name="connsiteX195" fmla="*/ 361370 w 1743075"/>
              <a:gd name="connsiteY195" fmla="*/ 1453762 h 4495800"/>
              <a:gd name="connsiteX196" fmla="*/ 319460 w 1743075"/>
              <a:gd name="connsiteY196" fmla="*/ 1365179 h 4495800"/>
              <a:gd name="connsiteX197" fmla="*/ 310887 w 1743075"/>
              <a:gd name="connsiteY197" fmla="*/ 1351844 h 4495800"/>
              <a:gd name="connsiteX198" fmla="*/ 311840 w 1743075"/>
              <a:gd name="connsiteY198" fmla="*/ 1334699 h 4495800"/>
              <a:gd name="connsiteX199" fmla="*/ 343272 w 1743075"/>
              <a:gd name="connsiteY199" fmla="*/ 1297552 h 4495800"/>
              <a:gd name="connsiteX200" fmla="*/ 367085 w 1743075"/>
              <a:gd name="connsiteY200" fmla="*/ 1301362 h 4495800"/>
              <a:gd name="connsiteX201" fmla="*/ 377562 w 1743075"/>
              <a:gd name="connsiteY201" fmla="*/ 1348034 h 4495800"/>
              <a:gd name="connsiteX202" fmla="*/ 377562 w 1743075"/>
              <a:gd name="connsiteY202" fmla="*/ 1381372 h 4495800"/>
              <a:gd name="connsiteX203" fmla="*/ 381372 w 1743075"/>
              <a:gd name="connsiteY203" fmla="*/ 1381372 h 4495800"/>
              <a:gd name="connsiteX204" fmla="*/ 373752 w 1743075"/>
              <a:gd name="connsiteY204" fmla="*/ 1452809 h 4495800"/>
              <a:gd name="connsiteX205" fmla="*/ 575682 w 1743075"/>
              <a:gd name="connsiteY205" fmla="*/ 1686172 h 4495800"/>
              <a:gd name="connsiteX206" fmla="*/ 559490 w 1743075"/>
              <a:gd name="connsiteY206" fmla="*/ 1708079 h 4495800"/>
              <a:gd name="connsiteX207" fmla="*/ 480432 w 1743075"/>
              <a:gd name="connsiteY207" fmla="*/ 1817617 h 4495800"/>
              <a:gd name="connsiteX208" fmla="*/ 476622 w 1743075"/>
              <a:gd name="connsiteY208" fmla="*/ 1834762 h 4495800"/>
              <a:gd name="connsiteX209" fmla="*/ 437570 w 1743075"/>
              <a:gd name="connsiteY209" fmla="*/ 1828094 h 4495800"/>
              <a:gd name="connsiteX210" fmla="*/ 466145 w 1743075"/>
              <a:gd name="connsiteY210" fmla="*/ 1792852 h 4495800"/>
              <a:gd name="connsiteX211" fmla="*/ 557585 w 1743075"/>
              <a:gd name="connsiteY211" fmla="*/ 1688077 h 4495800"/>
              <a:gd name="connsiteX212" fmla="*/ 567110 w 1743075"/>
              <a:gd name="connsiteY212" fmla="*/ 1678552 h 4495800"/>
              <a:gd name="connsiteX213" fmla="*/ 573777 w 1743075"/>
              <a:gd name="connsiteY213" fmla="*/ 1678552 h 4495800"/>
              <a:gd name="connsiteX214" fmla="*/ 575682 w 1743075"/>
              <a:gd name="connsiteY214" fmla="*/ 1686172 h 4495800"/>
              <a:gd name="connsiteX215" fmla="*/ 889055 w 1743075"/>
              <a:gd name="connsiteY215" fmla="*/ 1877624 h 4495800"/>
              <a:gd name="connsiteX216" fmla="*/ 890007 w 1743075"/>
              <a:gd name="connsiteY216" fmla="*/ 1871909 h 4495800"/>
              <a:gd name="connsiteX217" fmla="*/ 887150 w 1743075"/>
              <a:gd name="connsiteY217" fmla="*/ 1834762 h 4495800"/>
              <a:gd name="connsiteX218" fmla="*/ 789995 w 1743075"/>
              <a:gd name="connsiteY218" fmla="*/ 1769992 h 4495800"/>
              <a:gd name="connsiteX219" fmla="*/ 689030 w 1743075"/>
              <a:gd name="connsiteY219" fmla="*/ 1727129 h 4495800"/>
              <a:gd name="connsiteX220" fmla="*/ 655692 w 1743075"/>
              <a:gd name="connsiteY220" fmla="*/ 1712842 h 4495800"/>
              <a:gd name="connsiteX221" fmla="*/ 604257 w 1743075"/>
              <a:gd name="connsiteY221" fmla="*/ 1685219 h 4495800"/>
              <a:gd name="connsiteX222" fmla="*/ 602352 w 1743075"/>
              <a:gd name="connsiteY222" fmla="*/ 1636642 h 4495800"/>
              <a:gd name="connsiteX223" fmla="*/ 618545 w 1743075"/>
              <a:gd name="connsiteY223" fmla="*/ 1626164 h 4495800"/>
              <a:gd name="connsiteX224" fmla="*/ 628070 w 1743075"/>
              <a:gd name="connsiteY224" fmla="*/ 1608067 h 4495800"/>
              <a:gd name="connsiteX225" fmla="*/ 637595 w 1743075"/>
              <a:gd name="connsiteY225" fmla="*/ 1581397 h 4495800"/>
              <a:gd name="connsiteX226" fmla="*/ 711890 w 1743075"/>
              <a:gd name="connsiteY226" fmla="*/ 1492814 h 4495800"/>
              <a:gd name="connsiteX227" fmla="*/ 788090 w 1743075"/>
              <a:gd name="connsiteY227" fmla="*/ 1357559 h 4495800"/>
              <a:gd name="connsiteX228" fmla="*/ 821427 w 1743075"/>
              <a:gd name="connsiteY228" fmla="*/ 1114672 h 4495800"/>
              <a:gd name="connsiteX229" fmla="*/ 819522 w 1743075"/>
              <a:gd name="connsiteY229" fmla="*/ 889882 h 4495800"/>
              <a:gd name="connsiteX230" fmla="*/ 813807 w 1743075"/>
              <a:gd name="connsiteY230" fmla="*/ 738434 h 4495800"/>
              <a:gd name="connsiteX231" fmla="*/ 813807 w 1743075"/>
              <a:gd name="connsiteY231" fmla="*/ 720337 h 4495800"/>
              <a:gd name="connsiteX232" fmla="*/ 818570 w 1743075"/>
              <a:gd name="connsiteY232" fmla="*/ 718432 h 4495800"/>
              <a:gd name="connsiteX233" fmla="*/ 863337 w 1743075"/>
              <a:gd name="connsiteY233" fmla="*/ 815587 h 4495800"/>
              <a:gd name="connsiteX234" fmla="*/ 866195 w 1743075"/>
              <a:gd name="connsiteY234" fmla="*/ 814634 h 4495800"/>
              <a:gd name="connsiteX235" fmla="*/ 848097 w 1743075"/>
              <a:gd name="connsiteY235" fmla="*/ 771772 h 4495800"/>
              <a:gd name="connsiteX236" fmla="*/ 828095 w 1743075"/>
              <a:gd name="connsiteY236" fmla="*/ 727004 h 4495800"/>
              <a:gd name="connsiteX237" fmla="*/ 810950 w 1743075"/>
              <a:gd name="connsiteY237" fmla="*/ 617467 h 4495800"/>
              <a:gd name="connsiteX238" fmla="*/ 812855 w 1743075"/>
              <a:gd name="connsiteY238" fmla="*/ 580319 h 4495800"/>
              <a:gd name="connsiteX239" fmla="*/ 816665 w 1743075"/>
              <a:gd name="connsiteY239" fmla="*/ 556507 h 4495800"/>
              <a:gd name="connsiteX240" fmla="*/ 821427 w 1743075"/>
              <a:gd name="connsiteY240" fmla="*/ 554602 h 4495800"/>
              <a:gd name="connsiteX241" fmla="*/ 856670 w 1743075"/>
              <a:gd name="connsiteY241" fmla="*/ 594607 h 4495800"/>
              <a:gd name="connsiteX242" fmla="*/ 913820 w 1743075"/>
              <a:gd name="connsiteY242" fmla="*/ 638422 h 4495800"/>
              <a:gd name="connsiteX243" fmla="*/ 974780 w 1743075"/>
              <a:gd name="connsiteY243" fmla="*/ 679379 h 4495800"/>
              <a:gd name="connsiteX244" fmla="*/ 973827 w 1743075"/>
              <a:gd name="connsiteY244" fmla="*/ 696524 h 4495800"/>
              <a:gd name="connsiteX245" fmla="*/ 950015 w 1743075"/>
              <a:gd name="connsiteY245" fmla="*/ 721289 h 4495800"/>
              <a:gd name="connsiteX246" fmla="*/ 899532 w 1743075"/>
              <a:gd name="connsiteY246" fmla="*/ 797489 h 4495800"/>
              <a:gd name="connsiteX247" fmla="*/ 930012 w 1743075"/>
              <a:gd name="connsiteY247" fmla="*/ 759389 h 4495800"/>
              <a:gd name="connsiteX248" fmla="*/ 945252 w 1743075"/>
              <a:gd name="connsiteY248" fmla="*/ 759389 h 4495800"/>
              <a:gd name="connsiteX249" fmla="*/ 954777 w 1743075"/>
              <a:gd name="connsiteY249" fmla="*/ 800347 h 4495800"/>
              <a:gd name="connsiteX250" fmla="*/ 910962 w 1743075"/>
              <a:gd name="connsiteY250" fmla="*/ 1142294 h 4495800"/>
              <a:gd name="connsiteX251" fmla="*/ 917630 w 1743075"/>
              <a:gd name="connsiteY251" fmla="*/ 1495672 h 4495800"/>
              <a:gd name="connsiteX252" fmla="*/ 929060 w 1743075"/>
              <a:gd name="connsiteY252" fmla="*/ 1776659 h 4495800"/>
              <a:gd name="connsiteX253" fmla="*/ 938585 w 1743075"/>
              <a:gd name="connsiteY253" fmla="*/ 1802377 h 4495800"/>
              <a:gd name="connsiteX254" fmla="*/ 1026215 w 1743075"/>
              <a:gd name="connsiteY254" fmla="*/ 1895722 h 4495800"/>
              <a:gd name="connsiteX255" fmla="*/ 1036692 w 1743075"/>
              <a:gd name="connsiteY255" fmla="*/ 1909057 h 4495800"/>
              <a:gd name="connsiteX256" fmla="*/ 889055 w 1743075"/>
              <a:gd name="connsiteY256" fmla="*/ 1877624 h 4495800"/>
              <a:gd name="connsiteX257" fmla="*/ 1279580 w 1743075"/>
              <a:gd name="connsiteY257" fmla="*/ 1673789 h 4495800"/>
              <a:gd name="connsiteX258" fmla="*/ 1275770 w 1743075"/>
              <a:gd name="connsiteY258" fmla="*/ 1747132 h 4495800"/>
              <a:gd name="connsiteX259" fmla="*/ 1250052 w 1743075"/>
              <a:gd name="connsiteY259" fmla="*/ 1809044 h 4495800"/>
              <a:gd name="connsiteX260" fmla="*/ 1188140 w 1743075"/>
              <a:gd name="connsiteY260" fmla="*/ 1870004 h 4495800"/>
              <a:gd name="connsiteX261" fmla="*/ 1170042 w 1743075"/>
              <a:gd name="connsiteY261" fmla="*/ 1907152 h 4495800"/>
              <a:gd name="connsiteX262" fmla="*/ 1160517 w 1743075"/>
              <a:gd name="connsiteY262" fmla="*/ 1919534 h 4495800"/>
              <a:gd name="connsiteX263" fmla="*/ 1142420 w 1743075"/>
              <a:gd name="connsiteY263" fmla="*/ 1924297 h 4495800"/>
              <a:gd name="connsiteX264" fmla="*/ 1045265 w 1743075"/>
              <a:gd name="connsiteY264" fmla="*/ 1916677 h 4495800"/>
              <a:gd name="connsiteX265" fmla="*/ 1053837 w 1743075"/>
              <a:gd name="connsiteY265" fmla="*/ 1901437 h 4495800"/>
              <a:gd name="connsiteX266" fmla="*/ 1132895 w 1743075"/>
              <a:gd name="connsiteY266" fmla="*/ 1803329 h 4495800"/>
              <a:gd name="connsiteX267" fmla="*/ 1143372 w 1743075"/>
              <a:gd name="connsiteY267" fmla="*/ 1770944 h 4495800"/>
              <a:gd name="connsiteX268" fmla="*/ 1137657 w 1743075"/>
              <a:gd name="connsiteY268" fmla="*/ 1666169 h 4495800"/>
              <a:gd name="connsiteX269" fmla="*/ 1130037 w 1743075"/>
              <a:gd name="connsiteY269" fmla="*/ 1505197 h 4495800"/>
              <a:gd name="connsiteX270" fmla="*/ 1115750 w 1743075"/>
              <a:gd name="connsiteY270" fmla="*/ 1296599 h 4495800"/>
              <a:gd name="connsiteX271" fmla="*/ 1094795 w 1743075"/>
              <a:gd name="connsiteY271" fmla="*/ 1091812 h 4495800"/>
              <a:gd name="connsiteX272" fmla="*/ 1037645 w 1743075"/>
              <a:gd name="connsiteY272" fmla="*/ 839399 h 4495800"/>
              <a:gd name="connsiteX273" fmla="*/ 1019547 w 1743075"/>
              <a:gd name="connsiteY273" fmla="*/ 780344 h 4495800"/>
              <a:gd name="connsiteX274" fmla="*/ 1024310 w 1743075"/>
              <a:gd name="connsiteY274" fmla="*/ 761294 h 4495800"/>
              <a:gd name="connsiteX275" fmla="*/ 1042407 w 1743075"/>
              <a:gd name="connsiteY275" fmla="*/ 744149 h 4495800"/>
              <a:gd name="connsiteX276" fmla="*/ 1069077 w 1743075"/>
              <a:gd name="connsiteY276" fmla="*/ 806062 h 4495800"/>
              <a:gd name="connsiteX277" fmla="*/ 1014785 w 1743075"/>
              <a:gd name="connsiteY277" fmla="*/ 699382 h 4495800"/>
              <a:gd name="connsiteX278" fmla="*/ 1015737 w 1743075"/>
              <a:gd name="connsiteY278" fmla="*/ 677474 h 4495800"/>
              <a:gd name="connsiteX279" fmla="*/ 1068125 w 1743075"/>
              <a:gd name="connsiteY279" fmla="*/ 631754 h 4495800"/>
              <a:gd name="connsiteX280" fmla="*/ 1096700 w 1743075"/>
              <a:gd name="connsiteY280" fmla="*/ 571747 h 4495800"/>
              <a:gd name="connsiteX281" fmla="*/ 1102415 w 1743075"/>
              <a:gd name="connsiteY281" fmla="*/ 552697 h 4495800"/>
              <a:gd name="connsiteX282" fmla="*/ 1120512 w 1743075"/>
              <a:gd name="connsiteY282" fmla="*/ 606989 h 4495800"/>
              <a:gd name="connsiteX283" fmla="*/ 1107177 w 1743075"/>
              <a:gd name="connsiteY283" fmla="*/ 742244 h 4495800"/>
              <a:gd name="connsiteX284" fmla="*/ 1108130 w 1743075"/>
              <a:gd name="connsiteY284" fmla="*/ 761294 h 4495800"/>
              <a:gd name="connsiteX285" fmla="*/ 1127180 w 1743075"/>
              <a:gd name="connsiteY285" fmla="*/ 621277 h 4495800"/>
              <a:gd name="connsiteX286" fmla="*/ 1187187 w 1743075"/>
              <a:gd name="connsiteY286" fmla="*/ 829874 h 4495800"/>
              <a:gd name="connsiteX287" fmla="*/ 1228145 w 1743075"/>
              <a:gd name="connsiteY287" fmla="*/ 993704 h 4495800"/>
              <a:gd name="connsiteX288" fmla="*/ 1246242 w 1743075"/>
              <a:gd name="connsiteY288" fmla="*/ 1128007 h 4495800"/>
              <a:gd name="connsiteX289" fmla="*/ 1270055 w 1743075"/>
              <a:gd name="connsiteY289" fmla="*/ 1363274 h 4495800"/>
              <a:gd name="connsiteX290" fmla="*/ 1276722 w 1743075"/>
              <a:gd name="connsiteY290" fmla="*/ 1427092 h 4495800"/>
              <a:gd name="connsiteX291" fmla="*/ 1284342 w 1743075"/>
              <a:gd name="connsiteY291" fmla="*/ 1534724 h 4495800"/>
              <a:gd name="connsiteX292" fmla="*/ 1279580 w 1743075"/>
              <a:gd name="connsiteY292" fmla="*/ 1673789 h 4495800"/>
              <a:gd name="connsiteX293" fmla="*/ 1437695 w 1743075"/>
              <a:gd name="connsiteY293" fmla="*/ 1289932 h 4495800"/>
              <a:gd name="connsiteX294" fmla="*/ 1442457 w 1743075"/>
              <a:gd name="connsiteY294" fmla="*/ 1288979 h 4495800"/>
              <a:gd name="connsiteX295" fmla="*/ 1447220 w 1743075"/>
              <a:gd name="connsiteY295" fmla="*/ 1300409 h 4495800"/>
              <a:gd name="connsiteX296" fmla="*/ 1448172 w 1743075"/>
              <a:gd name="connsiteY296" fmla="*/ 1327079 h 4495800"/>
              <a:gd name="connsiteX297" fmla="*/ 1470080 w 1743075"/>
              <a:gd name="connsiteY297" fmla="*/ 1394707 h 4495800"/>
              <a:gd name="connsiteX298" fmla="*/ 1476747 w 1743075"/>
              <a:gd name="connsiteY298" fmla="*/ 1433759 h 4495800"/>
              <a:gd name="connsiteX299" fmla="*/ 1439600 w 1743075"/>
              <a:gd name="connsiteY299" fmla="*/ 1497577 h 4495800"/>
              <a:gd name="connsiteX300" fmla="*/ 1437695 w 1743075"/>
              <a:gd name="connsiteY300" fmla="*/ 1289932 h 4495800"/>
              <a:gd name="connsiteX301" fmla="*/ 1475795 w 1743075"/>
              <a:gd name="connsiteY301" fmla="*/ 1882387 h 4495800"/>
              <a:gd name="connsiteX302" fmla="*/ 1462460 w 1743075"/>
              <a:gd name="connsiteY302" fmla="*/ 1874767 h 4495800"/>
              <a:gd name="connsiteX303" fmla="*/ 1371972 w 1743075"/>
              <a:gd name="connsiteY303" fmla="*/ 1769992 h 4495800"/>
              <a:gd name="connsiteX304" fmla="*/ 1336730 w 1743075"/>
              <a:gd name="connsiteY304" fmla="*/ 1750942 h 4495800"/>
              <a:gd name="connsiteX305" fmla="*/ 1319585 w 1743075"/>
              <a:gd name="connsiteY305" fmla="*/ 1744274 h 4495800"/>
              <a:gd name="connsiteX306" fmla="*/ 1320537 w 1743075"/>
              <a:gd name="connsiteY306" fmla="*/ 1738559 h 4495800"/>
              <a:gd name="connsiteX307" fmla="*/ 1337682 w 1743075"/>
              <a:gd name="connsiteY307" fmla="*/ 1740464 h 4495800"/>
              <a:gd name="connsiteX308" fmla="*/ 1416740 w 1743075"/>
              <a:gd name="connsiteY308" fmla="*/ 1788089 h 4495800"/>
              <a:gd name="connsiteX309" fmla="*/ 1473890 w 1743075"/>
              <a:gd name="connsiteY309" fmla="*/ 1853812 h 4495800"/>
              <a:gd name="connsiteX310" fmla="*/ 1480557 w 1743075"/>
              <a:gd name="connsiteY310" fmla="*/ 1865242 h 4495800"/>
              <a:gd name="connsiteX311" fmla="*/ 1475795 w 1743075"/>
              <a:gd name="connsiteY311" fmla="*/ 1882387 h 449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1743075" h="4495800">
                <a:moveTo>
                  <a:pt x="1732970" y="1329937"/>
                </a:moveTo>
                <a:cubicBezTo>
                  <a:pt x="1728207" y="1318507"/>
                  <a:pt x="1726302" y="1304219"/>
                  <a:pt x="1726302" y="1291837"/>
                </a:cubicBezTo>
                <a:cubicBezTo>
                  <a:pt x="1728207" y="1266119"/>
                  <a:pt x="1718682" y="1246117"/>
                  <a:pt x="1698680" y="1230877"/>
                </a:cubicBezTo>
                <a:cubicBezTo>
                  <a:pt x="1680582" y="1216589"/>
                  <a:pt x="1672962" y="1197539"/>
                  <a:pt x="1666295" y="1177537"/>
                </a:cubicBezTo>
                <a:cubicBezTo>
                  <a:pt x="1660580" y="1160392"/>
                  <a:pt x="1651055" y="1145152"/>
                  <a:pt x="1643435" y="1128959"/>
                </a:cubicBezTo>
                <a:cubicBezTo>
                  <a:pt x="1641530" y="1125149"/>
                  <a:pt x="1638672" y="1121339"/>
                  <a:pt x="1636767" y="1117529"/>
                </a:cubicBezTo>
                <a:cubicBezTo>
                  <a:pt x="1623432" y="1086097"/>
                  <a:pt x="1610097" y="1054664"/>
                  <a:pt x="1595810" y="1023232"/>
                </a:cubicBezTo>
                <a:cubicBezTo>
                  <a:pt x="1592952" y="1017517"/>
                  <a:pt x="1588190" y="1012754"/>
                  <a:pt x="1586285" y="1007039"/>
                </a:cubicBezTo>
                <a:cubicBezTo>
                  <a:pt x="1581522" y="995609"/>
                  <a:pt x="1574855" y="984179"/>
                  <a:pt x="1573902" y="972749"/>
                </a:cubicBezTo>
                <a:cubicBezTo>
                  <a:pt x="1571997" y="955604"/>
                  <a:pt x="1569140" y="939412"/>
                  <a:pt x="1560567" y="923219"/>
                </a:cubicBezTo>
                <a:cubicBezTo>
                  <a:pt x="1553900" y="910837"/>
                  <a:pt x="1552947" y="894644"/>
                  <a:pt x="1550090" y="880357"/>
                </a:cubicBezTo>
                <a:cubicBezTo>
                  <a:pt x="1549137" y="874642"/>
                  <a:pt x="1549137" y="868927"/>
                  <a:pt x="1547232" y="863212"/>
                </a:cubicBezTo>
                <a:cubicBezTo>
                  <a:pt x="1534850" y="824159"/>
                  <a:pt x="1521515" y="786059"/>
                  <a:pt x="1508180" y="747959"/>
                </a:cubicBezTo>
                <a:cubicBezTo>
                  <a:pt x="1501512" y="727957"/>
                  <a:pt x="1488177" y="713669"/>
                  <a:pt x="1468175" y="705097"/>
                </a:cubicBezTo>
                <a:cubicBezTo>
                  <a:pt x="1454840" y="699382"/>
                  <a:pt x="1442457" y="690809"/>
                  <a:pt x="1428170" y="685094"/>
                </a:cubicBezTo>
                <a:cubicBezTo>
                  <a:pt x="1412930" y="678427"/>
                  <a:pt x="1396737" y="673664"/>
                  <a:pt x="1380545" y="669854"/>
                </a:cubicBezTo>
                <a:cubicBezTo>
                  <a:pt x="1354827" y="663187"/>
                  <a:pt x="1329110" y="657472"/>
                  <a:pt x="1303392" y="650804"/>
                </a:cubicBezTo>
                <a:cubicBezTo>
                  <a:pt x="1302440" y="650804"/>
                  <a:pt x="1302440" y="649852"/>
                  <a:pt x="1301487" y="649852"/>
                </a:cubicBezTo>
                <a:cubicBezTo>
                  <a:pt x="1275770" y="643184"/>
                  <a:pt x="1249100" y="636517"/>
                  <a:pt x="1223382" y="629849"/>
                </a:cubicBezTo>
                <a:cubicBezTo>
                  <a:pt x="1202427" y="624134"/>
                  <a:pt x="1180520" y="619372"/>
                  <a:pt x="1160517" y="610799"/>
                </a:cubicBezTo>
                <a:cubicBezTo>
                  <a:pt x="1118607" y="591749"/>
                  <a:pt x="1104320" y="552697"/>
                  <a:pt x="1101462" y="511739"/>
                </a:cubicBezTo>
                <a:cubicBezTo>
                  <a:pt x="1098605" y="482212"/>
                  <a:pt x="1104320" y="452684"/>
                  <a:pt x="1106225" y="422204"/>
                </a:cubicBezTo>
                <a:cubicBezTo>
                  <a:pt x="1107177" y="411727"/>
                  <a:pt x="1110987" y="404107"/>
                  <a:pt x="1119560" y="398392"/>
                </a:cubicBezTo>
                <a:cubicBezTo>
                  <a:pt x="1136705" y="387914"/>
                  <a:pt x="1146230" y="371722"/>
                  <a:pt x="1150040" y="352672"/>
                </a:cubicBezTo>
                <a:cubicBezTo>
                  <a:pt x="1151945" y="344099"/>
                  <a:pt x="1155755" y="335527"/>
                  <a:pt x="1155755" y="326002"/>
                </a:cubicBezTo>
                <a:cubicBezTo>
                  <a:pt x="1155755" y="305047"/>
                  <a:pt x="1155755" y="284092"/>
                  <a:pt x="1153850" y="263137"/>
                </a:cubicBezTo>
                <a:cubicBezTo>
                  <a:pt x="1152897" y="254564"/>
                  <a:pt x="1148135" y="247897"/>
                  <a:pt x="1135752" y="252659"/>
                </a:cubicBezTo>
                <a:cubicBezTo>
                  <a:pt x="1125275" y="256469"/>
                  <a:pt x="1123370" y="252659"/>
                  <a:pt x="1124322" y="241229"/>
                </a:cubicBezTo>
                <a:cubicBezTo>
                  <a:pt x="1125275" y="228847"/>
                  <a:pt x="1125275" y="215512"/>
                  <a:pt x="1125275" y="203129"/>
                </a:cubicBezTo>
                <a:cubicBezTo>
                  <a:pt x="1125275" y="196462"/>
                  <a:pt x="1123370" y="188842"/>
                  <a:pt x="1124322" y="182174"/>
                </a:cubicBezTo>
                <a:cubicBezTo>
                  <a:pt x="1125275" y="133597"/>
                  <a:pt x="1102415" y="93592"/>
                  <a:pt x="1074792" y="56444"/>
                </a:cubicBezTo>
                <a:cubicBezTo>
                  <a:pt x="1069077" y="47872"/>
                  <a:pt x="1057647" y="42157"/>
                  <a:pt x="1048122" y="37394"/>
                </a:cubicBezTo>
                <a:cubicBezTo>
                  <a:pt x="1033835" y="30727"/>
                  <a:pt x="1019547" y="24059"/>
                  <a:pt x="1005260" y="20249"/>
                </a:cubicBezTo>
                <a:cubicBezTo>
                  <a:pt x="959540" y="5009"/>
                  <a:pt x="914772" y="-706"/>
                  <a:pt x="873815" y="24059"/>
                </a:cubicBezTo>
                <a:cubicBezTo>
                  <a:pt x="839525" y="45967"/>
                  <a:pt x="808092" y="71684"/>
                  <a:pt x="782375" y="104069"/>
                </a:cubicBezTo>
                <a:cubicBezTo>
                  <a:pt x="779517" y="107879"/>
                  <a:pt x="776660" y="112642"/>
                  <a:pt x="775707" y="117404"/>
                </a:cubicBezTo>
                <a:cubicBezTo>
                  <a:pt x="772850" y="131692"/>
                  <a:pt x="770945" y="145027"/>
                  <a:pt x="769040" y="159314"/>
                </a:cubicBezTo>
                <a:cubicBezTo>
                  <a:pt x="765230" y="204082"/>
                  <a:pt x="777612" y="249802"/>
                  <a:pt x="759515" y="293617"/>
                </a:cubicBezTo>
                <a:cubicBezTo>
                  <a:pt x="759515" y="294569"/>
                  <a:pt x="759515" y="296474"/>
                  <a:pt x="759515" y="297427"/>
                </a:cubicBezTo>
                <a:cubicBezTo>
                  <a:pt x="760467" y="322192"/>
                  <a:pt x="760467" y="346957"/>
                  <a:pt x="762372" y="370769"/>
                </a:cubicBezTo>
                <a:cubicBezTo>
                  <a:pt x="763325" y="390772"/>
                  <a:pt x="769040" y="409822"/>
                  <a:pt x="786185" y="424109"/>
                </a:cubicBezTo>
                <a:cubicBezTo>
                  <a:pt x="792852" y="429824"/>
                  <a:pt x="797615" y="438397"/>
                  <a:pt x="799520" y="446969"/>
                </a:cubicBezTo>
                <a:cubicBezTo>
                  <a:pt x="805235" y="469829"/>
                  <a:pt x="809045" y="493642"/>
                  <a:pt x="811902" y="517454"/>
                </a:cubicBezTo>
                <a:cubicBezTo>
                  <a:pt x="812855" y="525074"/>
                  <a:pt x="810950" y="536504"/>
                  <a:pt x="806187" y="540314"/>
                </a:cubicBezTo>
                <a:cubicBezTo>
                  <a:pt x="783327" y="557459"/>
                  <a:pt x="761420" y="578414"/>
                  <a:pt x="729035" y="576509"/>
                </a:cubicBezTo>
                <a:cubicBezTo>
                  <a:pt x="725225" y="576509"/>
                  <a:pt x="721415" y="578414"/>
                  <a:pt x="717605" y="579367"/>
                </a:cubicBezTo>
                <a:cubicBezTo>
                  <a:pt x="660455" y="592702"/>
                  <a:pt x="603305" y="606037"/>
                  <a:pt x="546155" y="617467"/>
                </a:cubicBezTo>
                <a:cubicBezTo>
                  <a:pt x="521390" y="622229"/>
                  <a:pt x="494720" y="623182"/>
                  <a:pt x="469955" y="627944"/>
                </a:cubicBezTo>
                <a:cubicBezTo>
                  <a:pt x="445190" y="632707"/>
                  <a:pt x="421377" y="639374"/>
                  <a:pt x="396612" y="646994"/>
                </a:cubicBezTo>
                <a:cubicBezTo>
                  <a:pt x="374705" y="653662"/>
                  <a:pt x="357560" y="668902"/>
                  <a:pt x="348035" y="688904"/>
                </a:cubicBezTo>
                <a:cubicBezTo>
                  <a:pt x="329937" y="727004"/>
                  <a:pt x="321365" y="767009"/>
                  <a:pt x="311840" y="807014"/>
                </a:cubicBezTo>
                <a:cubicBezTo>
                  <a:pt x="308030" y="824159"/>
                  <a:pt x="302315" y="838447"/>
                  <a:pt x="287075" y="848924"/>
                </a:cubicBezTo>
                <a:cubicBezTo>
                  <a:pt x="269930" y="861307"/>
                  <a:pt x="253737" y="875594"/>
                  <a:pt x="246117" y="896549"/>
                </a:cubicBezTo>
                <a:cubicBezTo>
                  <a:pt x="243260" y="905122"/>
                  <a:pt x="239450" y="914647"/>
                  <a:pt x="233735" y="922267"/>
                </a:cubicBezTo>
                <a:cubicBezTo>
                  <a:pt x="209922" y="950842"/>
                  <a:pt x="195635" y="987037"/>
                  <a:pt x="164202" y="1008944"/>
                </a:cubicBezTo>
                <a:cubicBezTo>
                  <a:pt x="159440" y="1012754"/>
                  <a:pt x="155630" y="1018469"/>
                  <a:pt x="152772" y="1024184"/>
                </a:cubicBezTo>
                <a:cubicBezTo>
                  <a:pt x="128960" y="1059427"/>
                  <a:pt x="105147" y="1094669"/>
                  <a:pt x="81335" y="1130864"/>
                </a:cubicBezTo>
                <a:cubicBezTo>
                  <a:pt x="50855" y="1177537"/>
                  <a:pt x="22280" y="1225162"/>
                  <a:pt x="10850" y="1280407"/>
                </a:cubicBezTo>
                <a:cubicBezTo>
                  <a:pt x="2277" y="1320412"/>
                  <a:pt x="8945" y="1359464"/>
                  <a:pt x="27042" y="1395659"/>
                </a:cubicBezTo>
                <a:cubicBezTo>
                  <a:pt x="36567" y="1415662"/>
                  <a:pt x="49902" y="1434712"/>
                  <a:pt x="61332" y="1453762"/>
                </a:cubicBezTo>
                <a:cubicBezTo>
                  <a:pt x="66095" y="1460429"/>
                  <a:pt x="71810" y="1467097"/>
                  <a:pt x="74667" y="1474717"/>
                </a:cubicBezTo>
                <a:cubicBezTo>
                  <a:pt x="78477" y="1489004"/>
                  <a:pt x="83240" y="1501387"/>
                  <a:pt x="97527" y="1509007"/>
                </a:cubicBezTo>
                <a:cubicBezTo>
                  <a:pt x="102290" y="1510912"/>
                  <a:pt x="104195" y="1517579"/>
                  <a:pt x="108005" y="1522342"/>
                </a:cubicBezTo>
                <a:cubicBezTo>
                  <a:pt x="126102" y="1549012"/>
                  <a:pt x="143247" y="1575682"/>
                  <a:pt x="162297" y="1602352"/>
                </a:cubicBezTo>
                <a:cubicBezTo>
                  <a:pt x="174680" y="1620449"/>
                  <a:pt x="189920" y="1636642"/>
                  <a:pt x="201350" y="1654739"/>
                </a:cubicBezTo>
                <a:cubicBezTo>
                  <a:pt x="228020" y="1694744"/>
                  <a:pt x="257547" y="1731892"/>
                  <a:pt x="288980" y="1768087"/>
                </a:cubicBezTo>
                <a:cubicBezTo>
                  <a:pt x="300410" y="1781422"/>
                  <a:pt x="303267" y="1794757"/>
                  <a:pt x="300410" y="1810949"/>
                </a:cubicBezTo>
                <a:cubicBezTo>
                  <a:pt x="295647" y="1843334"/>
                  <a:pt x="290885" y="1875719"/>
                  <a:pt x="288027" y="1909057"/>
                </a:cubicBezTo>
                <a:cubicBezTo>
                  <a:pt x="284217" y="1960492"/>
                  <a:pt x="282312" y="2012879"/>
                  <a:pt x="279455" y="2064314"/>
                </a:cubicBezTo>
                <a:cubicBezTo>
                  <a:pt x="279455" y="2069077"/>
                  <a:pt x="278502" y="2074792"/>
                  <a:pt x="277550" y="2079554"/>
                </a:cubicBezTo>
                <a:cubicBezTo>
                  <a:pt x="273740" y="2117654"/>
                  <a:pt x="268025" y="2154802"/>
                  <a:pt x="266120" y="2192902"/>
                </a:cubicBezTo>
                <a:cubicBezTo>
                  <a:pt x="264215" y="2241479"/>
                  <a:pt x="263262" y="2290057"/>
                  <a:pt x="265167" y="2338634"/>
                </a:cubicBezTo>
                <a:cubicBezTo>
                  <a:pt x="266120" y="2381497"/>
                  <a:pt x="259452" y="2422454"/>
                  <a:pt x="251832" y="2463412"/>
                </a:cubicBezTo>
                <a:cubicBezTo>
                  <a:pt x="248975" y="2479604"/>
                  <a:pt x="253737" y="2490082"/>
                  <a:pt x="268025" y="2496749"/>
                </a:cubicBezTo>
                <a:cubicBezTo>
                  <a:pt x="297552" y="2508179"/>
                  <a:pt x="326127" y="2523419"/>
                  <a:pt x="358512" y="2521514"/>
                </a:cubicBezTo>
                <a:cubicBezTo>
                  <a:pt x="365180" y="2521514"/>
                  <a:pt x="370895" y="2523419"/>
                  <a:pt x="377562" y="2525324"/>
                </a:cubicBezTo>
                <a:cubicBezTo>
                  <a:pt x="411852" y="2531039"/>
                  <a:pt x="443285" y="2530087"/>
                  <a:pt x="467097" y="2499607"/>
                </a:cubicBezTo>
                <a:cubicBezTo>
                  <a:pt x="474717" y="2490082"/>
                  <a:pt x="485195" y="2483414"/>
                  <a:pt x="496625" y="2472937"/>
                </a:cubicBezTo>
                <a:cubicBezTo>
                  <a:pt x="497577" y="2485319"/>
                  <a:pt x="498530" y="2492939"/>
                  <a:pt x="498530" y="2500559"/>
                </a:cubicBezTo>
                <a:cubicBezTo>
                  <a:pt x="498530" y="2551994"/>
                  <a:pt x="498530" y="2602477"/>
                  <a:pt x="497577" y="2653912"/>
                </a:cubicBezTo>
                <a:cubicBezTo>
                  <a:pt x="496625" y="2687249"/>
                  <a:pt x="492815" y="2719634"/>
                  <a:pt x="491862" y="2752972"/>
                </a:cubicBezTo>
                <a:cubicBezTo>
                  <a:pt x="490910" y="2807264"/>
                  <a:pt x="491862" y="2861557"/>
                  <a:pt x="489957" y="2915849"/>
                </a:cubicBezTo>
                <a:cubicBezTo>
                  <a:pt x="486147" y="3045389"/>
                  <a:pt x="496625" y="3174929"/>
                  <a:pt x="483290" y="3303517"/>
                </a:cubicBezTo>
                <a:cubicBezTo>
                  <a:pt x="479480" y="3343522"/>
                  <a:pt x="482337" y="3383527"/>
                  <a:pt x="483290" y="3423532"/>
                </a:cubicBezTo>
                <a:cubicBezTo>
                  <a:pt x="484242" y="3504494"/>
                  <a:pt x="483290" y="3585457"/>
                  <a:pt x="489005" y="3666419"/>
                </a:cubicBezTo>
                <a:cubicBezTo>
                  <a:pt x="495672" y="3761669"/>
                  <a:pt x="495672" y="3857872"/>
                  <a:pt x="497577" y="3953122"/>
                </a:cubicBezTo>
                <a:cubicBezTo>
                  <a:pt x="497577" y="3956932"/>
                  <a:pt x="498530" y="3960742"/>
                  <a:pt x="498530" y="3964552"/>
                </a:cubicBezTo>
                <a:cubicBezTo>
                  <a:pt x="500435" y="3982649"/>
                  <a:pt x="503292" y="4001699"/>
                  <a:pt x="505197" y="4019797"/>
                </a:cubicBezTo>
                <a:cubicBezTo>
                  <a:pt x="506150" y="4040752"/>
                  <a:pt x="506150" y="4062659"/>
                  <a:pt x="507102" y="4083614"/>
                </a:cubicBezTo>
                <a:cubicBezTo>
                  <a:pt x="508055" y="4093139"/>
                  <a:pt x="509007" y="4104569"/>
                  <a:pt x="513770" y="4111237"/>
                </a:cubicBezTo>
                <a:cubicBezTo>
                  <a:pt x="528057" y="4131239"/>
                  <a:pt x="534725" y="4153147"/>
                  <a:pt x="539487" y="4176959"/>
                </a:cubicBezTo>
                <a:cubicBezTo>
                  <a:pt x="546155" y="4211249"/>
                  <a:pt x="554727" y="4244587"/>
                  <a:pt x="562347" y="4278877"/>
                </a:cubicBezTo>
                <a:cubicBezTo>
                  <a:pt x="563300" y="4285544"/>
                  <a:pt x="565205" y="4295069"/>
                  <a:pt x="561395" y="4299832"/>
                </a:cubicBezTo>
                <a:cubicBezTo>
                  <a:pt x="549965" y="4316977"/>
                  <a:pt x="553775" y="4336027"/>
                  <a:pt x="551870" y="4354124"/>
                </a:cubicBezTo>
                <a:cubicBezTo>
                  <a:pt x="549965" y="4379842"/>
                  <a:pt x="563300" y="4395082"/>
                  <a:pt x="583302" y="4404607"/>
                </a:cubicBezTo>
                <a:cubicBezTo>
                  <a:pt x="591875" y="4409369"/>
                  <a:pt x="597590" y="4414132"/>
                  <a:pt x="600447" y="4423657"/>
                </a:cubicBezTo>
                <a:cubicBezTo>
                  <a:pt x="605210" y="4438897"/>
                  <a:pt x="614735" y="4452232"/>
                  <a:pt x="628070" y="4459852"/>
                </a:cubicBezTo>
                <a:cubicBezTo>
                  <a:pt x="648072" y="4469377"/>
                  <a:pt x="669027" y="4478902"/>
                  <a:pt x="690935" y="4483664"/>
                </a:cubicBezTo>
                <a:cubicBezTo>
                  <a:pt x="713795" y="4489379"/>
                  <a:pt x="738560" y="4491284"/>
                  <a:pt x="762372" y="4492237"/>
                </a:cubicBezTo>
                <a:cubicBezTo>
                  <a:pt x="808092" y="4493189"/>
                  <a:pt x="852860" y="4493189"/>
                  <a:pt x="898580" y="4493189"/>
                </a:cubicBezTo>
                <a:cubicBezTo>
                  <a:pt x="917630" y="4493189"/>
                  <a:pt x="922392" y="4482712"/>
                  <a:pt x="913820" y="4464614"/>
                </a:cubicBezTo>
                <a:cubicBezTo>
                  <a:pt x="909057" y="4455089"/>
                  <a:pt x="906200" y="4444612"/>
                  <a:pt x="901437" y="4434134"/>
                </a:cubicBezTo>
                <a:cubicBezTo>
                  <a:pt x="890960" y="4406512"/>
                  <a:pt x="880482" y="4378889"/>
                  <a:pt x="869052" y="4351267"/>
                </a:cubicBezTo>
                <a:cubicBezTo>
                  <a:pt x="867147" y="4346504"/>
                  <a:pt x="863337" y="4342694"/>
                  <a:pt x="859527" y="4338884"/>
                </a:cubicBezTo>
                <a:cubicBezTo>
                  <a:pt x="837620" y="4317929"/>
                  <a:pt x="818570" y="4295069"/>
                  <a:pt x="811902" y="4263637"/>
                </a:cubicBezTo>
                <a:cubicBezTo>
                  <a:pt x="808092" y="4244587"/>
                  <a:pt x="806187" y="4225537"/>
                  <a:pt x="812855" y="4206487"/>
                </a:cubicBezTo>
                <a:cubicBezTo>
                  <a:pt x="817617" y="4193152"/>
                  <a:pt x="820475" y="4178864"/>
                  <a:pt x="823332" y="4165529"/>
                </a:cubicBezTo>
                <a:cubicBezTo>
                  <a:pt x="830000" y="4127429"/>
                  <a:pt x="835715" y="4089329"/>
                  <a:pt x="841430" y="4050277"/>
                </a:cubicBezTo>
                <a:cubicBezTo>
                  <a:pt x="845240" y="4028369"/>
                  <a:pt x="850955" y="4005509"/>
                  <a:pt x="849050" y="3982649"/>
                </a:cubicBezTo>
                <a:cubicBezTo>
                  <a:pt x="843335" y="3899782"/>
                  <a:pt x="839525" y="3817867"/>
                  <a:pt x="837620" y="3734999"/>
                </a:cubicBezTo>
                <a:cubicBezTo>
                  <a:pt x="836667" y="3711187"/>
                  <a:pt x="831905" y="3686422"/>
                  <a:pt x="826190" y="3662609"/>
                </a:cubicBezTo>
                <a:cubicBezTo>
                  <a:pt x="821427" y="3641654"/>
                  <a:pt x="813807" y="3622604"/>
                  <a:pt x="807140" y="3601649"/>
                </a:cubicBezTo>
                <a:cubicBezTo>
                  <a:pt x="801425" y="3580694"/>
                  <a:pt x="794757" y="3559739"/>
                  <a:pt x="789995" y="3537832"/>
                </a:cubicBezTo>
                <a:cubicBezTo>
                  <a:pt x="787137" y="3523544"/>
                  <a:pt x="785232" y="3508304"/>
                  <a:pt x="786185" y="3494017"/>
                </a:cubicBezTo>
                <a:cubicBezTo>
                  <a:pt x="786185" y="3480682"/>
                  <a:pt x="789995" y="3467347"/>
                  <a:pt x="790947" y="3454012"/>
                </a:cubicBezTo>
                <a:cubicBezTo>
                  <a:pt x="793805" y="3434009"/>
                  <a:pt x="797615" y="3413054"/>
                  <a:pt x="798567" y="3393052"/>
                </a:cubicBezTo>
                <a:cubicBezTo>
                  <a:pt x="799520" y="3353999"/>
                  <a:pt x="799520" y="3313994"/>
                  <a:pt x="799520" y="3274942"/>
                </a:cubicBezTo>
                <a:cubicBezTo>
                  <a:pt x="799520" y="3270179"/>
                  <a:pt x="800472" y="3262559"/>
                  <a:pt x="803330" y="3260654"/>
                </a:cubicBezTo>
                <a:cubicBezTo>
                  <a:pt x="818570" y="3252082"/>
                  <a:pt x="817617" y="3237794"/>
                  <a:pt x="819522" y="3223507"/>
                </a:cubicBezTo>
                <a:cubicBezTo>
                  <a:pt x="820475" y="3208267"/>
                  <a:pt x="822380" y="3193979"/>
                  <a:pt x="825237" y="3178739"/>
                </a:cubicBezTo>
                <a:cubicBezTo>
                  <a:pt x="847145" y="3057772"/>
                  <a:pt x="868100" y="2936804"/>
                  <a:pt x="903342" y="2818694"/>
                </a:cubicBezTo>
                <a:cubicBezTo>
                  <a:pt x="910010" y="2796787"/>
                  <a:pt x="915725" y="2773927"/>
                  <a:pt x="921440" y="2752019"/>
                </a:cubicBezTo>
                <a:cubicBezTo>
                  <a:pt x="923345" y="2752972"/>
                  <a:pt x="925250" y="2752972"/>
                  <a:pt x="927155" y="2753924"/>
                </a:cubicBezTo>
                <a:cubicBezTo>
                  <a:pt x="924297" y="2782499"/>
                  <a:pt x="921440" y="2810122"/>
                  <a:pt x="917630" y="2838697"/>
                </a:cubicBezTo>
                <a:cubicBezTo>
                  <a:pt x="906200" y="2923469"/>
                  <a:pt x="895722" y="3008242"/>
                  <a:pt x="899532" y="3093967"/>
                </a:cubicBezTo>
                <a:cubicBezTo>
                  <a:pt x="900485" y="3104444"/>
                  <a:pt x="903342" y="3113969"/>
                  <a:pt x="902390" y="3124447"/>
                </a:cubicBezTo>
                <a:cubicBezTo>
                  <a:pt x="900485" y="3146354"/>
                  <a:pt x="895722" y="3168262"/>
                  <a:pt x="893817" y="3190169"/>
                </a:cubicBezTo>
                <a:cubicBezTo>
                  <a:pt x="892865" y="3201599"/>
                  <a:pt x="893817" y="3213029"/>
                  <a:pt x="894770" y="3224459"/>
                </a:cubicBezTo>
                <a:cubicBezTo>
                  <a:pt x="898580" y="3258749"/>
                  <a:pt x="903342" y="3293039"/>
                  <a:pt x="905247" y="3328282"/>
                </a:cubicBezTo>
                <a:cubicBezTo>
                  <a:pt x="907152" y="3355904"/>
                  <a:pt x="904295" y="3383527"/>
                  <a:pt x="905247" y="3412102"/>
                </a:cubicBezTo>
                <a:cubicBezTo>
                  <a:pt x="908105" y="3485444"/>
                  <a:pt x="910962" y="3559739"/>
                  <a:pt x="913820" y="3633082"/>
                </a:cubicBezTo>
                <a:cubicBezTo>
                  <a:pt x="914772" y="3665467"/>
                  <a:pt x="917630" y="3697852"/>
                  <a:pt x="919535" y="3730237"/>
                </a:cubicBezTo>
                <a:cubicBezTo>
                  <a:pt x="919535" y="3740714"/>
                  <a:pt x="919535" y="3751192"/>
                  <a:pt x="916677" y="3760717"/>
                </a:cubicBezTo>
                <a:cubicBezTo>
                  <a:pt x="907152" y="3794054"/>
                  <a:pt x="897627" y="3827392"/>
                  <a:pt x="896675" y="3862634"/>
                </a:cubicBezTo>
                <a:cubicBezTo>
                  <a:pt x="894770" y="3919784"/>
                  <a:pt x="887150" y="3975982"/>
                  <a:pt x="883340" y="4033132"/>
                </a:cubicBezTo>
                <a:cubicBezTo>
                  <a:pt x="879530" y="4090282"/>
                  <a:pt x="874767" y="4147432"/>
                  <a:pt x="855717" y="4201724"/>
                </a:cubicBezTo>
                <a:cubicBezTo>
                  <a:pt x="845240" y="4233157"/>
                  <a:pt x="850955" y="4246492"/>
                  <a:pt x="880482" y="4262684"/>
                </a:cubicBezTo>
                <a:cubicBezTo>
                  <a:pt x="898580" y="4272209"/>
                  <a:pt x="917630" y="4279829"/>
                  <a:pt x="936680" y="4289354"/>
                </a:cubicBezTo>
                <a:cubicBezTo>
                  <a:pt x="950015" y="4296022"/>
                  <a:pt x="964302" y="4299832"/>
                  <a:pt x="979542" y="4295069"/>
                </a:cubicBezTo>
                <a:cubicBezTo>
                  <a:pt x="993830" y="4290307"/>
                  <a:pt x="1007165" y="4294117"/>
                  <a:pt x="1015737" y="4306499"/>
                </a:cubicBezTo>
                <a:cubicBezTo>
                  <a:pt x="1023357" y="4316977"/>
                  <a:pt x="1030977" y="4329359"/>
                  <a:pt x="1038597" y="4339837"/>
                </a:cubicBezTo>
                <a:cubicBezTo>
                  <a:pt x="1044312" y="4347457"/>
                  <a:pt x="1050980" y="4357934"/>
                  <a:pt x="1059552" y="4361744"/>
                </a:cubicBezTo>
                <a:cubicBezTo>
                  <a:pt x="1093842" y="4379842"/>
                  <a:pt x="1131942" y="4389367"/>
                  <a:pt x="1170995" y="4391272"/>
                </a:cubicBezTo>
                <a:cubicBezTo>
                  <a:pt x="1208142" y="4393177"/>
                  <a:pt x="1246242" y="4391272"/>
                  <a:pt x="1283390" y="4390319"/>
                </a:cubicBezTo>
                <a:cubicBezTo>
                  <a:pt x="1295772" y="4390319"/>
                  <a:pt x="1309107" y="4387462"/>
                  <a:pt x="1321490" y="4385557"/>
                </a:cubicBezTo>
                <a:cubicBezTo>
                  <a:pt x="1336730" y="4382699"/>
                  <a:pt x="1342445" y="4370317"/>
                  <a:pt x="1333872" y="4358887"/>
                </a:cubicBezTo>
                <a:cubicBezTo>
                  <a:pt x="1325300" y="4348409"/>
                  <a:pt x="1323395" y="4336027"/>
                  <a:pt x="1317680" y="4324597"/>
                </a:cubicBezTo>
                <a:cubicBezTo>
                  <a:pt x="1312917" y="4314119"/>
                  <a:pt x="1306250" y="4304594"/>
                  <a:pt x="1297677" y="4296974"/>
                </a:cubicBezTo>
                <a:cubicBezTo>
                  <a:pt x="1286247" y="4286497"/>
                  <a:pt x="1273865" y="4274114"/>
                  <a:pt x="1258625" y="4268399"/>
                </a:cubicBezTo>
                <a:cubicBezTo>
                  <a:pt x="1228145" y="4256017"/>
                  <a:pt x="1207190" y="4235062"/>
                  <a:pt x="1196712" y="4203629"/>
                </a:cubicBezTo>
                <a:cubicBezTo>
                  <a:pt x="1196712" y="4202677"/>
                  <a:pt x="1195760" y="4202677"/>
                  <a:pt x="1195760" y="4201724"/>
                </a:cubicBezTo>
                <a:cubicBezTo>
                  <a:pt x="1188140" y="4180769"/>
                  <a:pt x="1179567" y="4159814"/>
                  <a:pt x="1173852" y="4137907"/>
                </a:cubicBezTo>
                <a:cubicBezTo>
                  <a:pt x="1167185" y="4113142"/>
                  <a:pt x="1165280" y="4087424"/>
                  <a:pt x="1159565" y="4061707"/>
                </a:cubicBezTo>
                <a:cubicBezTo>
                  <a:pt x="1154802" y="4041704"/>
                  <a:pt x="1151945" y="4021702"/>
                  <a:pt x="1165280" y="4002652"/>
                </a:cubicBezTo>
                <a:cubicBezTo>
                  <a:pt x="1170995" y="3994079"/>
                  <a:pt x="1170995" y="3981697"/>
                  <a:pt x="1172900" y="3971219"/>
                </a:cubicBezTo>
                <a:cubicBezTo>
                  <a:pt x="1177662" y="3938834"/>
                  <a:pt x="1181472" y="3907402"/>
                  <a:pt x="1185282" y="3875017"/>
                </a:cubicBezTo>
                <a:cubicBezTo>
                  <a:pt x="1188140" y="3853109"/>
                  <a:pt x="1192902" y="3830249"/>
                  <a:pt x="1194807" y="3808342"/>
                </a:cubicBezTo>
                <a:cubicBezTo>
                  <a:pt x="1198617" y="3763574"/>
                  <a:pt x="1201475" y="3719759"/>
                  <a:pt x="1204332" y="3674992"/>
                </a:cubicBezTo>
                <a:cubicBezTo>
                  <a:pt x="1204332" y="3670229"/>
                  <a:pt x="1205285" y="3666419"/>
                  <a:pt x="1206237" y="3661657"/>
                </a:cubicBezTo>
                <a:cubicBezTo>
                  <a:pt x="1216715" y="3607364"/>
                  <a:pt x="1222430" y="3553072"/>
                  <a:pt x="1226240" y="3498779"/>
                </a:cubicBezTo>
                <a:cubicBezTo>
                  <a:pt x="1227192" y="3477824"/>
                  <a:pt x="1230050" y="3457822"/>
                  <a:pt x="1231002" y="3436867"/>
                </a:cubicBezTo>
                <a:cubicBezTo>
                  <a:pt x="1231955" y="3428294"/>
                  <a:pt x="1231002" y="3419722"/>
                  <a:pt x="1230050" y="3412102"/>
                </a:cubicBezTo>
                <a:cubicBezTo>
                  <a:pt x="1229097" y="3399719"/>
                  <a:pt x="1225287" y="3386384"/>
                  <a:pt x="1225287" y="3374002"/>
                </a:cubicBezTo>
                <a:cubicBezTo>
                  <a:pt x="1224335" y="3347332"/>
                  <a:pt x="1224335" y="3320662"/>
                  <a:pt x="1225287" y="3293992"/>
                </a:cubicBezTo>
                <a:cubicBezTo>
                  <a:pt x="1226240" y="3280657"/>
                  <a:pt x="1229097" y="3267322"/>
                  <a:pt x="1231955" y="3253987"/>
                </a:cubicBezTo>
                <a:cubicBezTo>
                  <a:pt x="1233860" y="3243509"/>
                  <a:pt x="1238622" y="3233032"/>
                  <a:pt x="1239575" y="3222554"/>
                </a:cubicBezTo>
                <a:cubicBezTo>
                  <a:pt x="1243385" y="3188264"/>
                  <a:pt x="1245290" y="3154927"/>
                  <a:pt x="1248147" y="3120637"/>
                </a:cubicBezTo>
                <a:cubicBezTo>
                  <a:pt x="1248147" y="3116827"/>
                  <a:pt x="1249100" y="3113017"/>
                  <a:pt x="1250052" y="3109207"/>
                </a:cubicBezTo>
                <a:cubicBezTo>
                  <a:pt x="1254815" y="3079679"/>
                  <a:pt x="1258625" y="3049199"/>
                  <a:pt x="1263387" y="3019672"/>
                </a:cubicBezTo>
                <a:cubicBezTo>
                  <a:pt x="1267197" y="2996812"/>
                  <a:pt x="1270055" y="2973952"/>
                  <a:pt x="1274817" y="2951092"/>
                </a:cubicBezTo>
                <a:cubicBezTo>
                  <a:pt x="1279580" y="2928232"/>
                  <a:pt x="1288152" y="2906324"/>
                  <a:pt x="1287200" y="2882512"/>
                </a:cubicBezTo>
                <a:cubicBezTo>
                  <a:pt x="1287200" y="2875844"/>
                  <a:pt x="1288152" y="2868224"/>
                  <a:pt x="1289105" y="2861557"/>
                </a:cubicBezTo>
                <a:cubicBezTo>
                  <a:pt x="1293867" y="2829172"/>
                  <a:pt x="1297677" y="2796787"/>
                  <a:pt x="1302440" y="2764402"/>
                </a:cubicBezTo>
                <a:cubicBezTo>
                  <a:pt x="1304345" y="2752019"/>
                  <a:pt x="1306250" y="2740589"/>
                  <a:pt x="1308155" y="2728207"/>
                </a:cubicBezTo>
                <a:cubicBezTo>
                  <a:pt x="1311012" y="2710109"/>
                  <a:pt x="1315775" y="2692012"/>
                  <a:pt x="1317680" y="2672962"/>
                </a:cubicBezTo>
                <a:cubicBezTo>
                  <a:pt x="1322442" y="2634862"/>
                  <a:pt x="1332920" y="2596762"/>
                  <a:pt x="1328157" y="2557709"/>
                </a:cubicBezTo>
                <a:cubicBezTo>
                  <a:pt x="1328157" y="2556757"/>
                  <a:pt x="1328157" y="2554852"/>
                  <a:pt x="1329110" y="2553899"/>
                </a:cubicBezTo>
                <a:cubicBezTo>
                  <a:pt x="1330062" y="2542469"/>
                  <a:pt x="1336730" y="2536754"/>
                  <a:pt x="1348160" y="2535802"/>
                </a:cubicBezTo>
                <a:cubicBezTo>
                  <a:pt x="1384355" y="2531992"/>
                  <a:pt x="1416740" y="2517704"/>
                  <a:pt x="1445315" y="2494844"/>
                </a:cubicBezTo>
                <a:cubicBezTo>
                  <a:pt x="1463412" y="2480557"/>
                  <a:pt x="1479605" y="2465317"/>
                  <a:pt x="1474842" y="2438647"/>
                </a:cubicBezTo>
                <a:cubicBezTo>
                  <a:pt x="1471985" y="2422454"/>
                  <a:pt x="1471985" y="2405309"/>
                  <a:pt x="1470080" y="2388164"/>
                </a:cubicBezTo>
                <a:cubicBezTo>
                  <a:pt x="1469127" y="2375782"/>
                  <a:pt x="1468175" y="2363399"/>
                  <a:pt x="1468175" y="2351017"/>
                </a:cubicBezTo>
                <a:cubicBezTo>
                  <a:pt x="1465317" y="2232907"/>
                  <a:pt x="1472937" y="2115749"/>
                  <a:pt x="1460555" y="1997639"/>
                </a:cubicBezTo>
                <a:cubicBezTo>
                  <a:pt x="1459602" y="1990972"/>
                  <a:pt x="1460555" y="1983352"/>
                  <a:pt x="1460555" y="1976684"/>
                </a:cubicBezTo>
                <a:cubicBezTo>
                  <a:pt x="1460555" y="1966207"/>
                  <a:pt x="1463412" y="1957634"/>
                  <a:pt x="1471985" y="1951919"/>
                </a:cubicBezTo>
                <a:cubicBezTo>
                  <a:pt x="1483415" y="1943347"/>
                  <a:pt x="1491987" y="1932869"/>
                  <a:pt x="1495797" y="1918582"/>
                </a:cubicBezTo>
                <a:cubicBezTo>
                  <a:pt x="1499607" y="1906199"/>
                  <a:pt x="1507227" y="1895722"/>
                  <a:pt x="1513895" y="1884292"/>
                </a:cubicBezTo>
                <a:cubicBezTo>
                  <a:pt x="1533897" y="1853812"/>
                  <a:pt x="1554852" y="1825237"/>
                  <a:pt x="1573902" y="1793804"/>
                </a:cubicBezTo>
                <a:cubicBezTo>
                  <a:pt x="1584380" y="1776659"/>
                  <a:pt x="1590095" y="1757609"/>
                  <a:pt x="1599620" y="1739512"/>
                </a:cubicBezTo>
                <a:cubicBezTo>
                  <a:pt x="1631052" y="1679504"/>
                  <a:pt x="1663437" y="1621402"/>
                  <a:pt x="1692965" y="1561394"/>
                </a:cubicBezTo>
                <a:cubicBezTo>
                  <a:pt x="1703442" y="1539487"/>
                  <a:pt x="1712967" y="1515674"/>
                  <a:pt x="1714872" y="1491862"/>
                </a:cubicBezTo>
                <a:cubicBezTo>
                  <a:pt x="1716777" y="1463287"/>
                  <a:pt x="1723445" y="1435664"/>
                  <a:pt x="1729160" y="1408042"/>
                </a:cubicBezTo>
                <a:cubicBezTo>
                  <a:pt x="1737732" y="1383277"/>
                  <a:pt x="1743447" y="1357559"/>
                  <a:pt x="1732970" y="1329937"/>
                </a:cubicBezTo>
                <a:close/>
                <a:moveTo>
                  <a:pt x="373752" y="1452809"/>
                </a:moveTo>
                <a:cubicBezTo>
                  <a:pt x="373752" y="1455667"/>
                  <a:pt x="368990" y="1457572"/>
                  <a:pt x="367085" y="1460429"/>
                </a:cubicBezTo>
                <a:cubicBezTo>
                  <a:pt x="365180" y="1458524"/>
                  <a:pt x="361370" y="1455667"/>
                  <a:pt x="361370" y="1453762"/>
                </a:cubicBezTo>
                <a:cubicBezTo>
                  <a:pt x="358512" y="1418519"/>
                  <a:pt x="334700" y="1394707"/>
                  <a:pt x="319460" y="1365179"/>
                </a:cubicBezTo>
                <a:cubicBezTo>
                  <a:pt x="317555" y="1360417"/>
                  <a:pt x="313745" y="1356607"/>
                  <a:pt x="310887" y="1351844"/>
                </a:cubicBezTo>
                <a:cubicBezTo>
                  <a:pt x="307077" y="1346129"/>
                  <a:pt x="307077" y="1340414"/>
                  <a:pt x="311840" y="1334699"/>
                </a:cubicBezTo>
                <a:cubicBezTo>
                  <a:pt x="322317" y="1322317"/>
                  <a:pt x="331842" y="1309934"/>
                  <a:pt x="343272" y="1297552"/>
                </a:cubicBezTo>
                <a:cubicBezTo>
                  <a:pt x="354702" y="1285169"/>
                  <a:pt x="360417" y="1285169"/>
                  <a:pt x="367085" y="1301362"/>
                </a:cubicBezTo>
                <a:cubicBezTo>
                  <a:pt x="372800" y="1315649"/>
                  <a:pt x="375657" y="1331842"/>
                  <a:pt x="377562" y="1348034"/>
                </a:cubicBezTo>
                <a:cubicBezTo>
                  <a:pt x="379467" y="1358512"/>
                  <a:pt x="377562" y="1369942"/>
                  <a:pt x="377562" y="1381372"/>
                </a:cubicBezTo>
                <a:cubicBezTo>
                  <a:pt x="378515" y="1381372"/>
                  <a:pt x="379467" y="1381372"/>
                  <a:pt x="381372" y="1381372"/>
                </a:cubicBezTo>
                <a:cubicBezTo>
                  <a:pt x="378515" y="1404232"/>
                  <a:pt x="376610" y="1428044"/>
                  <a:pt x="373752" y="1452809"/>
                </a:cubicBezTo>
                <a:close/>
                <a:moveTo>
                  <a:pt x="575682" y="1686172"/>
                </a:moveTo>
                <a:cubicBezTo>
                  <a:pt x="570920" y="1693792"/>
                  <a:pt x="565205" y="1700459"/>
                  <a:pt x="559490" y="1708079"/>
                </a:cubicBezTo>
                <a:cubicBezTo>
                  <a:pt x="532820" y="1744274"/>
                  <a:pt x="506150" y="1781422"/>
                  <a:pt x="480432" y="1817617"/>
                </a:cubicBezTo>
                <a:cubicBezTo>
                  <a:pt x="477575" y="1821427"/>
                  <a:pt x="477575" y="1828094"/>
                  <a:pt x="476622" y="1834762"/>
                </a:cubicBezTo>
                <a:cubicBezTo>
                  <a:pt x="465192" y="1832857"/>
                  <a:pt x="453762" y="1830952"/>
                  <a:pt x="437570" y="1828094"/>
                </a:cubicBezTo>
                <a:cubicBezTo>
                  <a:pt x="449000" y="1814759"/>
                  <a:pt x="457572" y="1803329"/>
                  <a:pt x="466145" y="1792852"/>
                </a:cubicBezTo>
                <a:cubicBezTo>
                  <a:pt x="496625" y="1757609"/>
                  <a:pt x="527105" y="1723319"/>
                  <a:pt x="557585" y="1688077"/>
                </a:cubicBezTo>
                <a:cubicBezTo>
                  <a:pt x="560442" y="1684267"/>
                  <a:pt x="564252" y="1681409"/>
                  <a:pt x="567110" y="1678552"/>
                </a:cubicBezTo>
                <a:cubicBezTo>
                  <a:pt x="569015" y="1677599"/>
                  <a:pt x="572825" y="1677599"/>
                  <a:pt x="573777" y="1678552"/>
                </a:cubicBezTo>
                <a:cubicBezTo>
                  <a:pt x="575682" y="1680457"/>
                  <a:pt x="576635" y="1685219"/>
                  <a:pt x="575682" y="1686172"/>
                </a:cubicBezTo>
                <a:close/>
                <a:moveTo>
                  <a:pt x="889055" y="1877624"/>
                </a:moveTo>
                <a:cubicBezTo>
                  <a:pt x="889055" y="1874767"/>
                  <a:pt x="889055" y="1872862"/>
                  <a:pt x="890007" y="1871909"/>
                </a:cubicBezTo>
                <a:cubicBezTo>
                  <a:pt x="907152" y="1852859"/>
                  <a:pt x="907152" y="1849049"/>
                  <a:pt x="887150" y="1834762"/>
                </a:cubicBezTo>
                <a:cubicBezTo>
                  <a:pt x="854765" y="1812854"/>
                  <a:pt x="824285" y="1789042"/>
                  <a:pt x="789995" y="1769992"/>
                </a:cubicBezTo>
                <a:cubicBezTo>
                  <a:pt x="757610" y="1752847"/>
                  <a:pt x="722367" y="1741417"/>
                  <a:pt x="689030" y="1727129"/>
                </a:cubicBezTo>
                <a:cubicBezTo>
                  <a:pt x="677600" y="1722367"/>
                  <a:pt x="666170" y="1718557"/>
                  <a:pt x="655692" y="1712842"/>
                </a:cubicBezTo>
                <a:cubicBezTo>
                  <a:pt x="638547" y="1704269"/>
                  <a:pt x="621402" y="1693792"/>
                  <a:pt x="604257" y="1685219"/>
                </a:cubicBezTo>
                <a:cubicBezTo>
                  <a:pt x="586160" y="1675694"/>
                  <a:pt x="585207" y="1648072"/>
                  <a:pt x="602352" y="1636642"/>
                </a:cubicBezTo>
                <a:cubicBezTo>
                  <a:pt x="608067" y="1632832"/>
                  <a:pt x="614735" y="1630927"/>
                  <a:pt x="618545" y="1626164"/>
                </a:cubicBezTo>
                <a:cubicBezTo>
                  <a:pt x="623307" y="1621402"/>
                  <a:pt x="625212" y="1614734"/>
                  <a:pt x="628070" y="1608067"/>
                </a:cubicBezTo>
                <a:cubicBezTo>
                  <a:pt x="631880" y="1599494"/>
                  <a:pt x="632832" y="1589017"/>
                  <a:pt x="637595" y="1581397"/>
                </a:cubicBezTo>
                <a:cubicBezTo>
                  <a:pt x="658550" y="1549012"/>
                  <a:pt x="683315" y="1519484"/>
                  <a:pt x="711890" y="1492814"/>
                </a:cubicBezTo>
                <a:cubicBezTo>
                  <a:pt x="749990" y="1455667"/>
                  <a:pt x="771897" y="1408042"/>
                  <a:pt x="788090" y="1357559"/>
                </a:cubicBezTo>
                <a:cubicBezTo>
                  <a:pt x="812855" y="1278502"/>
                  <a:pt x="823332" y="1197539"/>
                  <a:pt x="821427" y="1114672"/>
                </a:cubicBezTo>
                <a:cubicBezTo>
                  <a:pt x="819522" y="1039424"/>
                  <a:pt x="820475" y="964177"/>
                  <a:pt x="819522" y="889882"/>
                </a:cubicBezTo>
                <a:cubicBezTo>
                  <a:pt x="818570" y="839399"/>
                  <a:pt x="815712" y="788917"/>
                  <a:pt x="813807" y="738434"/>
                </a:cubicBezTo>
                <a:cubicBezTo>
                  <a:pt x="813807" y="732719"/>
                  <a:pt x="813807" y="726052"/>
                  <a:pt x="813807" y="720337"/>
                </a:cubicBezTo>
                <a:cubicBezTo>
                  <a:pt x="815712" y="719384"/>
                  <a:pt x="817617" y="719384"/>
                  <a:pt x="818570" y="718432"/>
                </a:cubicBezTo>
                <a:cubicBezTo>
                  <a:pt x="833810" y="750817"/>
                  <a:pt x="848097" y="783202"/>
                  <a:pt x="863337" y="815587"/>
                </a:cubicBezTo>
                <a:cubicBezTo>
                  <a:pt x="864290" y="815587"/>
                  <a:pt x="865242" y="814634"/>
                  <a:pt x="866195" y="814634"/>
                </a:cubicBezTo>
                <a:cubicBezTo>
                  <a:pt x="860480" y="800347"/>
                  <a:pt x="853812" y="786059"/>
                  <a:pt x="848097" y="771772"/>
                </a:cubicBezTo>
                <a:cubicBezTo>
                  <a:pt x="841430" y="756532"/>
                  <a:pt x="836667" y="741292"/>
                  <a:pt x="828095" y="727004"/>
                </a:cubicBezTo>
                <a:cubicBezTo>
                  <a:pt x="809045" y="692714"/>
                  <a:pt x="809997" y="654614"/>
                  <a:pt x="810950" y="617467"/>
                </a:cubicBezTo>
                <a:cubicBezTo>
                  <a:pt x="810950" y="605084"/>
                  <a:pt x="811902" y="592702"/>
                  <a:pt x="812855" y="580319"/>
                </a:cubicBezTo>
                <a:cubicBezTo>
                  <a:pt x="813807" y="571747"/>
                  <a:pt x="815712" y="564127"/>
                  <a:pt x="816665" y="556507"/>
                </a:cubicBezTo>
                <a:cubicBezTo>
                  <a:pt x="818570" y="555554"/>
                  <a:pt x="819522" y="555554"/>
                  <a:pt x="821427" y="554602"/>
                </a:cubicBezTo>
                <a:cubicBezTo>
                  <a:pt x="832857" y="567937"/>
                  <a:pt x="844287" y="581272"/>
                  <a:pt x="856670" y="594607"/>
                </a:cubicBezTo>
                <a:cubicBezTo>
                  <a:pt x="872862" y="613657"/>
                  <a:pt x="887150" y="635564"/>
                  <a:pt x="913820" y="638422"/>
                </a:cubicBezTo>
                <a:cubicBezTo>
                  <a:pt x="942395" y="642232"/>
                  <a:pt x="956682" y="661282"/>
                  <a:pt x="974780" y="679379"/>
                </a:cubicBezTo>
                <a:cubicBezTo>
                  <a:pt x="981447" y="686047"/>
                  <a:pt x="984305" y="689857"/>
                  <a:pt x="973827" y="696524"/>
                </a:cubicBezTo>
                <a:cubicBezTo>
                  <a:pt x="964302" y="702239"/>
                  <a:pt x="956682" y="711764"/>
                  <a:pt x="950015" y="721289"/>
                </a:cubicBezTo>
                <a:cubicBezTo>
                  <a:pt x="931917" y="746054"/>
                  <a:pt x="914772" y="770819"/>
                  <a:pt x="899532" y="797489"/>
                </a:cubicBezTo>
                <a:cubicBezTo>
                  <a:pt x="910010" y="785107"/>
                  <a:pt x="920487" y="772724"/>
                  <a:pt x="930012" y="759389"/>
                </a:cubicBezTo>
                <a:cubicBezTo>
                  <a:pt x="935727" y="751769"/>
                  <a:pt x="939537" y="749864"/>
                  <a:pt x="945252" y="759389"/>
                </a:cubicBezTo>
                <a:cubicBezTo>
                  <a:pt x="952872" y="771772"/>
                  <a:pt x="961445" y="784154"/>
                  <a:pt x="954777" y="800347"/>
                </a:cubicBezTo>
                <a:cubicBezTo>
                  <a:pt x="913820" y="910837"/>
                  <a:pt x="909057" y="1026089"/>
                  <a:pt x="910962" y="1142294"/>
                </a:cubicBezTo>
                <a:cubicBezTo>
                  <a:pt x="913820" y="1260404"/>
                  <a:pt x="913820" y="1377562"/>
                  <a:pt x="917630" y="1495672"/>
                </a:cubicBezTo>
                <a:cubicBezTo>
                  <a:pt x="920487" y="1589017"/>
                  <a:pt x="924297" y="1683314"/>
                  <a:pt x="929060" y="1776659"/>
                </a:cubicBezTo>
                <a:cubicBezTo>
                  <a:pt x="929060" y="1785232"/>
                  <a:pt x="932870" y="1796662"/>
                  <a:pt x="938585" y="1802377"/>
                </a:cubicBezTo>
                <a:cubicBezTo>
                  <a:pt x="967160" y="1833809"/>
                  <a:pt x="996687" y="1865242"/>
                  <a:pt x="1026215" y="1895722"/>
                </a:cubicBezTo>
                <a:cubicBezTo>
                  <a:pt x="1030025" y="1899532"/>
                  <a:pt x="1033835" y="1903342"/>
                  <a:pt x="1036692" y="1909057"/>
                </a:cubicBezTo>
                <a:cubicBezTo>
                  <a:pt x="983352" y="1909057"/>
                  <a:pt x="935727" y="1897627"/>
                  <a:pt x="889055" y="1877624"/>
                </a:cubicBezTo>
                <a:close/>
                <a:moveTo>
                  <a:pt x="1279580" y="1673789"/>
                </a:moveTo>
                <a:cubicBezTo>
                  <a:pt x="1278627" y="1698554"/>
                  <a:pt x="1274817" y="1723319"/>
                  <a:pt x="1275770" y="1747132"/>
                </a:cubicBezTo>
                <a:cubicBezTo>
                  <a:pt x="1275770" y="1771897"/>
                  <a:pt x="1267197" y="1791899"/>
                  <a:pt x="1250052" y="1809044"/>
                </a:cubicBezTo>
                <a:cubicBezTo>
                  <a:pt x="1229097" y="1829047"/>
                  <a:pt x="1208142" y="1850002"/>
                  <a:pt x="1188140" y="1870004"/>
                </a:cubicBezTo>
                <a:cubicBezTo>
                  <a:pt x="1177662" y="1880482"/>
                  <a:pt x="1170042" y="1891912"/>
                  <a:pt x="1170042" y="1907152"/>
                </a:cubicBezTo>
                <a:cubicBezTo>
                  <a:pt x="1170042" y="1911914"/>
                  <a:pt x="1165280" y="1917629"/>
                  <a:pt x="1160517" y="1919534"/>
                </a:cubicBezTo>
                <a:cubicBezTo>
                  <a:pt x="1154802" y="1922392"/>
                  <a:pt x="1148135" y="1925249"/>
                  <a:pt x="1142420" y="1924297"/>
                </a:cubicBezTo>
                <a:cubicBezTo>
                  <a:pt x="1110987" y="1922392"/>
                  <a:pt x="1079555" y="1919534"/>
                  <a:pt x="1045265" y="1916677"/>
                </a:cubicBezTo>
                <a:cubicBezTo>
                  <a:pt x="1049075" y="1910009"/>
                  <a:pt x="1050980" y="1905247"/>
                  <a:pt x="1053837" y="1901437"/>
                </a:cubicBezTo>
                <a:cubicBezTo>
                  <a:pt x="1079555" y="1868099"/>
                  <a:pt x="1106225" y="1835714"/>
                  <a:pt x="1132895" y="1803329"/>
                </a:cubicBezTo>
                <a:cubicBezTo>
                  <a:pt x="1140515" y="1793804"/>
                  <a:pt x="1144325" y="1784279"/>
                  <a:pt x="1143372" y="1770944"/>
                </a:cubicBezTo>
                <a:cubicBezTo>
                  <a:pt x="1141467" y="1735702"/>
                  <a:pt x="1139562" y="1701412"/>
                  <a:pt x="1137657" y="1666169"/>
                </a:cubicBezTo>
                <a:cubicBezTo>
                  <a:pt x="1134800" y="1612829"/>
                  <a:pt x="1133847" y="1558537"/>
                  <a:pt x="1130037" y="1505197"/>
                </a:cubicBezTo>
                <a:cubicBezTo>
                  <a:pt x="1126227" y="1435664"/>
                  <a:pt x="1121465" y="1366132"/>
                  <a:pt x="1115750" y="1296599"/>
                </a:cubicBezTo>
                <a:cubicBezTo>
                  <a:pt x="1110035" y="1228019"/>
                  <a:pt x="1103367" y="1160392"/>
                  <a:pt x="1094795" y="1091812"/>
                </a:cubicBezTo>
                <a:cubicBezTo>
                  <a:pt x="1084317" y="1006087"/>
                  <a:pt x="1071935" y="920362"/>
                  <a:pt x="1037645" y="839399"/>
                </a:cubicBezTo>
                <a:cubicBezTo>
                  <a:pt x="1029072" y="820349"/>
                  <a:pt x="1024310" y="800347"/>
                  <a:pt x="1019547" y="780344"/>
                </a:cubicBezTo>
                <a:cubicBezTo>
                  <a:pt x="1018595" y="774629"/>
                  <a:pt x="1020500" y="767009"/>
                  <a:pt x="1024310" y="761294"/>
                </a:cubicBezTo>
                <a:cubicBezTo>
                  <a:pt x="1028120" y="755579"/>
                  <a:pt x="1034787" y="751769"/>
                  <a:pt x="1042407" y="744149"/>
                </a:cubicBezTo>
                <a:cubicBezTo>
                  <a:pt x="1051932" y="766057"/>
                  <a:pt x="1060505" y="785107"/>
                  <a:pt x="1069077" y="806062"/>
                </a:cubicBezTo>
                <a:cubicBezTo>
                  <a:pt x="1065267" y="773677"/>
                  <a:pt x="1037645" y="721289"/>
                  <a:pt x="1014785" y="699382"/>
                </a:cubicBezTo>
                <a:cubicBezTo>
                  <a:pt x="1003355" y="688904"/>
                  <a:pt x="1003355" y="687952"/>
                  <a:pt x="1015737" y="677474"/>
                </a:cubicBezTo>
                <a:cubicBezTo>
                  <a:pt x="1033835" y="662234"/>
                  <a:pt x="1051932" y="647947"/>
                  <a:pt x="1068125" y="631754"/>
                </a:cubicBezTo>
                <a:cubicBezTo>
                  <a:pt x="1084317" y="615562"/>
                  <a:pt x="1095747" y="596512"/>
                  <a:pt x="1096700" y="571747"/>
                </a:cubicBezTo>
                <a:cubicBezTo>
                  <a:pt x="1096700" y="565079"/>
                  <a:pt x="1099557" y="559364"/>
                  <a:pt x="1102415" y="552697"/>
                </a:cubicBezTo>
                <a:cubicBezTo>
                  <a:pt x="1111940" y="569842"/>
                  <a:pt x="1122417" y="586987"/>
                  <a:pt x="1120512" y="606989"/>
                </a:cubicBezTo>
                <a:cubicBezTo>
                  <a:pt x="1116702" y="651757"/>
                  <a:pt x="1111940" y="697477"/>
                  <a:pt x="1107177" y="742244"/>
                </a:cubicBezTo>
                <a:cubicBezTo>
                  <a:pt x="1106225" y="748912"/>
                  <a:pt x="1105272" y="754627"/>
                  <a:pt x="1108130" y="761294"/>
                </a:cubicBezTo>
                <a:cubicBezTo>
                  <a:pt x="1114797" y="714622"/>
                  <a:pt x="1120512" y="667949"/>
                  <a:pt x="1127180" y="621277"/>
                </a:cubicBezTo>
                <a:cubicBezTo>
                  <a:pt x="1150992" y="690809"/>
                  <a:pt x="1176710" y="758437"/>
                  <a:pt x="1187187" y="829874"/>
                </a:cubicBezTo>
                <a:cubicBezTo>
                  <a:pt x="1194807" y="886072"/>
                  <a:pt x="1212905" y="939412"/>
                  <a:pt x="1228145" y="993704"/>
                </a:cubicBezTo>
                <a:cubicBezTo>
                  <a:pt x="1240527" y="1037519"/>
                  <a:pt x="1247195" y="1082287"/>
                  <a:pt x="1246242" y="1128007"/>
                </a:cubicBezTo>
                <a:cubicBezTo>
                  <a:pt x="1244337" y="1207064"/>
                  <a:pt x="1252910" y="1285169"/>
                  <a:pt x="1270055" y="1363274"/>
                </a:cubicBezTo>
                <a:cubicBezTo>
                  <a:pt x="1274817" y="1384229"/>
                  <a:pt x="1274817" y="1405184"/>
                  <a:pt x="1276722" y="1427092"/>
                </a:cubicBezTo>
                <a:cubicBezTo>
                  <a:pt x="1279580" y="1463287"/>
                  <a:pt x="1284342" y="1499482"/>
                  <a:pt x="1284342" y="1534724"/>
                </a:cubicBezTo>
                <a:cubicBezTo>
                  <a:pt x="1284342" y="1581397"/>
                  <a:pt x="1281485" y="1628069"/>
                  <a:pt x="1279580" y="1673789"/>
                </a:cubicBezTo>
                <a:close/>
                <a:moveTo>
                  <a:pt x="1437695" y="1289932"/>
                </a:moveTo>
                <a:cubicBezTo>
                  <a:pt x="1439600" y="1289932"/>
                  <a:pt x="1440552" y="1288979"/>
                  <a:pt x="1442457" y="1288979"/>
                </a:cubicBezTo>
                <a:cubicBezTo>
                  <a:pt x="1444362" y="1292789"/>
                  <a:pt x="1446267" y="1296599"/>
                  <a:pt x="1447220" y="1300409"/>
                </a:cubicBezTo>
                <a:cubicBezTo>
                  <a:pt x="1448172" y="1308982"/>
                  <a:pt x="1448172" y="1318507"/>
                  <a:pt x="1448172" y="1327079"/>
                </a:cubicBezTo>
                <a:cubicBezTo>
                  <a:pt x="1446267" y="1352797"/>
                  <a:pt x="1451030" y="1375657"/>
                  <a:pt x="1470080" y="1394707"/>
                </a:cubicBezTo>
                <a:cubicBezTo>
                  <a:pt x="1481510" y="1406137"/>
                  <a:pt x="1481510" y="1418519"/>
                  <a:pt x="1476747" y="1433759"/>
                </a:cubicBezTo>
                <a:cubicBezTo>
                  <a:pt x="1469127" y="1457572"/>
                  <a:pt x="1453887" y="1476622"/>
                  <a:pt x="1439600" y="1497577"/>
                </a:cubicBezTo>
                <a:cubicBezTo>
                  <a:pt x="1431980" y="1428044"/>
                  <a:pt x="1431027" y="1359464"/>
                  <a:pt x="1437695" y="1289932"/>
                </a:cubicBezTo>
                <a:close/>
                <a:moveTo>
                  <a:pt x="1475795" y="1882387"/>
                </a:moveTo>
                <a:cubicBezTo>
                  <a:pt x="1468175" y="1887149"/>
                  <a:pt x="1465317" y="1880482"/>
                  <a:pt x="1462460" y="1874767"/>
                </a:cubicBezTo>
                <a:cubicBezTo>
                  <a:pt x="1438647" y="1833809"/>
                  <a:pt x="1411977" y="1796662"/>
                  <a:pt x="1371972" y="1769992"/>
                </a:cubicBezTo>
                <a:cubicBezTo>
                  <a:pt x="1360542" y="1762372"/>
                  <a:pt x="1348160" y="1756657"/>
                  <a:pt x="1336730" y="1750942"/>
                </a:cubicBezTo>
                <a:cubicBezTo>
                  <a:pt x="1331015" y="1748084"/>
                  <a:pt x="1325300" y="1746179"/>
                  <a:pt x="1319585" y="1744274"/>
                </a:cubicBezTo>
                <a:cubicBezTo>
                  <a:pt x="1319585" y="1742369"/>
                  <a:pt x="1320537" y="1740464"/>
                  <a:pt x="1320537" y="1738559"/>
                </a:cubicBezTo>
                <a:cubicBezTo>
                  <a:pt x="1326252" y="1739512"/>
                  <a:pt x="1331967" y="1738559"/>
                  <a:pt x="1337682" y="1740464"/>
                </a:cubicBezTo>
                <a:cubicBezTo>
                  <a:pt x="1367210" y="1749989"/>
                  <a:pt x="1395785" y="1762372"/>
                  <a:pt x="1416740" y="1788089"/>
                </a:cubicBezTo>
                <a:cubicBezTo>
                  <a:pt x="1434837" y="1809997"/>
                  <a:pt x="1454840" y="1831904"/>
                  <a:pt x="1473890" y="1853812"/>
                </a:cubicBezTo>
                <a:cubicBezTo>
                  <a:pt x="1476747" y="1857622"/>
                  <a:pt x="1478652" y="1861432"/>
                  <a:pt x="1480557" y="1865242"/>
                </a:cubicBezTo>
                <a:cubicBezTo>
                  <a:pt x="1483415" y="1872862"/>
                  <a:pt x="1482462" y="1878577"/>
                  <a:pt x="1475795" y="188238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Graphic 13">
            <a:extLst>
              <a:ext uri="{FF2B5EF4-FFF2-40B4-BE49-F238E27FC236}">
                <a16:creationId xmlns:a16="http://schemas.microsoft.com/office/drawing/2014/main" id="{1525CEAC-0E48-4DB1-BDBE-0460695981EA}"/>
              </a:ext>
            </a:extLst>
          </p:cNvPr>
          <p:cNvSpPr/>
          <p:nvPr/>
        </p:nvSpPr>
        <p:spPr>
          <a:xfrm>
            <a:off x="10849939" y="2540030"/>
            <a:ext cx="606231" cy="1969641"/>
          </a:xfrm>
          <a:custGeom>
            <a:avLst/>
            <a:gdLst>
              <a:gd name="connsiteX0" fmla="*/ 1378744 w 1381125"/>
              <a:gd name="connsiteY0" fmla="*/ 1701853 h 4581525"/>
              <a:gd name="connsiteX1" fmla="*/ 1215866 w 1381125"/>
              <a:gd name="connsiteY1" fmla="*/ 930328 h 4581525"/>
              <a:gd name="connsiteX2" fmla="*/ 1041559 w 1381125"/>
              <a:gd name="connsiteY2" fmla="*/ 574093 h 4581525"/>
              <a:gd name="connsiteX3" fmla="*/ 925354 w 1381125"/>
              <a:gd name="connsiteY3" fmla="*/ 174043 h 4581525"/>
              <a:gd name="connsiteX4" fmla="*/ 792956 w 1381125"/>
              <a:gd name="connsiteY4" fmla="*/ 11165 h 4581525"/>
              <a:gd name="connsiteX5" fmla="*/ 509111 w 1381125"/>
              <a:gd name="connsiteY5" fmla="*/ 218810 h 4581525"/>
              <a:gd name="connsiteX6" fmla="*/ 411004 w 1381125"/>
              <a:gd name="connsiteY6" fmla="*/ 540755 h 4581525"/>
              <a:gd name="connsiteX7" fmla="*/ 289084 w 1381125"/>
              <a:gd name="connsiteY7" fmla="*/ 716968 h 4581525"/>
              <a:gd name="connsiteX8" fmla="*/ 199549 w 1381125"/>
              <a:gd name="connsiteY8" fmla="*/ 822695 h 4581525"/>
              <a:gd name="connsiteX9" fmla="*/ 70961 w 1381125"/>
              <a:gd name="connsiteY9" fmla="*/ 2096188 h 4581525"/>
              <a:gd name="connsiteX10" fmla="*/ 185261 w 1381125"/>
              <a:gd name="connsiteY10" fmla="*/ 2175245 h 4581525"/>
              <a:gd name="connsiteX11" fmla="*/ 297656 w 1381125"/>
              <a:gd name="connsiteY11" fmla="*/ 2190485 h 4581525"/>
              <a:gd name="connsiteX12" fmla="*/ 368141 w 1381125"/>
              <a:gd name="connsiteY12" fmla="*/ 2269543 h 4581525"/>
              <a:gd name="connsiteX13" fmla="*/ 467201 w 1381125"/>
              <a:gd name="connsiteY13" fmla="*/ 2563865 h 4581525"/>
              <a:gd name="connsiteX14" fmla="*/ 651034 w 1381125"/>
              <a:gd name="connsiteY14" fmla="*/ 2981060 h 4581525"/>
              <a:gd name="connsiteX15" fmla="*/ 629126 w 1381125"/>
              <a:gd name="connsiteY15" fmla="*/ 3102980 h 4581525"/>
              <a:gd name="connsiteX16" fmla="*/ 366236 w 1381125"/>
              <a:gd name="connsiteY16" fmla="*/ 3744013 h 4581525"/>
              <a:gd name="connsiteX17" fmla="*/ 247174 w 1381125"/>
              <a:gd name="connsiteY17" fmla="*/ 3963088 h 4581525"/>
              <a:gd name="connsiteX18" fmla="*/ 142399 w 1381125"/>
              <a:gd name="connsiteY18" fmla="*/ 4065958 h 4581525"/>
              <a:gd name="connsiteX19" fmla="*/ 7144 w 1381125"/>
              <a:gd name="connsiteY19" fmla="*/ 4250743 h 4581525"/>
              <a:gd name="connsiteX20" fmla="*/ 50006 w 1381125"/>
              <a:gd name="connsiteY20" fmla="*/ 4292653 h 4581525"/>
              <a:gd name="connsiteX21" fmla="*/ 198596 w 1381125"/>
              <a:gd name="connsiteY21" fmla="*/ 4198355 h 4581525"/>
              <a:gd name="connsiteX22" fmla="*/ 174784 w 1381125"/>
              <a:gd name="connsiteY22" fmla="*/ 4393618 h 4581525"/>
              <a:gd name="connsiteX23" fmla="*/ 317659 w 1381125"/>
              <a:gd name="connsiteY23" fmla="*/ 4510775 h 4581525"/>
              <a:gd name="connsiteX24" fmla="*/ 433864 w 1381125"/>
              <a:gd name="connsiteY24" fmla="*/ 4535540 h 4581525"/>
              <a:gd name="connsiteX25" fmla="*/ 422434 w 1381125"/>
              <a:gd name="connsiteY25" fmla="*/ 4364090 h 4581525"/>
              <a:gd name="connsiteX26" fmla="*/ 670084 w 1381125"/>
              <a:gd name="connsiteY26" fmla="*/ 3567800 h 4581525"/>
              <a:gd name="connsiteX27" fmla="*/ 750094 w 1381125"/>
              <a:gd name="connsiteY27" fmla="*/ 3596375 h 4581525"/>
              <a:gd name="connsiteX28" fmla="*/ 700564 w 1381125"/>
              <a:gd name="connsiteY28" fmla="*/ 4363138 h 4581525"/>
              <a:gd name="connsiteX29" fmla="*/ 823436 w 1381125"/>
              <a:gd name="connsiteY29" fmla="*/ 4578403 h 4581525"/>
              <a:gd name="connsiteX30" fmla="*/ 935831 w 1381125"/>
              <a:gd name="connsiteY30" fmla="*/ 4471723 h 4581525"/>
              <a:gd name="connsiteX31" fmla="*/ 922496 w 1381125"/>
              <a:gd name="connsiteY31" fmla="*/ 4264078 h 4581525"/>
              <a:gd name="connsiteX32" fmla="*/ 927259 w 1381125"/>
              <a:gd name="connsiteY32" fmla="*/ 3903080 h 4581525"/>
              <a:gd name="connsiteX33" fmla="*/ 1036796 w 1381125"/>
              <a:gd name="connsiteY33" fmla="*/ 3313483 h 4581525"/>
              <a:gd name="connsiteX34" fmla="*/ 1154906 w 1381125"/>
              <a:gd name="connsiteY34" fmla="*/ 2568628 h 4581525"/>
              <a:gd name="connsiteX35" fmla="*/ 1285399 w 1381125"/>
              <a:gd name="connsiteY35" fmla="*/ 2315263 h 4581525"/>
              <a:gd name="connsiteX36" fmla="*/ 1320641 w 1381125"/>
              <a:gd name="connsiteY36" fmla="*/ 2280020 h 4581525"/>
              <a:gd name="connsiteX37" fmla="*/ 1378744 w 1381125"/>
              <a:gd name="connsiteY37" fmla="*/ 1701853 h 4581525"/>
              <a:gd name="connsiteX38" fmla="*/ 218599 w 1381125"/>
              <a:gd name="connsiteY38" fmla="*/ 1521830 h 4581525"/>
              <a:gd name="connsiteX39" fmla="*/ 355759 w 1381125"/>
              <a:gd name="connsiteY39" fmla="*/ 1100825 h 4581525"/>
              <a:gd name="connsiteX40" fmla="*/ 379571 w 1381125"/>
              <a:gd name="connsiteY40" fmla="*/ 1941883 h 4581525"/>
              <a:gd name="connsiteX41" fmla="*/ 218599 w 1381125"/>
              <a:gd name="connsiteY41" fmla="*/ 1521830 h 4581525"/>
              <a:gd name="connsiteX42" fmla="*/ 1155859 w 1381125"/>
              <a:gd name="connsiteY42" fmla="*/ 1623748 h 4581525"/>
              <a:gd name="connsiteX43" fmla="*/ 1127284 w 1381125"/>
              <a:gd name="connsiteY43" fmla="*/ 1739953 h 4581525"/>
              <a:gd name="connsiteX44" fmla="*/ 1022509 w 1381125"/>
              <a:gd name="connsiteY44" fmla="*/ 1488493 h 4581525"/>
              <a:gd name="connsiteX45" fmla="*/ 1041559 w 1381125"/>
              <a:gd name="connsiteY45" fmla="*/ 1125590 h 4581525"/>
              <a:gd name="connsiteX46" fmla="*/ 1155859 w 1381125"/>
              <a:gd name="connsiteY46" fmla="*/ 1623748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381125" h="4581525">
                <a:moveTo>
                  <a:pt x="1378744" y="1701853"/>
                </a:moveTo>
                <a:cubicBezTo>
                  <a:pt x="1378744" y="1701853"/>
                  <a:pt x="1270159" y="1122733"/>
                  <a:pt x="1215866" y="930328"/>
                </a:cubicBezTo>
                <a:cubicBezTo>
                  <a:pt x="1141571" y="664580"/>
                  <a:pt x="1010126" y="842698"/>
                  <a:pt x="1041559" y="574093"/>
                </a:cubicBezTo>
                <a:cubicBezTo>
                  <a:pt x="1061561" y="405500"/>
                  <a:pt x="977741" y="315965"/>
                  <a:pt x="925354" y="174043"/>
                </a:cubicBezTo>
                <a:cubicBezTo>
                  <a:pt x="902494" y="110225"/>
                  <a:pt x="873919" y="23548"/>
                  <a:pt x="792956" y="11165"/>
                </a:cubicBezTo>
                <a:cubicBezTo>
                  <a:pt x="617696" y="-14552"/>
                  <a:pt x="551021" y="86413"/>
                  <a:pt x="509111" y="218810"/>
                </a:cubicBezTo>
                <a:cubicBezTo>
                  <a:pt x="474821" y="325490"/>
                  <a:pt x="441484" y="432170"/>
                  <a:pt x="411004" y="540755"/>
                </a:cubicBezTo>
                <a:cubicBezTo>
                  <a:pt x="389096" y="620765"/>
                  <a:pt x="370046" y="696965"/>
                  <a:pt x="289084" y="716968"/>
                </a:cubicBezTo>
                <a:cubicBezTo>
                  <a:pt x="248126" y="727445"/>
                  <a:pt x="218599" y="776023"/>
                  <a:pt x="199549" y="822695"/>
                </a:cubicBezTo>
                <a:cubicBezTo>
                  <a:pt x="7144" y="1309423"/>
                  <a:pt x="-31909" y="1521830"/>
                  <a:pt x="70961" y="2096188"/>
                </a:cubicBezTo>
                <a:cubicBezTo>
                  <a:pt x="83344" y="2165720"/>
                  <a:pt x="126206" y="2180008"/>
                  <a:pt x="185261" y="2175245"/>
                </a:cubicBezTo>
                <a:cubicBezTo>
                  <a:pt x="246221" y="2169530"/>
                  <a:pt x="235744" y="2191438"/>
                  <a:pt x="297656" y="2190485"/>
                </a:cubicBezTo>
                <a:cubicBezTo>
                  <a:pt x="341471" y="2189533"/>
                  <a:pt x="362426" y="2213345"/>
                  <a:pt x="368141" y="2269543"/>
                </a:cubicBezTo>
                <a:cubicBezTo>
                  <a:pt x="379571" y="2377175"/>
                  <a:pt x="385286" y="2470520"/>
                  <a:pt x="467201" y="2563865"/>
                </a:cubicBezTo>
                <a:cubicBezTo>
                  <a:pt x="555784" y="2665783"/>
                  <a:pt x="592931" y="2839138"/>
                  <a:pt x="651034" y="2981060"/>
                </a:cubicBezTo>
                <a:cubicBezTo>
                  <a:pt x="670084" y="3027733"/>
                  <a:pt x="660559" y="3069643"/>
                  <a:pt x="629126" y="3102980"/>
                </a:cubicBezTo>
                <a:cubicBezTo>
                  <a:pt x="476726" y="3266810"/>
                  <a:pt x="413861" y="3505888"/>
                  <a:pt x="366236" y="3744013"/>
                </a:cubicBezTo>
                <a:cubicBezTo>
                  <a:pt x="350996" y="3820213"/>
                  <a:pt x="310039" y="3936418"/>
                  <a:pt x="247174" y="3963088"/>
                </a:cubicBezTo>
                <a:cubicBezTo>
                  <a:pt x="211931" y="3978328"/>
                  <a:pt x="138589" y="4020238"/>
                  <a:pt x="142399" y="4065958"/>
                </a:cubicBezTo>
                <a:cubicBezTo>
                  <a:pt x="150019" y="4167875"/>
                  <a:pt x="72866" y="4184068"/>
                  <a:pt x="7144" y="4250743"/>
                </a:cubicBezTo>
                <a:cubicBezTo>
                  <a:pt x="25241" y="4267888"/>
                  <a:pt x="33814" y="4302178"/>
                  <a:pt x="50006" y="4292653"/>
                </a:cubicBezTo>
                <a:cubicBezTo>
                  <a:pt x="108109" y="4261220"/>
                  <a:pt x="187166" y="4158350"/>
                  <a:pt x="198596" y="4198355"/>
                </a:cubicBezTo>
                <a:cubicBezTo>
                  <a:pt x="214789" y="4251695"/>
                  <a:pt x="183356" y="4307893"/>
                  <a:pt x="174784" y="4393618"/>
                </a:cubicBezTo>
                <a:cubicBezTo>
                  <a:pt x="174784" y="4393618"/>
                  <a:pt x="268129" y="4485058"/>
                  <a:pt x="317659" y="4510775"/>
                </a:cubicBezTo>
                <a:cubicBezTo>
                  <a:pt x="354806" y="4529825"/>
                  <a:pt x="410051" y="4586975"/>
                  <a:pt x="433864" y="4535540"/>
                </a:cubicBezTo>
                <a:cubicBezTo>
                  <a:pt x="449104" y="4502203"/>
                  <a:pt x="447199" y="4442195"/>
                  <a:pt x="422434" y="4364090"/>
                </a:cubicBezTo>
                <a:cubicBezTo>
                  <a:pt x="342424" y="4105010"/>
                  <a:pt x="511969" y="3784018"/>
                  <a:pt x="670084" y="3567800"/>
                </a:cubicBezTo>
                <a:cubicBezTo>
                  <a:pt x="716756" y="3503983"/>
                  <a:pt x="749141" y="3475408"/>
                  <a:pt x="750094" y="3596375"/>
                </a:cubicBezTo>
                <a:cubicBezTo>
                  <a:pt x="752951" y="3883078"/>
                  <a:pt x="726281" y="4133585"/>
                  <a:pt x="700564" y="4363138"/>
                </a:cubicBezTo>
                <a:cubicBezTo>
                  <a:pt x="684371" y="4508870"/>
                  <a:pt x="823436" y="4578403"/>
                  <a:pt x="823436" y="4578403"/>
                </a:cubicBezTo>
                <a:cubicBezTo>
                  <a:pt x="823436" y="4578403"/>
                  <a:pt x="931069" y="4523158"/>
                  <a:pt x="935831" y="4471723"/>
                </a:cubicBezTo>
                <a:cubicBezTo>
                  <a:pt x="940594" y="4401238"/>
                  <a:pt x="938689" y="4332658"/>
                  <a:pt x="922496" y="4264078"/>
                </a:cubicBezTo>
                <a:cubicBezTo>
                  <a:pt x="894874" y="4143110"/>
                  <a:pt x="900589" y="4024048"/>
                  <a:pt x="927259" y="3903080"/>
                </a:cubicBezTo>
                <a:cubicBezTo>
                  <a:pt x="971074" y="3708770"/>
                  <a:pt x="1032986" y="3515413"/>
                  <a:pt x="1036796" y="3313483"/>
                </a:cubicBezTo>
                <a:cubicBezTo>
                  <a:pt x="1042511" y="3054403"/>
                  <a:pt x="1088231" y="2810563"/>
                  <a:pt x="1154906" y="2568628"/>
                </a:cubicBezTo>
                <a:cubicBezTo>
                  <a:pt x="1245394" y="2521955"/>
                  <a:pt x="1198721" y="2313358"/>
                  <a:pt x="1285399" y="2315263"/>
                </a:cubicBezTo>
                <a:cubicBezTo>
                  <a:pt x="1301591" y="2315263"/>
                  <a:pt x="1319689" y="2302880"/>
                  <a:pt x="1320641" y="2280020"/>
                </a:cubicBezTo>
                <a:cubicBezTo>
                  <a:pt x="1323499" y="2260970"/>
                  <a:pt x="1381601" y="1759955"/>
                  <a:pt x="1378744" y="1701853"/>
                </a:cubicBezTo>
                <a:close/>
                <a:moveTo>
                  <a:pt x="218599" y="1521830"/>
                </a:moveTo>
                <a:cubicBezTo>
                  <a:pt x="218599" y="1521830"/>
                  <a:pt x="355759" y="1100825"/>
                  <a:pt x="355759" y="1100825"/>
                </a:cubicBezTo>
                <a:cubicBezTo>
                  <a:pt x="432911" y="1367525"/>
                  <a:pt x="598646" y="1565645"/>
                  <a:pt x="379571" y="1941883"/>
                </a:cubicBezTo>
                <a:cubicBezTo>
                  <a:pt x="312896" y="1771385"/>
                  <a:pt x="290989" y="1714235"/>
                  <a:pt x="218599" y="1521830"/>
                </a:cubicBezTo>
                <a:close/>
                <a:moveTo>
                  <a:pt x="1155859" y="1623748"/>
                </a:moveTo>
                <a:cubicBezTo>
                  <a:pt x="1153001" y="1676135"/>
                  <a:pt x="1155859" y="1775195"/>
                  <a:pt x="1127284" y="1739953"/>
                </a:cubicBezTo>
                <a:cubicBezTo>
                  <a:pt x="1081564" y="1681850"/>
                  <a:pt x="1021556" y="1568503"/>
                  <a:pt x="1022509" y="1488493"/>
                </a:cubicBezTo>
                <a:cubicBezTo>
                  <a:pt x="1022509" y="1431343"/>
                  <a:pt x="1027271" y="1185598"/>
                  <a:pt x="1041559" y="1125590"/>
                </a:cubicBezTo>
                <a:cubicBezTo>
                  <a:pt x="1130141" y="1239890"/>
                  <a:pt x="1164431" y="1481825"/>
                  <a:pt x="1155859" y="162374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2">
            <a:extLst>
              <a:ext uri="{FF2B5EF4-FFF2-40B4-BE49-F238E27FC236}">
                <a16:creationId xmlns:a16="http://schemas.microsoft.com/office/drawing/2014/main" id="{1453801C-D5BD-4EFE-A818-10AA80DE8055}"/>
              </a:ext>
            </a:extLst>
          </p:cNvPr>
          <p:cNvSpPr/>
          <p:nvPr/>
        </p:nvSpPr>
        <p:spPr>
          <a:xfrm>
            <a:off x="9982510" y="307276"/>
            <a:ext cx="618959" cy="1973736"/>
          </a:xfrm>
          <a:custGeom>
            <a:avLst/>
            <a:gdLst>
              <a:gd name="connsiteX0" fmla="*/ 1373436 w 1409700"/>
              <a:gd name="connsiteY0" fmla="*/ 4467650 h 4591050"/>
              <a:gd name="connsiteX1" fmla="*/ 1238181 w 1409700"/>
              <a:gd name="connsiteY1" fmla="*/ 4187615 h 4591050"/>
              <a:gd name="connsiteX2" fmla="*/ 1222941 w 1409700"/>
              <a:gd name="connsiteY2" fmla="*/ 3917105 h 4591050"/>
              <a:gd name="connsiteX3" fmla="*/ 1170554 w 1409700"/>
              <a:gd name="connsiteY3" fmla="*/ 2671236 h 4591050"/>
              <a:gd name="connsiteX4" fmla="*/ 1122929 w 1409700"/>
              <a:gd name="connsiteY4" fmla="*/ 2269280 h 4591050"/>
              <a:gd name="connsiteX5" fmla="*/ 1145789 w 1409700"/>
              <a:gd name="connsiteY5" fmla="*/ 2066398 h 4591050"/>
              <a:gd name="connsiteX6" fmla="*/ 1062921 w 1409700"/>
              <a:gd name="connsiteY6" fmla="*/ 1674920 h 4591050"/>
              <a:gd name="connsiteX7" fmla="*/ 974339 w 1409700"/>
              <a:gd name="connsiteY7" fmla="*/ 1370120 h 4591050"/>
              <a:gd name="connsiteX8" fmla="*/ 1030536 w 1409700"/>
              <a:gd name="connsiteY8" fmla="*/ 991978 h 4591050"/>
              <a:gd name="connsiteX9" fmla="*/ 1030536 w 1409700"/>
              <a:gd name="connsiteY9" fmla="*/ 969118 h 4591050"/>
              <a:gd name="connsiteX10" fmla="*/ 1081971 w 1409700"/>
              <a:gd name="connsiteY10" fmla="*/ 888155 h 4591050"/>
              <a:gd name="connsiteX11" fmla="*/ 1010534 w 1409700"/>
              <a:gd name="connsiteY11" fmla="*/ 739565 h 4591050"/>
              <a:gd name="connsiteX12" fmla="*/ 880994 w 1409700"/>
              <a:gd name="connsiteY12" fmla="*/ 543350 h 4591050"/>
              <a:gd name="connsiteX13" fmla="*/ 768599 w 1409700"/>
              <a:gd name="connsiteY13" fmla="*/ 192830 h 4591050"/>
              <a:gd name="connsiteX14" fmla="*/ 350451 w 1409700"/>
              <a:gd name="connsiteY14" fmla="*/ 151873 h 4591050"/>
              <a:gd name="connsiteX15" fmla="*/ 281871 w 1409700"/>
              <a:gd name="connsiteY15" fmla="*/ 295700 h 4591050"/>
              <a:gd name="connsiteX16" fmla="*/ 195194 w 1409700"/>
              <a:gd name="connsiteY16" fmla="*/ 633838 h 4591050"/>
              <a:gd name="connsiteX17" fmla="*/ 105659 w 1409700"/>
              <a:gd name="connsiteY17" fmla="*/ 788143 h 4591050"/>
              <a:gd name="connsiteX18" fmla="*/ 20886 w 1409700"/>
              <a:gd name="connsiteY18" fmla="*/ 1005313 h 4591050"/>
              <a:gd name="connsiteX19" fmla="*/ 54224 w 1409700"/>
              <a:gd name="connsiteY19" fmla="*/ 1199623 h 4591050"/>
              <a:gd name="connsiteX20" fmla="*/ 55176 w 1409700"/>
              <a:gd name="connsiteY20" fmla="*/ 1556810 h 4591050"/>
              <a:gd name="connsiteX21" fmla="*/ 46604 w 1409700"/>
              <a:gd name="connsiteY21" fmla="*/ 2059730 h 4591050"/>
              <a:gd name="connsiteX22" fmla="*/ 7551 w 1409700"/>
              <a:gd name="connsiteY22" fmla="*/ 2196890 h 4591050"/>
              <a:gd name="connsiteX23" fmla="*/ 40889 w 1409700"/>
              <a:gd name="connsiteY23" fmla="*/ 2352148 h 4591050"/>
              <a:gd name="connsiteX24" fmla="*/ 131376 w 1409700"/>
              <a:gd name="connsiteY24" fmla="*/ 2337860 h 4591050"/>
              <a:gd name="connsiteX25" fmla="*/ 123756 w 1409700"/>
              <a:gd name="connsiteY25" fmla="*/ 2227371 h 4591050"/>
              <a:gd name="connsiteX26" fmla="*/ 137091 w 1409700"/>
              <a:gd name="connsiteY26" fmla="*/ 2075923 h 4591050"/>
              <a:gd name="connsiteX27" fmla="*/ 217101 w 1409700"/>
              <a:gd name="connsiteY27" fmla="*/ 1556810 h 4591050"/>
              <a:gd name="connsiteX28" fmla="*/ 259964 w 1409700"/>
              <a:gd name="connsiteY28" fmla="*/ 1188193 h 4591050"/>
              <a:gd name="connsiteX29" fmla="*/ 300921 w 1409700"/>
              <a:gd name="connsiteY29" fmla="*/ 1658728 h 4591050"/>
              <a:gd name="connsiteX30" fmla="*/ 207576 w 1409700"/>
              <a:gd name="connsiteY30" fmla="*/ 2669330 h 4591050"/>
              <a:gd name="connsiteX31" fmla="*/ 215196 w 1409700"/>
              <a:gd name="connsiteY31" fmla="*/ 3137961 h 4591050"/>
              <a:gd name="connsiteX32" fmla="*/ 225674 w 1409700"/>
              <a:gd name="connsiteY32" fmla="*/ 4173328 h 4591050"/>
              <a:gd name="connsiteX33" fmla="*/ 239009 w 1409700"/>
              <a:gd name="connsiteY33" fmla="*/ 4420978 h 4591050"/>
              <a:gd name="connsiteX34" fmla="*/ 297111 w 1409700"/>
              <a:gd name="connsiteY34" fmla="*/ 4568616 h 4591050"/>
              <a:gd name="connsiteX35" fmla="*/ 444749 w 1409700"/>
              <a:gd name="connsiteY35" fmla="*/ 4566711 h 4591050"/>
              <a:gd name="connsiteX36" fmla="*/ 458084 w 1409700"/>
              <a:gd name="connsiteY36" fmla="*/ 4401928 h 4591050"/>
              <a:gd name="connsiteX37" fmla="*/ 406649 w 1409700"/>
              <a:gd name="connsiteY37" fmla="*/ 3885673 h 4591050"/>
              <a:gd name="connsiteX38" fmla="*/ 456179 w 1409700"/>
              <a:gd name="connsiteY38" fmla="*/ 3293218 h 4591050"/>
              <a:gd name="connsiteX39" fmla="*/ 497136 w 1409700"/>
              <a:gd name="connsiteY39" fmla="*/ 2858878 h 4591050"/>
              <a:gd name="connsiteX40" fmla="*/ 894329 w 1409700"/>
              <a:gd name="connsiteY40" fmla="*/ 2856021 h 4591050"/>
              <a:gd name="connsiteX41" fmla="*/ 975291 w 1409700"/>
              <a:gd name="connsiteY41" fmla="*/ 3263690 h 4591050"/>
              <a:gd name="connsiteX42" fmla="*/ 1001961 w 1409700"/>
              <a:gd name="connsiteY42" fmla="*/ 3762800 h 4591050"/>
              <a:gd name="connsiteX43" fmla="*/ 1021964 w 1409700"/>
              <a:gd name="connsiteY43" fmla="*/ 4076173 h 4591050"/>
              <a:gd name="connsiteX44" fmla="*/ 973386 w 1409700"/>
              <a:gd name="connsiteY44" fmla="*/ 4322871 h 4591050"/>
              <a:gd name="connsiteX45" fmla="*/ 954336 w 1409700"/>
              <a:gd name="connsiteY45" fmla="*/ 4487653 h 4591050"/>
              <a:gd name="connsiteX46" fmla="*/ 1020059 w 1409700"/>
              <a:gd name="connsiteY46" fmla="*/ 4507656 h 4591050"/>
              <a:gd name="connsiteX47" fmla="*/ 1067684 w 1409700"/>
              <a:gd name="connsiteY47" fmla="*/ 4339063 h 4591050"/>
              <a:gd name="connsiteX48" fmla="*/ 1130549 w 1409700"/>
              <a:gd name="connsiteY48" fmla="*/ 4525753 h 4591050"/>
              <a:gd name="connsiteX49" fmla="*/ 1345814 w 1409700"/>
              <a:gd name="connsiteY49" fmla="*/ 4581950 h 4591050"/>
              <a:gd name="connsiteX50" fmla="*/ 1403916 w 1409700"/>
              <a:gd name="connsiteY50" fmla="*/ 4547661 h 4591050"/>
              <a:gd name="connsiteX51" fmla="*/ 1373436 w 1409700"/>
              <a:gd name="connsiteY51" fmla="*/ 4467650 h 459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409700" h="4591050">
                <a:moveTo>
                  <a:pt x="1373436" y="4467650"/>
                </a:moveTo>
                <a:cubicBezTo>
                  <a:pt x="1286759" y="4403833"/>
                  <a:pt x="1263899" y="4295248"/>
                  <a:pt x="1238181" y="4187615"/>
                </a:cubicBezTo>
                <a:cubicBezTo>
                  <a:pt x="1216274" y="4099033"/>
                  <a:pt x="1218179" y="4007593"/>
                  <a:pt x="1222941" y="3917105"/>
                </a:cubicBezTo>
                <a:cubicBezTo>
                  <a:pt x="1241039" y="3498958"/>
                  <a:pt x="1264851" y="3081763"/>
                  <a:pt x="1170554" y="2671236"/>
                </a:cubicBezTo>
                <a:cubicBezTo>
                  <a:pt x="1159124" y="2618848"/>
                  <a:pt x="1096259" y="2323573"/>
                  <a:pt x="1122929" y="2269280"/>
                </a:cubicBezTo>
                <a:cubicBezTo>
                  <a:pt x="1148646" y="2216893"/>
                  <a:pt x="1151504" y="2122596"/>
                  <a:pt x="1145789" y="2066398"/>
                </a:cubicBezTo>
                <a:cubicBezTo>
                  <a:pt x="1121976" y="1828273"/>
                  <a:pt x="1140074" y="1993055"/>
                  <a:pt x="1062921" y="1674920"/>
                </a:cubicBezTo>
                <a:lnTo>
                  <a:pt x="974339" y="1370120"/>
                </a:lnTo>
                <a:cubicBezTo>
                  <a:pt x="963861" y="1270108"/>
                  <a:pt x="1030536" y="1144378"/>
                  <a:pt x="1030536" y="991978"/>
                </a:cubicBezTo>
                <a:cubicBezTo>
                  <a:pt x="1030536" y="963403"/>
                  <a:pt x="1030536" y="988168"/>
                  <a:pt x="1030536" y="969118"/>
                </a:cubicBezTo>
                <a:cubicBezTo>
                  <a:pt x="1065779" y="936733"/>
                  <a:pt x="1075304" y="905300"/>
                  <a:pt x="1081971" y="888155"/>
                </a:cubicBezTo>
                <a:cubicBezTo>
                  <a:pt x="1078161" y="773855"/>
                  <a:pt x="1045776" y="777665"/>
                  <a:pt x="1010534" y="739565"/>
                </a:cubicBezTo>
                <a:cubicBezTo>
                  <a:pt x="953384" y="678605"/>
                  <a:pt x="905759" y="633838"/>
                  <a:pt x="880994" y="543350"/>
                </a:cubicBezTo>
                <a:cubicBezTo>
                  <a:pt x="847656" y="425240"/>
                  <a:pt x="807651" y="307130"/>
                  <a:pt x="768599" y="192830"/>
                </a:cubicBezTo>
                <a:cubicBezTo>
                  <a:pt x="688589" y="-42437"/>
                  <a:pt x="455226" y="-51962"/>
                  <a:pt x="350451" y="151873"/>
                </a:cubicBezTo>
                <a:cubicBezTo>
                  <a:pt x="326639" y="197593"/>
                  <a:pt x="300921" y="245218"/>
                  <a:pt x="281871" y="295700"/>
                </a:cubicBezTo>
                <a:cubicBezTo>
                  <a:pt x="239961" y="403333"/>
                  <a:pt x="209481" y="515728"/>
                  <a:pt x="195194" y="633838"/>
                </a:cubicBezTo>
                <a:cubicBezTo>
                  <a:pt x="186621" y="705275"/>
                  <a:pt x="158999" y="758615"/>
                  <a:pt x="105659" y="788143"/>
                </a:cubicBezTo>
                <a:cubicBezTo>
                  <a:pt x="26601" y="831958"/>
                  <a:pt x="10409" y="912920"/>
                  <a:pt x="20886" y="1005313"/>
                </a:cubicBezTo>
                <a:cubicBezTo>
                  <a:pt x="27554" y="1071035"/>
                  <a:pt x="45651" y="1133900"/>
                  <a:pt x="54224" y="1199623"/>
                </a:cubicBezTo>
                <a:cubicBezTo>
                  <a:pt x="69464" y="1310113"/>
                  <a:pt x="72321" y="1406315"/>
                  <a:pt x="55176" y="1556810"/>
                </a:cubicBezTo>
                <a:lnTo>
                  <a:pt x="46604" y="2059730"/>
                </a:lnTo>
                <a:lnTo>
                  <a:pt x="7551" y="2196890"/>
                </a:lnTo>
                <a:cubicBezTo>
                  <a:pt x="3741" y="2234990"/>
                  <a:pt x="27554" y="2355958"/>
                  <a:pt x="40889" y="2352148"/>
                </a:cubicBezTo>
                <a:cubicBezTo>
                  <a:pt x="58034" y="2347385"/>
                  <a:pt x="117089" y="2341671"/>
                  <a:pt x="131376" y="2337860"/>
                </a:cubicBezTo>
                <a:cubicBezTo>
                  <a:pt x="166619" y="2329288"/>
                  <a:pt x="118994" y="2234038"/>
                  <a:pt x="123756" y="2227371"/>
                </a:cubicBezTo>
                <a:cubicBezTo>
                  <a:pt x="160904" y="2181650"/>
                  <a:pt x="133281" y="2145455"/>
                  <a:pt x="137091" y="2075923"/>
                </a:cubicBezTo>
                <a:cubicBezTo>
                  <a:pt x="142806" y="1969243"/>
                  <a:pt x="207576" y="1766360"/>
                  <a:pt x="217101" y="1556810"/>
                </a:cubicBezTo>
                <a:cubicBezTo>
                  <a:pt x="219959" y="1484420"/>
                  <a:pt x="231389" y="1374883"/>
                  <a:pt x="259964" y="1188193"/>
                </a:cubicBezTo>
                <a:cubicBezTo>
                  <a:pt x="417126" y="1316780"/>
                  <a:pt x="375216" y="1488230"/>
                  <a:pt x="300921" y="1658728"/>
                </a:cubicBezTo>
                <a:cubicBezTo>
                  <a:pt x="162809" y="1974958"/>
                  <a:pt x="150426" y="2319763"/>
                  <a:pt x="207576" y="2669330"/>
                </a:cubicBezTo>
                <a:cubicBezTo>
                  <a:pt x="233294" y="2824588"/>
                  <a:pt x="240914" y="2986513"/>
                  <a:pt x="215196" y="3137961"/>
                </a:cubicBezTo>
                <a:cubicBezTo>
                  <a:pt x="155189" y="3485623"/>
                  <a:pt x="283776" y="3825665"/>
                  <a:pt x="225674" y="4173328"/>
                </a:cubicBezTo>
                <a:cubicBezTo>
                  <a:pt x="213291" y="4245718"/>
                  <a:pt x="239009" y="4337158"/>
                  <a:pt x="239009" y="4420978"/>
                </a:cubicBezTo>
                <a:cubicBezTo>
                  <a:pt x="239009" y="4481938"/>
                  <a:pt x="239961" y="4544803"/>
                  <a:pt x="297111" y="4568616"/>
                </a:cubicBezTo>
                <a:cubicBezTo>
                  <a:pt x="345689" y="4588618"/>
                  <a:pt x="399981" y="4607668"/>
                  <a:pt x="444749" y="4566711"/>
                </a:cubicBezTo>
                <a:cubicBezTo>
                  <a:pt x="491421" y="4522896"/>
                  <a:pt x="467609" y="4458125"/>
                  <a:pt x="458084" y="4401928"/>
                </a:cubicBezTo>
                <a:cubicBezTo>
                  <a:pt x="428556" y="4231431"/>
                  <a:pt x="389504" y="4061886"/>
                  <a:pt x="406649" y="3885673"/>
                </a:cubicBezTo>
                <a:cubicBezTo>
                  <a:pt x="425699" y="3688505"/>
                  <a:pt x="448559" y="3492290"/>
                  <a:pt x="456179" y="3293218"/>
                </a:cubicBezTo>
                <a:cubicBezTo>
                  <a:pt x="470466" y="2928411"/>
                  <a:pt x="486659" y="2857925"/>
                  <a:pt x="497136" y="2858878"/>
                </a:cubicBezTo>
                <a:cubicBezTo>
                  <a:pt x="522854" y="2859830"/>
                  <a:pt x="886709" y="2826493"/>
                  <a:pt x="894329" y="2856021"/>
                </a:cubicBezTo>
                <a:cubicBezTo>
                  <a:pt x="923856" y="2972225"/>
                  <a:pt x="980054" y="3137961"/>
                  <a:pt x="975291" y="3263690"/>
                </a:cubicBezTo>
                <a:cubicBezTo>
                  <a:pt x="968624" y="3431330"/>
                  <a:pt x="980054" y="3597065"/>
                  <a:pt x="1001961" y="3762800"/>
                </a:cubicBezTo>
                <a:cubicBezTo>
                  <a:pt x="1015296" y="3859955"/>
                  <a:pt x="1071494" y="3988543"/>
                  <a:pt x="1021964" y="4076173"/>
                </a:cubicBezTo>
                <a:cubicBezTo>
                  <a:pt x="950526" y="4201903"/>
                  <a:pt x="946716" y="4167613"/>
                  <a:pt x="973386" y="4322871"/>
                </a:cubicBezTo>
                <a:cubicBezTo>
                  <a:pt x="978149" y="4351446"/>
                  <a:pt x="967671" y="4412406"/>
                  <a:pt x="954336" y="4487653"/>
                </a:cubicBezTo>
                <a:cubicBezTo>
                  <a:pt x="982911" y="4500988"/>
                  <a:pt x="993389" y="4497178"/>
                  <a:pt x="1020059" y="4507656"/>
                </a:cubicBezTo>
                <a:cubicBezTo>
                  <a:pt x="1036251" y="4493368"/>
                  <a:pt x="1047681" y="4371448"/>
                  <a:pt x="1067684" y="4339063"/>
                </a:cubicBezTo>
                <a:cubicBezTo>
                  <a:pt x="1106736" y="4387641"/>
                  <a:pt x="1142931" y="4446696"/>
                  <a:pt x="1130549" y="4525753"/>
                </a:cubicBezTo>
                <a:cubicBezTo>
                  <a:pt x="1211511" y="4555281"/>
                  <a:pt x="1235324" y="4562900"/>
                  <a:pt x="1345814" y="4581950"/>
                </a:cubicBezTo>
                <a:cubicBezTo>
                  <a:pt x="1368674" y="4585761"/>
                  <a:pt x="1393439" y="4576236"/>
                  <a:pt x="1403916" y="4547661"/>
                </a:cubicBezTo>
                <a:cubicBezTo>
                  <a:pt x="1415346" y="4510513"/>
                  <a:pt x="1395344" y="4483843"/>
                  <a:pt x="1373436" y="446765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1843E350-AD0A-46B7-A5E1-07024C52850F}"/>
              </a:ext>
            </a:extLst>
          </p:cNvPr>
          <p:cNvSpPr/>
          <p:nvPr/>
        </p:nvSpPr>
        <p:spPr>
          <a:xfrm>
            <a:off x="9911352" y="2502480"/>
            <a:ext cx="606231" cy="1969641"/>
          </a:xfrm>
          <a:custGeom>
            <a:avLst/>
            <a:gdLst>
              <a:gd name="connsiteX0" fmla="*/ 1246346 w 1352550"/>
              <a:gd name="connsiteY0" fmla="*/ 1518865 h 4581525"/>
              <a:gd name="connsiteX1" fmla="*/ 1277779 w 1352550"/>
              <a:gd name="connsiteY1" fmla="*/ 1080715 h 4581525"/>
              <a:gd name="connsiteX2" fmla="*/ 1153954 w 1352550"/>
              <a:gd name="connsiteY2" fmla="*/ 778772 h 4581525"/>
              <a:gd name="connsiteX3" fmla="*/ 1064419 w 1352550"/>
              <a:gd name="connsiteY3" fmla="*/ 625420 h 4581525"/>
              <a:gd name="connsiteX4" fmla="*/ 1011079 w 1352550"/>
              <a:gd name="connsiteY4" fmla="*/ 187270 h 4581525"/>
              <a:gd name="connsiteX5" fmla="*/ 820579 w 1352550"/>
              <a:gd name="connsiteY5" fmla="*/ 7247 h 4581525"/>
              <a:gd name="connsiteX6" fmla="*/ 615791 w 1352550"/>
              <a:gd name="connsiteY6" fmla="*/ 181555 h 4581525"/>
              <a:gd name="connsiteX7" fmla="*/ 571976 w 1352550"/>
              <a:gd name="connsiteY7" fmla="*/ 456827 h 4581525"/>
              <a:gd name="connsiteX8" fmla="*/ 489109 w 1352550"/>
              <a:gd name="connsiteY8" fmla="*/ 709240 h 4581525"/>
              <a:gd name="connsiteX9" fmla="*/ 230029 w 1352550"/>
              <a:gd name="connsiteY9" fmla="*/ 973082 h 4581525"/>
              <a:gd name="connsiteX10" fmla="*/ 7144 w 1352550"/>
              <a:gd name="connsiteY10" fmla="*/ 1460762 h 4581525"/>
              <a:gd name="connsiteX11" fmla="*/ 340519 w 1352550"/>
              <a:gd name="connsiteY11" fmla="*/ 1930345 h 4581525"/>
              <a:gd name="connsiteX12" fmla="*/ 454819 w 1352550"/>
              <a:gd name="connsiteY12" fmla="*/ 1952252 h 4581525"/>
              <a:gd name="connsiteX13" fmla="*/ 504349 w 1352550"/>
              <a:gd name="connsiteY13" fmla="*/ 2019880 h 4581525"/>
              <a:gd name="connsiteX14" fmla="*/ 453866 w 1352550"/>
              <a:gd name="connsiteY14" fmla="*/ 2474222 h 4581525"/>
              <a:gd name="connsiteX15" fmla="*/ 511969 w 1352550"/>
              <a:gd name="connsiteY15" fmla="*/ 2580903 h 4581525"/>
              <a:gd name="connsiteX16" fmla="*/ 605314 w 1352550"/>
              <a:gd name="connsiteY16" fmla="*/ 2681867 h 4581525"/>
              <a:gd name="connsiteX17" fmla="*/ 724376 w 1352550"/>
              <a:gd name="connsiteY17" fmla="*/ 3013338 h 4581525"/>
              <a:gd name="connsiteX18" fmla="*/ 717709 w 1352550"/>
              <a:gd name="connsiteY18" fmla="*/ 3305755 h 4581525"/>
              <a:gd name="connsiteX19" fmla="*/ 681514 w 1352550"/>
              <a:gd name="connsiteY19" fmla="*/ 3442915 h 4581525"/>
              <a:gd name="connsiteX20" fmla="*/ 669131 w 1352550"/>
              <a:gd name="connsiteY20" fmla="*/ 3922975 h 4581525"/>
              <a:gd name="connsiteX21" fmla="*/ 661511 w 1352550"/>
              <a:gd name="connsiteY21" fmla="*/ 4035370 h 4581525"/>
              <a:gd name="connsiteX22" fmla="*/ 617696 w 1352550"/>
              <a:gd name="connsiteY22" fmla="*/ 4410655 h 4581525"/>
              <a:gd name="connsiteX23" fmla="*/ 709136 w 1352550"/>
              <a:gd name="connsiteY23" fmla="*/ 4566865 h 4581525"/>
              <a:gd name="connsiteX24" fmla="*/ 914876 w 1352550"/>
              <a:gd name="connsiteY24" fmla="*/ 4564008 h 4581525"/>
              <a:gd name="connsiteX25" fmla="*/ 1014889 w 1352550"/>
              <a:gd name="connsiteY25" fmla="*/ 4375413 h 4581525"/>
              <a:gd name="connsiteX26" fmla="*/ 1003459 w 1352550"/>
              <a:gd name="connsiteY26" fmla="*/ 3955360 h 4581525"/>
              <a:gd name="connsiteX27" fmla="*/ 1160621 w 1352550"/>
              <a:gd name="connsiteY27" fmla="*/ 3170500 h 4581525"/>
              <a:gd name="connsiteX28" fmla="*/ 1259681 w 1352550"/>
              <a:gd name="connsiteY28" fmla="*/ 2632338 h 4581525"/>
              <a:gd name="connsiteX29" fmla="*/ 1333024 w 1352550"/>
              <a:gd name="connsiteY29" fmla="*/ 2493272 h 4581525"/>
              <a:gd name="connsiteX30" fmla="*/ 1246346 w 1352550"/>
              <a:gd name="connsiteY30" fmla="*/ 1518865 h 4581525"/>
              <a:gd name="connsiteX31" fmla="*/ 495776 w 1352550"/>
              <a:gd name="connsiteY31" fmla="*/ 1753180 h 4581525"/>
              <a:gd name="connsiteX32" fmla="*/ 400526 w 1352550"/>
              <a:gd name="connsiteY32" fmla="*/ 1742702 h 4581525"/>
              <a:gd name="connsiteX33" fmla="*/ 336709 w 1352550"/>
              <a:gd name="connsiteY33" fmla="*/ 1663645 h 4581525"/>
              <a:gd name="connsiteX34" fmla="*/ 359569 w 1352550"/>
              <a:gd name="connsiteY34" fmla="*/ 1184537 h 4581525"/>
              <a:gd name="connsiteX35" fmla="*/ 444341 w 1352550"/>
              <a:gd name="connsiteY35" fmla="*/ 1209302 h 4581525"/>
              <a:gd name="connsiteX36" fmla="*/ 538639 w 1352550"/>
              <a:gd name="connsiteY36" fmla="*/ 1655072 h 4581525"/>
              <a:gd name="connsiteX37" fmla="*/ 495776 w 1352550"/>
              <a:gd name="connsiteY37" fmla="*/ 1753180 h 458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52550" h="4581525">
                <a:moveTo>
                  <a:pt x="1246346" y="1518865"/>
                </a:moveTo>
                <a:cubicBezTo>
                  <a:pt x="1256824" y="1696982"/>
                  <a:pt x="1279684" y="1197872"/>
                  <a:pt x="1277779" y="1080715"/>
                </a:cubicBezTo>
                <a:cubicBezTo>
                  <a:pt x="1273969" y="872117"/>
                  <a:pt x="1273969" y="819730"/>
                  <a:pt x="1153954" y="778772"/>
                </a:cubicBezTo>
                <a:cubicBezTo>
                  <a:pt x="1098709" y="759722"/>
                  <a:pt x="1051084" y="705430"/>
                  <a:pt x="1064419" y="625420"/>
                </a:cubicBezTo>
                <a:cubicBezTo>
                  <a:pt x="1089184" y="468257"/>
                  <a:pt x="1046321" y="329192"/>
                  <a:pt x="1011079" y="187270"/>
                </a:cubicBezTo>
                <a:cubicBezTo>
                  <a:pt x="979646" y="56777"/>
                  <a:pt x="925354" y="10105"/>
                  <a:pt x="820579" y="7247"/>
                </a:cubicBezTo>
                <a:cubicBezTo>
                  <a:pt x="718661" y="4390"/>
                  <a:pt x="651034" y="60587"/>
                  <a:pt x="615791" y="181555"/>
                </a:cubicBezTo>
                <a:cubicBezTo>
                  <a:pt x="590074" y="270137"/>
                  <a:pt x="577691" y="363482"/>
                  <a:pt x="571976" y="456827"/>
                </a:cubicBezTo>
                <a:cubicBezTo>
                  <a:pt x="565309" y="574937"/>
                  <a:pt x="582454" y="683522"/>
                  <a:pt x="489109" y="709240"/>
                </a:cubicBezTo>
                <a:cubicBezTo>
                  <a:pt x="341471" y="749245"/>
                  <a:pt x="284321" y="860687"/>
                  <a:pt x="230029" y="973082"/>
                </a:cubicBezTo>
                <a:cubicBezTo>
                  <a:pt x="159544" y="1116910"/>
                  <a:pt x="7144" y="1369322"/>
                  <a:pt x="7144" y="1460762"/>
                </a:cubicBezTo>
                <a:cubicBezTo>
                  <a:pt x="7144" y="1552202"/>
                  <a:pt x="232886" y="1834142"/>
                  <a:pt x="340519" y="1930345"/>
                </a:cubicBezTo>
                <a:cubicBezTo>
                  <a:pt x="372904" y="1959872"/>
                  <a:pt x="413861" y="1975112"/>
                  <a:pt x="454819" y="1952252"/>
                </a:cubicBezTo>
                <a:cubicBezTo>
                  <a:pt x="516731" y="1918915"/>
                  <a:pt x="514826" y="1964635"/>
                  <a:pt x="504349" y="2019880"/>
                </a:cubicBezTo>
                <a:cubicBezTo>
                  <a:pt x="476726" y="2169422"/>
                  <a:pt x="469106" y="2322775"/>
                  <a:pt x="453866" y="2474222"/>
                </a:cubicBezTo>
                <a:cubicBezTo>
                  <a:pt x="447199" y="2540897"/>
                  <a:pt x="460534" y="2573282"/>
                  <a:pt x="511969" y="2580903"/>
                </a:cubicBezTo>
                <a:cubicBezTo>
                  <a:pt x="558641" y="2587570"/>
                  <a:pt x="586264" y="2626622"/>
                  <a:pt x="605314" y="2681867"/>
                </a:cubicBezTo>
                <a:cubicBezTo>
                  <a:pt x="643414" y="2793310"/>
                  <a:pt x="685324" y="2902847"/>
                  <a:pt x="724376" y="3013338"/>
                </a:cubicBezTo>
                <a:cubicBezTo>
                  <a:pt x="759619" y="3111445"/>
                  <a:pt x="779621" y="3208600"/>
                  <a:pt x="717709" y="3305755"/>
                </a:cubicBezTo>
                <a:cubicBezTo>
                  <a:pt x="693896" y="3342903"/>
                  <a:pt x="688181" y="3393385"/>
                  <a:pt x="681514" y="3442915"/>
                </a:cubicBezTo>
                <a:cubicBezTo>
                  <a:pt x="659606" y="3602935"/>
                  <a:pt x="671036" y="3762955"/>
                  <a:pt x="669131" y="3922975"/>
                </a:cubicBezTo>
                <a:cubicBezTo>
                  <a:pt x="669131" y="3961075"/>
                  <a:pt x="675799" y="4009653"/>
                  <a:pt x="661511" y="4035370"/>
                </a:cubicBezTo>
                <a:cubicBezTo>
                  <a:pt x="596741" y="4152528"/>
                  <a:pt x="628174" y="4284925"/>
                  <a:pt x="617696" y="4410655"/>
                </a:cubicBezTo>
                <a:cubicBezTo>
                  <a:pt x="610076" y="4503048"/>
                  <a:pt x="649129" y="4538290"/>
                  <a:pt x="709136" y="4566865"/>
                </a:cubicBezTo>
                <a:cubicBezTo>
                  <a:pt x="779621" y="4600203"/>
                  <a:pt x="846296" y="4560198"/>
                  <a:pt x="914876" y="4564008"/>
                </a:cubicBezTo>
                <a:cubicBezTo>
                  <a:pt x="1054894" y="4570675"/>
                  <a:pt x="1066324" y="4543053"/>
                  <a:pt x="1014889" y="4375413"/>
                </a:cubicBezTo>
                <a:cubicBezTo>
                  <a:pt x="972979" y="4239205"/>
                  <a:pt x="952976" y="4105855"/>
                  <a:pt x="1003459" y="3955360"/>
                </a:cubicBezTo>
                <a:cubicBezTo>
                  <a:pt x="1088231" y="3706757"/>
                  <a:pt x="1146334" y="3446725"/>
                  <a:pt x="1160621" y="3170500"/>
                </a:cubicBezTo>
                <a:cubicBezTo>
                  <a:pt x="1170146" y="2985715"/>
                  <a:pt x="1224439" y="2811407"/>
                  <a:pt x="1259681" y="2632338"/>
                </a:cubicBezTo>
                <a:cubicBezTo>
                  <a:pt x="1273016" y="2565663"/>
                  <a:pt x="1269206" y="2548517"/>
                  <a:pt x="1333024" y="2493272"/>
                </a:cubicBezTo>
                <a:cubicBezTo>
                  <a:pt x="1395889" y="2439932"/>
                  <a:pt x="1235869" y="1341700"/>
                  <a:pt x="1246346" y="1518865"/>
                </a:cubicBezTo>
                <a:close/>
                <a:moveTo>
                  <a:pt x="495776" y="1753180"/>
                </a:moveTo>
                <a:cubicBezTo>
                  <a:pt x="461486" y="1776992"/>
                  <a:pt x="430054" y="1778897"/>
                  <a:pt x="400526" y="1742702"/>
                </a:cubicBezTo>
                <a:cubicBezTo>
                  <a:pt x="378619" y="1716985"/>
                  <a:pt x="355759" y="1692220"/>
                  <a:pt x="336709" y="1663645"/>
                </a:cubicBezTo>
                <a:cubicBezTo>
                  <a:pt x="163354" y="1395040"/>
                  <a:pt x="136684" y="1459810"/>
                  <a:pt x="359569" y="1184537"/>
                </a:cubicBezTo>
                <a:cubicBezTo>
                  <a:pt x="398621" y="1135960"/>
                  <a:pt x="449104" y="1140722"/>
                  <a:pt x="444341" y="1209302"/>
                </a:cubicBezTo>
                <a:cubicBezTo>
                  <a:pt x="440531" y="1262642"/>
                  <a:pt x="538639" y="1602685"/>
                  <a:pt x="538639" y="1655072"/>
                </a:cubicBezTo>
                <a:cubicBezTo>
                  <a:pt x="542449" y="1698887"/>
                  <a:pt x="528161" y="1731272"/>
                  <a:pt x="495776" y="1753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0">
            <a:extLst>
              <a:ext uri="{FF2B5EF4-FFF2-40B4-BE49-F238E27FC236}">
                <a16:creationId xmlns:a16="http://schemas.microsoft.com/office/drawing/2014/main" id="{713D2BCF-D4CE-4CB6-9334-C3CDB34F1F07}"/>
              </a:ext>
            </a:extLst>
          </p:cNvPr>
          <p:cNvSpPr/>
          <p:nvPr/>
        </p:nvSpPr>
        <p:spPr>
          <a:xfrm>
            <a:off x="7389244" y="236074"/>
            <a:ext cx="722097" cy="1973737"/>
          </a:xfrm>
          <a:custGeom>
            <a:avLst/>
            <a:gdLst>
              <a:gd name="connsiteX0" fmla="*/ 1509236 w 1533525"/>
              <a:gd name="connsiteY0" fmla="*/ 4450989 h 4591050"/>
              <a:gd name="connsiteX1" fmla="*/ 1354931 w 1533525"/>
              <a:gd name="connsiteY1" fmla="*/ 3953784 h 4591050"/>
              <a:gd name="connsiteX2" fmla="*/ 1096804 w 1533525"/>
              <a:gd name="connsiteY2" fmla="*/ 3037479 h 4591050"/>
              <a:gd name="connsiteX3" fmla="*/ 1079659 w 1533525"/>
              <a:gd name="connsiteY3" fmla="*/ 2797449 h 4591050"/>
              <a:gd name="connsiteX4" fmla="*/ 1079659 w 1533525"/>
              <a:gd name="connsiteY4" fmla="*/ 2746967 h 4591050"/>
              <a:gd name="connsiteX5" fmla="*/ 1122521 w 1533525"/>
              <a:gd name="connsiteY5" fmla="*/ 2525986 h 4591050"/>
              <a:gd name="connsiteX6" fmla="*/ 1155859 w 1533525"/>
              <a:gd name="connsiteY6" fmla="*/ 2348822 h 4591050"/>
              <a:gd name="connsiteX7" fmla="*/ 1144429 w 1533525"/>
              <a:gd name="connsiteY7" fmla="*/ 2066881 h 4591050"/>
              <a:gd name="connsiteX8" fmla="*/ 1048226 w 1533525"/>
              <a:gd name="connsiteY8" fmla="*/ 903879 h 4591050"/>
              <a:gd name="connsiteX9" fmla="*/ 884396 w 1533525"/>
              <a:gd name="connsiteY9" fmla="*/ 699091 h 4591050"/>
              <a:gd name="connsiteX10" fmla="*/ 827246 w 1533525"/>
              <a:gd name="connsiteY10" fmla="*/ 588601 h 4591050"/>
              <a:gd name="connsiteX11" fmla="*/ 852964 w 1533525"/>
              <a:gd name="connsiteY11" fmla="*/ 256179 h 4591050"/>
              <a:gd name="connsiteX12" fmla="*/ 709136 w 1533525"/>
              <a:gd name="connsiteY12" fmla="*/ 19006 h 4591050"/>
              <a:gd name="connsiteX13" fmla="*/ 489109 w 1533525"/>
              <a:gd name="connsiteY13" fmla="*/ 108541 h 4591050"/>
              <a:gd name="connsiteX14" fmla="*/ 383381 w 1533525"/>
              <a:gd name="connsiteY14" fmla="*/ 413341 h 4591050"/>
              <a:gd name="connsiteX15" fmla="*/ 210979 w 1533525"/>
              <a:gd name="connsiteY15" fmla="*/ 729571 h 4591050"/>
              <a:gd name="connsiteX16" fmla="*/ 126206 w 1533525"/>
              <a:gd name="connsiteY16" fmla="*/ 890544 h 4591050"/>
              <a:gd name="connsiteX17" fmla="*/ 106204 w 1533525"/>
              <a:gd name="connsiteY17" fmla="*/ 1368699 h 4591050"/>
              <a:gd name="connsiteX18" fmla="*/ 32861 w 1533525"/>
              <a:gd name="connsiteY18" fmla="*/ 2081169 h 4591050"/>
              <a:gd name="connsiteX19" fmla="*/ 7144 w 1533525"/>
              <a:gd name="connsiteY19" fmla="*/ 2565992 h 4591050"/>
              <a:gd name="connsiteX20" fmla="*/ 21431 w 1533525"/>
              <a:gd name="connsiteY20" fmla="*/ 2589804 h 4591050"/>
              <a:gd name="connsiteX21" fmla="*/ 60484 w 1533525"/>
              <a:gd name="connsiteY21" fmla="*/ 2722202 h 4591050"/>
              <a:gd name="connsiteX22" fmla="*/ 111919 w 1533525"/>
              <a:gd name="connsiteY22" fmla="*/ 2801259 h 4591050"/>
              <a:gd name="connsiteX23" fmla="*/ 201454 w 1533525"/>
              <a:gd name="connsiteY23" fmla="*/ 2924132 h 4591050"/>
              <a:gd name="connsiteX24" fmla="*/ 351949 w 1533525"/>
              <a:gd name="connsiteY24" fmla="*/ 4013792 h 4591050"/>
              <a:gd name="connsiteX25" fmla="*/ 307181 w 1533525"/>
              <a:gd name="connsiteY25" fmla="*/ 4382409 h 4591050"/>
              <a:gd name="connsiteX26" fmla="*/ 274796 w 1533525"/>
              <a:gd name="connsiteY26" fmla="*/ 4551002 h 4591050"/>
              <a:gd name="connsiteX27" fmla="*/ 442436 w 1533525"/>
              <a:gd name="connsiteY27" fmla="*/ 4552907 h 4591050"/>
              <a:gd name="connsiteX28" fmla="*/ 513874 w 1533525"/>
              <a:gd name="connsiteY28" fmla="*/ 4432892 h 4591050"/>
              <a:gd name="connsiteX29" fmla="*/ 550069 w 1533525"/>
              <a:gd name="connsiteY29" fmla="*/ 4295732 h 4591050"/>
              <a:gd name="connsiteX30" fmla="*/ 556736 w 1533525"/>
              <a:gd name="connsiteY30" fmla="*/ 4122377 h 4591050"/>
              <a:gd name="connsiteX31" fmla="*/ 493871 w 1533525"/>
              <a:gd name="connsiteY31" fmla="*/ 3768999 h 4591050"/>
              <a:gd name="connsiteX32" fmla="*/ 495776 w 1533525"/>
              <a:gd name="connsiteY32" fmla="*/ 2963184 h 4591050"/>
              <a:gd name="connsiteX33" fmla="*/ 541496 w 1533525"/>
              <a:gd name="connsiteY33" fmla="*/ 2851742 h 4591050"/>
              <a:gd name="connsiteX34" fmla="*/ 738664 w 1533525"/>
              <a:gd name="connsiteY34" fmla="*/ 2907939 h 4591050"/>
              <a:gd name="connsiteX35" fmla="*/ 1149191 w 1533525"/>
              <a:gd name="connsiteY35" fmla="*/ 3859486 h 4591050"/>
              <a:gd name="connsiteX36" fmla="*/ 1202531 w 1533525"/>
              <a:gd name="connsiteY36" fmla="*/ 4010934 h 4591050"/>
              <a:gd name="connsiteX37" fmla="*/ 1267301 w 1533525"/>
              <a:gd name="connsiteY37" fmla="*/ 4380504 h 4591050"/>
              <a:gd name="connsiteX38" fmla="*/ 1438751 w 1533525"/>
              <a:gd name="connsiteY38" fmla="*/ 4564337 h 4591050"/>
              <a:gd name="connsiteX39" fmla="*/ 1518761 w 1533525"/>
              <a:gd name="connsiteY39" fmla="*/ 4548144 h 4591050"/>
              <a:gd name="connsiteX40" fmla="*/ 1509236 w 1533525"/>
              <a:gd name="connsiteY40" fmla="*/ 4450989 h 4591050"/>
              <a:gd name="connsiteX41" fmla="*/ 205264 w 1533525"/>
              <a:gd name="connsiteY41" fmla="*/ 1869714 h 4591050"/>
              <a:gd name="connsiteX42" fmla="*/ 277654 w 1533525"/>
              <a:gd name="connsiteY42" fmla="*/ 1143909 h 4591050"/>
              <a:gd name="connsiteX43" fmla="*/ 205264 w 1533525"/>
              <a:gd name="connsiteY43" fmla="*/ 1869714 h 4591050"/>
              <a:gd name="connsiteX44" fmla="*/ 999649 w 1533525"/>
              <a:gd name="connsiteY44" fmla="*/ 2214519 h 4591050"/>
              <a:gd name="connsiteX45" fmla="*/ 880586 w 1533525"/>
              <a:gd name="connsiteY45" fmla="*/ 1220109 h 4591050"/>
              <a:gd name="connsiteX46" fmla="*/ 999649 w 1533525"/>
              <a:gd name="connsiteY46" fmla="*/ 2214519 h 459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533525" h="4591050">
                <a:moveTo>
                  <a:pt x="1509236" y="4450989"/>
                </a:moveTo>
                <a:cubicBezTo>
                  <a:pt x="1440656" y="4292874"/>
                  <a:pt x="1390174" y="4128092"/>
                  <a:pt x="1354931" y="3953784"/>
                </a:cubicBezTo>
                <a:cubicBezTo>
                  <a:pt x="1291114" y="3639459"/>
                  <a:pt x="1233011" y="3322277"/>
                  <a:pt x="1096804" y="3037479"/>
                </a:cubicBezTo>
                <a:cubicBezTo>
                  <a:pt x="1063466" y="2968899"/>
                  <a:pt x="1042511" y="2883174"/>
                  <a:pt x="1079659" y="2797449"/>
                </a:cubicBezTo>
                <a:cubicBezTo>
                  <a:pt x="1085374" y="2784114"/>
                  <a:pt x="1084421" y="2762207"/>
                  <a:pt x="1079659" y="2746967"/>
                </a:cubicBezTo>
                <a:cubicBezTo>
                  <a:pt x="1054894" y="2661242"/>
                  <a:pt x="1057751" y="2592661"/>
                  <a:pt x="1122521" y="2525986"/>
                </a:cubicBezTo>
                <a:cubicBezTo>
                  <a:pt x="1160621" y="2486934"/>
                  <a:pt x="1164431" y="2411686"/>
                  <a:pt x="1155859" y="2348822"/>
                </a:cubicBezTo>
                <a:cubicBezTo>
                  <a:pt x="1144429" y="2255477"/>
                  <a:pt x="1140619" y="2161179"/>
                  <a:pt x="1144429" y="2066881"/>
                </a:cubicBezTo>
                <a:cubicBezTo>
                  <a:pt x="1158716" y="1673499"/>
                  <a:pt x="1065371" y="1293451"/>
                  <a:pt x="1048226" y="903879"/>
                </a:cubicBezTo>
                <a:cubicBezTo>
                  <a:pt x="1041559" y="748621"/>
                  <a:pt x="1012984" y="727666"/>
                  <a:pt x="884396" y="699091"/>
                </a:cubicBezTo>
                <a:cubicBezTo>
                  <a:pt x="826294" y="686709"/>
                  <a:pt x="816769" y="650514"/>
                  <a:pt x="827246" y="588601"/>
                </a:cubicBezTo>
                <a:cubicBezTo>
                  <a:pt x="845344" y="479064"/>
                  <a:pt x="857726" y="368574"/>
                  <a:pt x="852964" y="256179"/>
                </a:cubicBezTo>
                <a:cubicBezTo>
                  <a:pt x="849154" y="151404"/>
                  <a:pt x="786289" y="48534"/>
                  <a:pt x="709136" y="19006"/>
                </a:cubicBezTo>
                <a:cubicBezTo>
                  <a:pt x="626269" y="-12426"/>
                  <a:pt x="548164" y="19006"/>
                  <a:pt x="489109" y="108541"/>
                </a:cubicBezTo>
                <a:cubicBezTo>
                  <a:pt x="431006" y="198076"/>
                  <a:pt x="394811" y="300946"/>
                  <a:pt x="383381" y="413341"/>
                </a:cubicBezTo>
                <a:cubicBezTo>
                  <a:pt x="370999" y="558121"/>
                  <a:pt x="306229" y="655276"/>
                  <a:pt x="210979" y="729571"/>
                </a:cubicBezTo>
                <a:cubicBezTo>
                  <a:pt x="162401" y="767671"/>
                  <a:pt x="131921" y="819106"/>
                  <a:pt x="126206" y="890544"/>
                </a:cubicBezTo>
                <a:cubicBezTo>
                  <a:pt x="117634" y="994366"/>
                  <a:pt x="109061" y="1321074"/>
                  <a:pt x="106204" y="1368699"/>
                </a:cubicBezTo>
                <a:lnTo>
                  <a:pt x="32861" y="2081169"/>
                </a:lnTo>
                <a:lnTo>
                  <a:pt x="7144" y="2565992"/>
                </a:lnTo>
                <a:cubicBezTo>
                  <a:pt x="10954" y="2575517"/>
                  <a:pt x="15716" y="2583136"/>
                  <a:pt x="21431" y="2589804"/>
                </a:cubicBezTo>
                <a:cubicBezTo>
                  <a:pt x="52864" y="2625999"/>
                  <a:pt x="62389" y="2671719"/>
                  <a:pt x="60484" y="2722202"/>
                </a:cubicBezTo>
                <a:cubicBezTo>
                  <a:pt x="58579" y="2766017"/>
                  <a:pt x="71914" y="2800307"/>
                  <a:pt x="111919" y="2801259"/>
                </a:cubicBezTo>
                <a:cubicBezTo>
                  <a:pt x="179546" y="2802211"/>
                  <a:pt x="197644" y="2853646"/>
                  <a:pt x="201454" y="2924132"/>
                </a:cubicBezTo>
                <a:cubicBezTo>
                  <a:pt x="223361" y="3292749"/>
                  <a:pt x="261461" y="3659461"/>
                  <a:pt x="351949" y="4013792"/>
                </a:cubicBezTo>
                <a:cubicBezTo>
                  <a:pt x="385286" y="4146189"/>
                  <a:pt x="369094" y="4266204"/>
                  <a:pt x="307181" y="4382409"/>
                </a:cubicBezTo>
                <a:cubicBezTo>
                  <a:pt x="280511" y="4431939"/>
                  <a:pt x="231934" y="4490994"/>
                  <a:pt x="274796" y="4551002"/>
                </a:cubicBezTo>
                <a:cubicBezTo>
                  <a:pt x="322421" y="4615772"/>
                  <a:pt x="386239" y="4579577"/>
                  <a:pt x="442436" y="4552907"/>
                </a:cubicBezTo>
                <a:cubicBezTo>
                  <a:pt x="486251" y="4531952"/>
                  <a:pt x="508159" y="4489089"/>
                  <a:pt x="513874" y="4432892"/>
                </a:cubicBezTo>
                <a:cubicBezTo>
                  <a:pt x="518636" y="4384314"/>
                  <a:pt x="523399" y="4333832"/>
                  <a:pt x="550069" y="4295732"/>
                </a:cubicBezTo>
                <a:cubicBezTo>
                  <a:pt x="591026" y="4238582"/>
                  <a:pt x="582454" y="4182384"/>
                  <a:pt x="556736" y="4122377"/>
                </a:cubicBezTo>
                <a:cubicBezTo>
                  <a:pt x="511016" y="4011886"/>
                  <a:pt x="492919" y="3893777"/>
                  <a:pt x="493871" y="3768999"/>
                </a:cubicBezTo>
                <a:cubicBezTo>
                  <a:pt x="496729" y="3500394"/>
                  <a:pt x="493871" y="3231789"/>
                  <a:pt x="495776" y="2963184"/>
                </a:cubicBezTo>
                <a:cubicBezTo>
                  <a:pt x="495776" y="2918417"/>
                  <a:pt x="481489" y="2847932"/>
                  <a:pt x="541496" y="2851742"/>
                </a:cubicBezTo>
                <a:cubicBezTo>
                  <a:pt x="609124" y="2855552"/>
                  <a:pt x="702469" y="2793639"/>
                  <a:pt x="738664" y="2907939"/>
                </a:cubicBezTo>
                <a:cubicBezTo>
                  <a:pt x="846296" y="3244171"/>
                  <a:pt x="1012984" y="3542304"/>
                  <a:pt x="1149191" y="3859486"/>
                </a:cubicBezTo>
                <a:cubicBezTo>
                  <a:pt x="1170146" y="3909017"/>
                  <a:pt x="1205389" y="3954736"/>
                  <a:pt x="1202531" y="4010934"/>
                </a:cubicBezTo>
                <a:cubicBezTo>
                  <a:pt x="1195864" y="4143332"/>
                  <a:pt x="1239679" y="4258584"/>
                  <a:pt x="1267301" y="4380504"/>
                </a:cubicBezTo>
                <a:cubicBezTo>
                  <a:pt x="1293971" y="4500519"/>
                  <a:pt x="1353026" y="4543382"/>
                  <a:pt x="1438751" y="4564337"/>
                </a:cubicBezTo>
                <a:cubicBezTo>
                  <a:pt x="1467326" y="4571004"/>
                  <a:pt x="1496854" y="4578624"/>
                  <a:pt x="1518761" y="4548144"/>
                </a:cubicBezTo>
                <a:cubicBezTo>
                  <a:pt x="1542574" y="4513854"/>
                  <a:pt x="1522571" y="4480517"/>
                  <a:pt x="1509236" y="4450989"/>
                </a:cubicBezTo>
                <a:close/>
                <a:moveTo>
                  <a:pt x="205264" y="1869714"/>
                </a:moveTo>
                <a:cubicBezTo>
                  <a:pt x="210026" y="1613492"/>
                  <a:pt x="250031" y="1389654"/>
                  <a:pt x="277654" y="1143909"/>
                </a:cubicBezTo>
                <a:cubicBezTo>
                  <a:pt x="362426" y="1382986"/>
                  <a:pt x="332899" y="1684929"/>
                  <a:pt x="205264" y="1869714"/>
                </a:cubicBezTo>
                <a:close/>
                <a:moveTo>
                  <a:pt x="999649" y="2214519"/>
                </a:moveTo>
                <a:cubicBezTo>
                  <a:pt x="920591" y="1686834"/>
                  <a:pt x="794861" y="1749699"/>
                  <a:pt x="880586" y="1220109"/>
                </a:cubicBezTo>
                <a:cubicBezTo>
                  <a:pt x="920591" y="1493476"/>
                  <a:pt x="1030129" y="1925911"/>
                  <a:pt x="999649" y="221451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3E6FC02-1E14-4845-95D3-4D9D9B29743B}"/>
              </a:ext>
            </a:extLst>
          </p:cNvPr>
          <p:cNvSpPr/>
          <p:nvPr/>
        </p:nvSpPr>
        <p:spPr>
          <a:xfrm>
            <a:off x="6498881" y="2329075"/>
            <a:ext cx="443991" cy="2008870"/>
          </a:xfrm>
          <a:custGeom>
            <a:avLst/>
            <a:gdLst>
              <a:gd name="connsiteX0" fmla="*/ 839800 w 990600"/>
              <a:gd name="connsiteY0" fmla="*/ 4311459 h 4552950"/>
              <a:gd name="connsiteX1" fmla="*/ 680733 w 990600"/>
              <a:gd name="connsiteY1" fmla="*/ 4519104 h 4552950"/>
              <a:gd name="connsiteX2" fmla="*/ 599770 w 990600"/>
              <a:gd name="connsiteY2" fmla="*/ 4492434 h 4552950"/>
              <a:gd name="connsiteX3" fmla="*/ 621678 w 990600"/>
              <a:gd name="connsiteY3" fmla="*/ 4403851 h 4552950"/>
              <a:gd name="connsiteX4" fmla="*/ 681685 w 990600"/>
              <a:gd name="connsiteY4" fmla="*/ 4187634 h 4552950"/>
              <a:gd name="connsiteX5" fmla="*/ 584530 w 990600"/>
              <a:gd name="connsiteY5" fmla="*/ 3694239 h 4552950"/>
              <a:gd name="connsiteX6" fmla="*/ 449275 w 990600"/>
              <a:gd name="connsiteY6" fmla="*/ 4031424 h 4552950"/>
              <a:gd name="connsiteX7" fmla="*/ 446418 w 990600"/>
              <a:gd name="connsiteY7" fmla="*/ 4051426 h 4552950"/>
              <a:gd name="connsiteX8" fmla="*/ 396888 w 990600"/>
              <a:gd name="connsiteY8" fmla="*/ 4390516 h 4552950"/>
              <a:gd name="connsiteX9" fmla="*/ 113043 w 990600"/>
              <a:gd name="connsiteY9" fmla="*/ 4540059 h 4552950"/>
              <a:gd name="connsiteX10" fmla="*/ 133998 w 990600"/>
              <a:gd name="connsiteY10" fmla="*/ 4391469 h 4552950"/>
              <a:gd name="connsiteX11" fmla="*/ 332118 w 990600"/>
              <a:gd name="connsiteY11" fmla="*/ 3806634 h 4552950"/>
              <a:gd name="connsiteX12" fmla="*/ 329260 w 990600"/>
              <a:gd name="connsiteY12" fmla="*/ 2973196 h 4552950"/>
              <a:gd name="connsiteX13" fmla="*/ 227343 w 990600"/>
              <a:gd name="connsiteY13" fmla="*/ 2801746 h 4552950"/>
              <a:gd name="connsiteX14" fmla="*/ 182575 w 990600"/>
              <a:gd name="connsiteY14" fmla="*/ 2671254 h 4552950"/>
              <a:gd name="connsiteX15" fmla="*/ 94945 w 990600"/>
              <a:gd name="connsiteY15" fmla="*/ 2540761 h 4552950"/>
              <a:gd name="connsiteX16" fmla="*/ 24460 w 990600"/>
              <a:gd name="connsiteY16" fmla="*/ 2457894 h 4552950"/>
              <a:gd name="connsiteX17" fmla="*/ 37795 w 990600"/>
              <a:gd name="connsiteY17" fmla="*/ 2150236 h 4552950"/>
              <a:gd name="connsiteX18" fmla="*/ 95898 w 990600"/>
              <a:gd name="connsiteY18" fmla="*/ 1805431 h 4552950"/>
              <a:gd name="connsiteX19" fmla="*/ 113995 w 990600"/>
              <a:gd name="connsiteY19" fmla="*/ 1703514 h 4552950"/>
              <a:gd name="connsiteX20" fmla="*/ 100660 w 990600"/>
              <a:gd name="connsiteY20" fmla="*/ 1361566 h 4552950"/>
              <a:gd name="connsiteX21" fmla="*/ 107328 w 990600"/>
              <a:gd name="connsiteY21" fmla="*/ 1142491 h 4552950"/>
              <a:gd name="connsiteX22" fmla="*/ 129235 w 990600"/>
              <a:gd name="connsiteY22" fmla="*/ 1011999 h 4552950"/>
              <a:gd name="connsiteX23" fmla="*/ 173050 w 990600"/>
              <a:gd name="connsiteY23" fmla="*/ 815784 h 4552950"/>
              <a:gd name="connsiteX24" fmla="*/ 154000 w 990600"/>
              <a:gd name="connsiteY24" fmla="*/ 651001 h 4552950"/>
              <a:gd name="connsiteX25" fmla="*/ 135903 w 990600"/>
              <a:gd name="connsiteY25" fmla="*/ 618616 h 4552950"/>
              <a:gd name="connsiteX26" fmla="*/ 144475 w 990600"/>
              <a:gd name="connsiteY26" fmla="*/ 279526 h 4552950"/>
              <a:gd name="connsiteX27" fmla="*/ 312115 w 990600"/>
              <a:gd name="connsiteY27" fmla="*/ 43306 h 4552950"/>
              <a:gd name="connsiteX28" fmla="*/ 633108 w 990600"/>
              <a:gd name="connsiteY28" fmla="*/ 174751 h 4552950"/>
              <a:gd name="connsiteX29" fmla="*/ 675018 w 990600"/>
              <a:gd name="connsiteY29" fmla="*/ 300481 h 4552950"/>
              <a:gd name="connsiteX30" fmla="*/ 829323 w 990600"/>
              <a:gd name="connsiteY30" fmla="*/ 690054 h 4552950"/>
              <a:gd name="connsiteX31" fmla="*/ 985533 w 990600"/>
              <a:gd name="connsiteY31" fmla="*/ 1163446 h 4552950"/>
              <a:gd name="connsiteX32" fmla="*/ 956958 w 990600"/>
              <a:gd name="connsiteY32" fmla="*/ 2452179 h 4552950"/>
              <a:gd name="connsiteX33" fmla="*/ 881710 w 990600"/>
              <a:gd name="connsiteY33" fmla="*/ 2616009 h 4552950"/>
              <a:gd name="connsiteX34" fmla="*/ 837895 w 990600"/>
              <a:gd name="connsiteY34" fmla="*/ 2697924 h 4552950"/>
              <a:gd name="connsiteX35" fmla="*/ 754075 w 990600"/>
              <a:gd name="connsiteY35" fmla="*/ 2847466 h 4552950"/>
              <a:gd name="connsiteX36" fmla="*/ 726453 w 990600"/>
              <a:gd name="connsiteY36" fmla="*/ 2924619 h 4552950"/>
              <a:gd name="connsiteX37" fmla="*/ 790270 w 990600"/>
              <a:gd name="connsiteY37" fmla="*/ 3279901 h 4552950"/>
              <a:gd name="connsiteX38" fmla="*/ 823608 w 990600"/>
              <a:gd name="connsiteY38" fmla="*/ 3493261 h 4552950"/>
              <a:gd name="connsiteX39" fmla="*/ 826465 w 990600"/>
              <a:gd name="connsiteY39" fmla="*/ 3901884 h 4552950"/>
              <a:gd name="connsiteX40" fmla="*/ 876948 w 990600"/>
              <a:gd name="connsiteY40" fmla="*/ 4023804 h 4552950"/>
              <a:gd name="connsiteX41" fmla="*/ 904570 w 990600"/>
              <a:gd name="connsiteY41" fmla="*/ 4225734 h 4552950"/>
              <a:gd name="connsiteX42" fmla="*/ 879805 w 990600"/>
              <a:gd name="connsiteY42" fmla="*/ 4388611 h 4552950"/>
              <a:gd name="connsiteX43" fmla="*/ 840753 w 990600"/>
              <a:gd name="connsiteY43" fmla="*/ 4391469 h 4552950"/>
              <a:gd name="connsiteX44" fmla="*/ 839800 w 990600"/>
              <a:gd name="connsiteY44" fmla="*/ 4311459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0600" h="4552950">
                <a:moveTo>
                  <a:pt x="839800" y="4311459"/>
                </a:moveTo>
                <a:cubicBezTo>
                  <a:pt x="835038" y="4439094"/>
                  <a:pt x="772173" y="4502911"/>
                  <a:pt x="680733" y="4519104"/>
                </a:cubicBezTo>
                <a:cubicBezTo>
                  <a:pt x="647395" y="4525771"/>
                  <a:pt x="616915" y="4539106"/>
                  <a:pt x="599770" y="4492434"/>
                </a:cubicBezTo>
                <a:cubicBezTo>
                  <a:pt x="585483" y="4452429"/>
                  <a:pt x="595008" y="4425759"/>
                  <a:pt x="621678" y="4403851"/>
                </a:cubicBezTo>
                <a:cubicBezTo>
                  <a:pt x="677875" y="4356226"/>
                  <a:pt x="680733" y="4254309"/>
                  <a:pt x="681685" y="4187634"/>
                </a:cubicBezTo>
                <a:cubicBezTo>
                  <a:pt x="691210" y="3982846"/>
                  <a:pt x="669303" y="3865689"/>
                  <a:pt x="584530" y="3694239"/>
                </a:cubicBezTo>
                <a:cubicBezTo>
                  <a:pt x="543573" y="3806634"/>
                  <a:pt x="490233" y="3919029"/>
                  <a:pt x="449275" y="4031424"/>
                </a:cubicBezTo>
                <a:cubicBezTo>
                  <a:pt x="447370" y="4037139"/>
                  <a:pt x="443560" y="4047616"/>
                  <a:pt x="446418" y="4051426"/>
                </a:cubicBezTo>
                <a:cubicBezTo>
                  <a:pt x="532143" y="4186681"/>
                  <a:pt x="415938" y="4225734"/>
                  <a:pt x="396888" y="4390516"/>
                </a:cubicBezTo>
                <a:cubicBezTo>
                  <a:pt x="383553" y="4479099"/>
                  <a:pt x="185433" y="4595304"/>
                  <a:pt x="113043" y="4540059"/>
                </a:cubicBezTo>
                <a:cubicBezTo>
                  <a:pt x="53035" y="4496244"/>
                  <a:pt x="115900" y="4415281"/>
                  <a:pt x="133998" y="4391469"/>
                </a:cubicBezTo>
                <a:cubicBezTo>
                  <a:pt x="230200" y="4280026"/>
                  <a:pt x="260680" y="4195254"/>
                  <a:pt x="332118" y="3806634"/>
                </a:cubicBezTo>
                <a:cubicBezTo>
                  <a:pt x="382600" y="3533266"/>
                  <a:pt x="375933" y="3251326"/>
                  <a:pt x="329260" y="2973196"/>
                </a:cubicBezTo>
                <a:cubicBezTo>
                  <a:pt x="316878" y="2896044"/>
                  <a:pt x="301638" y="2824606"/>
                  <a:pt x="227343" y="2801746"/>
                </a:cubicBezTo>
                <a:cubicBezTo>
                  <a:pt x="172098" y="2784601"/>
                  <a:pt x="181623" y="2720784"/>
                  <a:pt x="182575" y="2671254"/>
                </a:cubicBezTo>
                <a:cubicBezTo>
                  <a:pt x="182575" y="2594101"/>
                  <a:pt x="187338" y="2522664"/>
                  <a:pt x="94945" y="2540761"/>
                </a:cubicBezTo>
                <a:cubicBezTo>
                  <a:pt x="54940" y="2548381"/>
                  <a:pt x="29223" y="2512186"/>
                  <a:pt x="24460" y="2457894"/>
                </a:cubicBezTo>
                <a:cubicBezTo>
                  <a:pt x="14935" y="2355024"/>
                  <a:pt x="-15545" y="2262631"/>
                  <a:pt x="37795" y="2150236"/>
                </a:cubicBezTo>
                <a:cubicBezTo>
                  <a:pt x="83515" y="2054986"/>
                  <a:pt x="77800" y="1921636"/>
                  <a:pt x="95898" y="1805431"/>
                </a:cubicBezTo>
                <a:cubicBezTo>
                  <a:pt x="100660" y="1771141"/>
                  <a:pt x="103518" y="1734946"/>
                  <a:pt x="113995" y="1703514"/>
                </a:cubicBezTo>
                <a:cubicBezTo>
                  <a:pt x="154953" y="1586356"/>
                  <a:pt x="145428" y="1473961"/>
                  <a:pt x="100660" y="1361566"/>
                </a:cubicBezTo>
                <a:cubicBezTo>
                  <a:pt x="72085" y="1288224"/>
                  <a:pt x="70180" y="1213929"/>
                  <a:pt x="107328" y="1142491"/>
                </a:cubicBezTo>
                <a:cubicBezTo>
                  <a:pt x="128283" y="1102486"/>
                  <a:pt x="131140" y="1057719"/>
                  <a:pt x="129235" y="1011999"/>
                </a:cubicBezTo>
                <a:cubicBezTo>
                  <a:pt x="127330" y="940561"/>
                  <a:pt x="136855" y="877696"/>
                  <a:pt x="173050" y="815784"/>
                </a:cubicBezTo>
                <a:cubicBezTo>
                  <a:pt x="203530" y="762444"/>
                  <a:pt x="224485" y="694816"/>
                  <a:pt x="154000" y="651001"/>
                </a:cubicBezTo>
                <a:cubicBezTo>
                  <a:pt x="145428" y="645286"/>
                  <a:pt x="133998" y="627189"/>
                  <a:pt x="135903" y="618616"/>
                </a:cubicBezTo>
                <a:cubicBezTo>
                  <a:pt x="159715" y="506221"/>
                  <a:pt x="107328" y="390016"/>
                  <a:pt x="144475" y="279526"/>
                </a:cubicBezTo>
                <a:cubicBezTo>
                  <a:pt x="178765" y="178561"/>
                  <a:pt x="229248" y="93789"/>
                  <a:pt x="312115" y="43306"/>
                </a:cubicBezTo>
                <a:cubicBezTo>
                  <a:pt x="438798" y="-34799"/>
                  <a:pt x="568338" y="15684"/>
                  <a:pt x="633108" y="174751"/>
                </a:cubicBezTo>
                <a:cubicBezTo>
                  <a:pt x="649300" y="214756"/>
                  <a:pt x="660730" y="258571"/>
                  <a:pt x="675018" y="300481"/>
                </a:cubicBezTo>
                <a:cubicBezTo>
                  <a:pt x="719785" y="433831"/>
                  <a:pt x="769315" y="563371"/>
                  <a:pt x="829323" y="690054"/>
                </a:cubicBezTo>
                <a:cubicBezTo>
                  <a:pt x="902665" y="845311"/>
                  <a:pt x="976008" y="976756"/>
                  <a:pt x="985533" y="1163446"/>
                </a:cubicBezTo>
                <a:cubicBezTo>
                  <a:pt x="927430" y="1182496"/>
                  <a:pt x="964578" y="1994979"/>
                  <a:pt x="956958" y="2452179"/>
                </a:cubicBezTo>
                <a:cubicBezTo>
                  <a:pt x="949338" y="2522664"/>
                  <a:pt x="932193" y="2580766"/>
                  <a:pt x="881710" y="2616009"/>
                </a:cubicBezTo>
                <a:cubicBezTo>
                  <a:pt x="855993" y="2634106"/>
                  <a:pt x="838848" y="2657919"/>
                  <a:pt x="837895" y="2697924"/>
                </a:cubicBezTo>
                <a:cubicBezTo>
                  <a:pt x="835990" y="2769361"/>
                  <a:pt x="815035" y="2825559"/>
                  <a:pt x="754075" y="2847466"/>
                </a:cubicBezTo>
                <a:cubicBezTo>
                  <a:pt x="723595" y="2857944"/>
                  <a:pt x="721690" y="2892234"/>
                  <a:pt x="726453" y="2924619"/>
                </a:cubicBezTo>
                <a:cubicBezTo>
                  <a:pt x="744550" y="3043681"/>
                  <a:pt x="746455" y="3167506"/>
                  <a:pt x="790270" y="3279901"/>
                </a:cubicBezTo>
                <a:cubicBezTo>
                  <a:pt x="816940" y="3346576"/>
                  <a:pt x="822655" y="3418966"/>
                  <a:pt x="823608" y="3493261"/>
                </a:cubicBezTo>
                <a:cubicBezTo>
                  <a:pt x="826465" y="3629469"/>
                  <a:pt x="822655" y="3766629"/>
                  <a:pt x="826465" y="3901884"/>
                </a:cubicBezTo>
                <a:cubicBezTo>
                  <a:pt x="828370" y="3946651"/>
                  <a:pt x="847420" y="4004754"/>
                  <a:pt x="876948" y="4023804"/>
                </a:cubicBezTo>
                <a:cubicBezTo>
                  <a:pt x="927430" y="4053331"/>
                  <a:pt x="956005" y="4147629"/>
                  <a:pt x="904570" y="4225734"/>
                </a:cubicBezTo>
                <a:cubicBezTo>
                  <a:pt x="883615" y="4257166"/>
                  <a:pt x="886473" y="4314316"/>
                  <a:pt x="879805" y="4388611"/>
                </a:cubicBezTo>
                <a:cubicBezTo>
                  <a:pt x="873138" y="4390516"/>
                  <a:pt x="853135" y="4389564"/>
                  <a:pt x="840753" y="4391469"/>
                </a:cubicBezTo>
                <a:cubicBezTo>
                  <a:pt x="838848" y="4365751"/>
                  <a:pt x="845515" y="4330509"/>
                  <a:pt x="839800" y="431145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2FB5A8F-DCF8-44BD-A644-3DA5AFEFFF01}"/>
              </a:ext>
            </a:extLst>
          </p:cNvPr>
          <p:cNvSpPr/>
          <p:nvPr/>
        </p:nvSpPr>
        <p:spPr>
          <a:xfrm>
            <a:off x="5590762" y="2322192"/>
            <a:ext cx="575765" cy="2017276"/>
          </a:xfrm>
          <a:custGeom>
            <a:avLst/>
            <a:gdLst>
              <a:gd name="connsiteX0" fmla="*/ 1296149 w 1304925"/>
              <a:gd name="connsiteY0" fmla="*/ 3183002 h 4572000"/>
              <a:gd name="connsiteX1" fmla="*/ 1198994 w 1304925"/>
              <a:gd name="connsiteY1" fmla="*/ 2804860 h 4572000"/>
              <a:gd name="connsiteX2" fmla="*/ 1139939 w 1304925"/>
              <a:gd name="connsiteY2" fmla="*/ 2094295 h 4572000"/>
              <a:gd name="connsiteX3" fmla="*/ 1107554 w 1304925"/>
              <a:gd name="connsiteY3" fmla="*/ 999872 h 4572000"/>
              <a:gd name="connsiteX4" fmla="*/ 985634 w 1304925"/>
              <a:gd name="connsiteY4" fmla="*/ 772225 h 4572000"/>
              <a:gd name="connsiteX5" fmla="*/ 933247 w 1304925"/>
              <a:gd name="connsiteY5" fmla="*/ 726505 h 4572000"/>
              <a:gd name="connsiteX6" fmla="*/ 819899 w 1304925"/>
              <a:gd name="connsiteY6" fmla="*/ 218822 h 4572000"/>
              <a:gd name="connsiteX7" fmla="*/ 570344 w 1304925"/>
              <a:gd name="connsiteY7" fmla="*/ 7367 h 4572000"/>
              <a:gd name="connsiteX8" fmla="*/ 337934 w 1304925"/>
              <a:gd name="connsiteY8" fmla="*/ 246445 h 4572000"/>
              <a:gd name="connsiteX9" fmla="*/ 318884 w 1304925"/>
              <a:gd name="connsiteY9" fmla="*/ 293117 h 4572000"/>
              <a:gd name="connsiteX10" fmla="*/ 342697 w 1304925"/>
              <a:gd name="connsiteY10" fmla="*/ 573152 h 4572000"/>
              <a:gd name="connsiteX11" fmla="*/ 303644 w 1304925"/>
              <a:gd name="connsiteY11" fmla="*/ 707455 h 4572000"/>
              <a:gd name="connsiteX12" fmla="*/ 180772 w 1304925"/>
              <a:gd name="connsiteY12" fmla="*/ 908432 h 4572000"/>
              <a:gd name="connsiteX13" fmla="*/ 114097 w 1304925"/>
              <a:gd name="connsiteY13" fmla="*/ 2107630 h 4572000"/>
              <a:gd name="connsiteX14" fmla="*/ 82664 w 1304925"/>
              <a:gd name="connsiteY14" fmla="*/ 2322895 h 4572000"/>
              <a:gd name="connsiteX15" fmla="*/ 114097 w 1304925"/>
              <a:gd name="connsiteY15" fmla="*/ 2468627 h 4572000"/>
              <a:gd name="connsiteX16" fmla="*/ 116954 w 1304925"/>
              <a:gd name="connsiteY16" fmla="*/ 2665795 h 4572000"/>
              <a:gd name="connsiteX17" fmla="*/ 21704 w 1304925"/>
              <a:gd name="connsiteY17" fmla="*/ 3215387 h 4572000"/>
              <a:gd name="connsiteX18" fmla="*/ 121717 w 1304925"/>
              <a:gd name="connsiteY18" fmla="*/ 3412555 h 4572000"/>
              <a:gd name="connsiteX19" fmla="*/ 238874 w 1304925"/>
              <a:gd name="connsiteY19" fmla="*/ 3464942 h 4572000"/>
              <a:gd name="connsiteX20" fmla="*/ 493192 w 1304925"/>
              <a:gd name="connsiteY20" fmla="*/ 3982150 h 4572000"/>
              <a:gd name="connsiteX21" fmla="*/ 475094 w 1304925"/>
              <a:gd name="connsiteY21" fmla="*/ 4191700 h 4572000"/>
              <a:gd name="connsiteX22" fmla="*/ 386512 w 1304925"/>
              <a:gd name="connsiteY22" fmla="*/ 4357435 h 4572000"/>
              <a:gd name="connsiteX23" fmla="*/ 350317 w 1304925"/>
              <a:gd name="connsiteY23" fmla="*/ 4456495 h 4572000"/>
              <a:gd name="connsiteX24" fmla="*/ 424612 w 1304925"/>
              <a:gd name="connsiteY24" fmla="*/ 4468877 h 4572000"/>
              <a:gd name="connsiteX25" fmla="*/ 565582 w 1304925"/>
              <a:gd name="connsiteY25" fmla="*/ 4403155 h 4572000"/>
              <a:gd name="connsiteX26" fmla="*/ 619874 w 1304925"/>
              <a:gd name="connsiteY26" fmla="*/ 4568890 h 4572000"/>
              <a:gd name="connsiteX27" fmla="*/ 824662 w 1304925"/>
              <a:gd name="connsiteY27" fmla="*/ 4219323 h 4572000"/>
              <a:gd name="connsiteX28" fmla="*/ 803707 w 1304925"/>
              <a:gd name="connsiteY28" fmla="*/ 4048825 h 4572000"/>
              <a:gd name="connsiteX29" fmla="*/ 904672 w 1304925"/>
              <a:gd name="connsiteY29" fmla="*/ 3487802 h 4572000"/>
              <a:gd name="connsiteX30" fmla="*/ 1016114 w 1304925"/>
              <a:gd name="connsiteY30" fmla="*/ 3372550 h 4572000"/>
              <a:gd name="connsiteX31" fmla="*/ 1236142 w 1304925"/>
              <a:gd name="connsiteY31" fmla="*/ 3322067 h 4572000"/>
              <a:gd name="connsiteX32" fmla="*/ 1296149 w 1304925"/>
              <a:gd name="connsiteY32" fmla="*/ 3183002 h 4572000"/>
              <a:gd name="connsiteX33" fmla="*/ 257924 w 1304925"/>
              <a:gd name="connsiteY33" fmla="*/ 1876172 h 4572000"/>
              <a:gd name="connsiteX34" fmla="*/ 340792 w 1304925"/>
              <a:gd name="connsiteY34" fmla="*/ 1282765 h 4572000"/>
              <a:gd name="connsiteX35" fmla="*/ 379844 w 1304925"/>
              <a:gd name="connsiteY35" fmla="*/ 1467550 h 4572000"/>
              <a:gd name="connsiteX36" fmla="*/ 257924 w 1304925"/>
              <a:gd name="connsiteY36" fmla="*/ 1876172 h 4572000"/>
              <a:gd name="connsiteX37" fmla="*/ 507479 w 1304925"/>
              <a:gd name="connsiteY37" fmla="*/ 3468752 h 4572000"/>
              <a:gd name="connsiteX38" fmla="*/ 555104 w 1304925"/>
              <a:gd name="connsiteY38" fmla="*/ 3417317 h 4572000"/>
              <a:gd name="connsiteX39" fmla="*/ 671309 w 1304925"/>
              <a:gd name="connsiteY39" fmla="*/ 3475420 h 4572000"/>
              <a:gd name="connsiteX40" fmla="*/ 671309 w 1304925"/>
              <a:gd name="connsiteY40" fmla="*/ 4042157 h 4572000"/>
              <a:gd name="connsiteX41" fmla="*/ 507479 w 1304925"/>
              <a:gd name="connsiteY41" fmla="*/ 3468752 h 4572000"/>
              <a:gd name="connsiteX42" fmla="*/ 930389 w 1304925"/>
              <a:gd name="connsiteY42" fmla="*/ 1280860 h 4572000"/>
              <a:gd name="connsiteX43" fmla="*/ 994207 w 1304925"/>
              <a:gd name="connsiteY43" fmla="*/ 1920940 h 4572000"/>
              <a:gd name="connsiteX44" fmla="*/ 930389 w 1304925"/>
              <a:gd name="connsiteY44" fmla="*/ 128086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304925" h="4572000">
                <a:moveTo>
                  <a:pt x="1296149" y="3183002"/>
                </a:moveTo>
                <a:cubicBezTo>
                  <a:pt x="1261859" y="3058225"/>
                  <a:pt x="1237094" y="2928685"/>
                  <a:pt x="1198994" y="2804860"/>
                </a:cubicBezTo>
                <a:cubicBezTo>
                  <a:pt x="1128509" y="2573402"/>
                  <a:pt x="1115174" y="2333372"/>
                  <a:pt x="1139939" y="2094295"/>
                </a:cubicBezTo>
                <a:cubicBezTo>
                  <a:pt x="1178039" y="1725677"/>
                  <a:pt x="1109459" y="1364680"/>
                  <a:pt x="1107554" y="999872"/>
                </a:cubicBezTo>
                <a:cubicBezTo>
                  <a:pt x="1106602" y="895097"/>
                  <a:pt x="1068502" y="797942"/>
                  <a:pt x="985634" y="772225"/>
                </a:cubicBezTo>
                <a:cubicBezTo>
                  <a:pt x="965632" y="765557"/>
                  <a:pt x="931342" y="767462"/>
                  <a:pt x="933247" y="726505"/>
                </a:cubicBezTo>
                <a:cubicBezTo>
                  <a:pt x="940867" y="537910"/>
                  <a:pt x="903719" y="372175"/>
                  <a:pt x="819899" y="218822"/>
                </a:cubicBezTo>
                <a:cubicBezTo>
                  <a:pt x="758939" y="106427"/>
                  <a:pt x="690359" y="1652"/>
                  <a:pt x="570344" y="7367"/>
                </a:cubicBezTo>
                <a:cubicBezTo>
                  <a:pt x="450329" y="14035"/>
                  <a:pt x="387464" y="123572"/>
                  <a:pt x="337934" y="246445"/>
                </a:cubicBezTo>
                <a:cubicBezTo>
                  <a:pt x="331267" y="261685"/>
                  <a:pt x="324599" y="276925"/>
                  <a:pt x="318884" y="293117"/>
                </a:cubicBezTo>
                <a:cubicBezTo>
                  <a:pt x="286499" y="392177"/>
                  <a:pt x="276974" y="483617"/>
                  <a:pt x="342697" y="573152"/>
                </a:cubicBezTo>
                <a:cubicBezTo>
                  <a:pt x="393179" y="641732"/>
                  <a:pt x="381749" y="702692"/>
                  <a:pt x="303644" y="707455"/>
                </a:cubicBezTo>
                <a:cubicBezTo>
                  <a:pt x="228397" y="713170"/>
                  <a:pt x="190297" y="801752"/>
                  <a:pt x="180772" y="908432"/>
                </a:cubicBezTo>
                <a:cubicBezTo>
                  <a:pt x="144577" y="1315150"/>
                  <a:pt x="88379" y="1692340"/>
                  <a:pt x="114097" y="2107630"/>
                </a:cubicBezTo>
                <a:cubicBezTo>
                  <a:pt x="117907" y="2171447"/>
                  <a:pt x="97904" y="2262887"/>
                  <a:pt x="82664" y="2322895"/>
                </a:cubicBezTo>
                <a:cubicBezTo>
                  <a:pt x="61709" y="2402905"/>
                  <a:pt x="65519" y="2402905"/>
                  <a:pt x="114097" y="2468627"/>
                </a:cubicBezTo>
                <a:cubicBezTo>
                  <a:pt x="143624" y="2507680"/>
                  <a:pt x="126479" y="2619123"/>
                  <a:pt x="116954" y="2665795"/>
                </a:cubicBezTo>
                <a:cubicBezTo>
                  <a:pt x="78854" y="2858200"/>
                  <a:pt x="56947" y="3021077"/>
                  <a:pt x="21704" y="3215387"/>
                </a:cubicBezTo>
                <a:cubicBezTo>
                  <a:pt x="-5918" y="3370645"/>
                  <a:pt x="-4966" y="3376360"/>
                  <a:pt x="121717" y="3412555"/>
                </a:cubicBezTo>
                <a:cubicBezTo>
                  <a:pt x="167437" y="3425890"/>
                  <a:pt x="205537" y="3398267"/>
                  <a:pt x="238874" y="3464942"/>
                </a:cubicBezTo>
                <a:cubicBezTo>
                  <a:pt x="318884" y="3627820"/>
                  <a:pt x="411277" y="3821177"/>
                  <a:pt x="493192" y="3982150"/>
                </a:cubicBezTo>
                <a:cubicBezTo>
                  <a:pt x="529387" y="4051682"/>
                  <a:pt x="497954" y="4113595"/>
                  <a:pt x="475094" y="4191700"/>
                </a:cubicBezTo>
                <a:cubicBezTo>
                  <a:pt x="453187" y="4267900"/>
                  <a:pt x="420802" y="4294570"/>
                  <a:pt x="386512" y="4357435"/>
                </a:cubicBezTo>
                <a:cubicBezTo>
                  <a:pt x="371272" y="4386962"/>
                  <a:pt x="331267" y="4421252"/>
                  <a:pt x="350317" y="4456495"/>
                </a:cubicBezTo>
                <a:cubicBezTo>
                  <a:pt x="368414" y="4487927"/>
                  <a:pt x="396037" y="4477450"/>
                  <a:pt x="424612" y="4468877"/>
                </a:cubicBezTo>
                <a:cubicBezTo>
                  <a:pt x="464617" y="4456495"/>
                  <a:pt x="516052" y="4423158"/>
                  <a:pt x="565582" y="4403155"/>
                </a:cubicBezTo>
                <a:cubicBezTo>
                  <a:pt x="545579" y="4554602"/>
                  <a:pt x="556057" y="4564127"/>
                  <a:pt x="619874" y="4568890"/>
                </a:cubicBezTo>
                <a:cubicBezTo>
                  <a:pt x="728459" y="4576510"/>
                  <a:pt x="833234" y="4388868"/>
                  <a:pt x="824662" y="4219323"/>
                </a:cubicBezTo>
                <a:cubicBezTo>
                  <a:pt x="817042" y="4105023"/>
                  <a:pt x="782752" y="4158362"/>
                  <a:pt x="803707" y="4048825"/>
                </a:cubicBezTo>
                <a:cubicBezTo>
                  <a:pt x="829424" y="3909760"/>
                  <a:pt x="887527" y="3628773"/>
                  <a:pt x="904672" y="3487802"/>
                </a:cubicBezTo>
                <a:cubicBezTo>
                  <a:pt x="915149" y="3403982"/>
                  <a:pt x="953249" y="3372550"/>
                  <a:pt x="1016114" y="3372550"/>
                </a:cubicBezTo>
                <a:cubicBezTo>
                  <a:pt x="1091362" y="3372550"/>
                  <a:pt x="1163752" y="3351595"/>
                  <a:pt x="1236142" y="3322067"/>
                </a:cubicBezTo>
                <a:cubicBezTo>
                  <a:pt x="1297102" y="3299207"/>
                  <a:pt x="1318057" y="3261107"/>
                  <a:pt x="1296149" y="3183002"/>
                </a:cubicBezTo>
                <a:close/>
                <a:moveTo>
                  <a:pt x="257924" y="1876172"/>
                </a:moveTo>
                <a:cubicBezTo>
                  <a:pt x="245542" y="1614235"/>
                  <a:pt x="278879" y="1370395"/>
                  <a:pt x="340792" y="1282765"/>
                </a:cubicBezTo>
                <a:cubicBezTo>
                  <a:pt x="354127" y="1263715"/>
                  <a:pt x="376034" y="1408495"/>
                  <a:pt x="379844" y="1467550"/>
                </a:cubicBezTo>
                <a:cubicBezTo>
                  <a:pt x="392227" y="1683767"/>
                  <a:pt x="273164" y="1857122"/>
                  <a:pt x="257924" y="1876172"/>
                </a:cubicBezTo>
                <a:close/>
                <a:moveTo>
                  <a:pt x="507479" y="3468752"/>
                </a:moveTo>
                <a:cubicBezTo>
                  <a:pt x="492239" y="3415412"/>
                  <a:pt x="518909" y="3413507"/>
                  <a:pt x="555104" y="3417317"/>
                </a:cubicBezTo>
                <a:cubicBezTo>
                  <a:pt x="594157" y="3420175"/>
                  <a:pt x="677024" y="3358262"/>
                  <a:pt x="671309" y="3475420"/>
                </a:cubicBezTo>
                <a:cubicBezTo>
                  <a:pt x="665594" y="3595435"/>
                  <a:pt x="671309" y="3922142"/>
                  <a:pt x="671309" y="4042157"/>
                </a:cubicBezTo>
                <a:cubicBezTo>
                  <a:pt x="618922" y="3862135"/>
                  <a:pt x="546532" y="3593530"/>
                  <a:pt x="507479" y="3468752"/>
                </a:cubicBezTo>
                <a:close/>
                <a:moveTo>
                  <a:pt x="930389" y="1280860"/>
                </a:moveTo>
                <a:cubicBezTo>
                  <a:pt x="986587" y="1492315"/>
                  <a:pt x="1029449" y="1707580"/>
                  <a:pt x="994207" y="1920940"/>
                </a:cubicBezTo>
                <a:cubicBezTo>
                  <a:pt x="918959" y="1754252"/>
                  <a:pt x="828472" y="1491362"/>
                  <a:pt x="930389" y="128086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4829A4B-B55D-451D-AFC7-60EF68A42B34}"/>
              </a:ext>
            </a:extLst>
          </p:cNvPr>
          <p:cNvSpPr/>
          <p:nvPr/>
        </p:nvSpPr>
        <p:spPr>
          <a:xfrm>
            <a:off x="7162177" y="4857256"/>
            <a:ext cx="1647976" cy="1318692"/>
          </a:xfrm>
          <a:custGeom>
            <a:avLst/>
            <a:gdLst>
              <a:gd name="connsiteX0" fmla="*/ 1138568 w 2520007"/>
              <a:gd name="connsiteY0" fmla="*/ 792241 h 2016482"/>
              <a:gd name="connsiteX1" fmla="*/ 1157191 w 2520007"/>
              <a:gd name="connsiteY1" fmla="*/ 805911 h 2016482"/>
              <a:gd name="connsiteX2" fmla="*/ 1167439 w 2520007"/>
              <a:gd name="connsiteY2" fmla="*/ 817181 h 2016482"/>
              <a:gd name="connsiteX3" fmla="*/ 1172481 w 2520007"/>
              <a:gd name="connsiteY3" fmla="*/ 823529 h 2016482"/>
              <a:gd name="connsiteX4" fmla="*/ 1172156 w 2520007"/>
              <a:gd name="connsiteY4" fmla="*/ 826378 h 2016482"/>
              <a:gd name="connsiteX5" fmla="*/ 1163864 w 2520007"/>
              <a:gd name="connsiteY5" fmla="*/ 848521 h 2016482"/>
              <a:gd name="connsiteX6" fmla="*/ 1160653 w 2520007"/>
              <a:gd name="connsiteY6" fmla="*/ 864029 h 2016482"/>
              <a:gd name="connsiteX7" fmla="*/ 1156670 w 2520007"/>
              <a:gd name="connsiteY7" fmla="*/ 873676 h 2016482"/>
              <a:gd name="connsiteX8" fmla="*/ 1156020 w 2520007"/>
              <a:gd name="connsiteY8" fmla="*/ 879374 h 2016482"/>
              <a:gd name="connsiteX9" fmla="*/ 1155857 w 2520007"/>
              <a:gd name="connsiteY9" fmla="*/ 880800 h 2016482"/>
              <a:gd name="connsiteX10" fmla="*/ 1159437 w 2520007"/>
              <a:gd name="connsiteY10" fmla="*/ 899968 h 2016482"/>
              <a:gd name="connsiteX11" fmla="*/ 1162367 w 2520007"/>
              <a:gd name="connsiteY11" fmla="*/ 924835 h 2016482"/>
              <a:gd name="connsiteX12" fmla="*/ 1171640 w 2520007"/>
              <a:gd name="connsiteY12" fmla="*/ 944653 h 2016482"/>
              <a:gd name="connsiteX13" fmla="*/ 1178554 w 2520007"/>
              <a:gd name="connsiteY13" fmla="*/ 959872 h 2016482"/>
              <a:gd name="connsiteX14" fmla="*/ 1184369 w 2520007"/>
              <a:gd name="connsiteY14" fmla="*/ 972080 h 2016482"/>
              <a:gd name="connsiteX15" fmla="*/ 1188477 w 2520007"/>
              <a:gd name="connsiteY15" fmla="*/ 973992 h 2016482"/>
              <a:gd name="connsiteX16" fmla="*/ 1205801 w 2520007"/>
              <a:gd name="connsiteY16" fmla="*/ 999058 h 2016482"/>
              <a:gd name="connsiteX17" fmla="*/ 1216984 w 2520007"/>
              <a:gd name="connsiteY17" fmla="*/ 1014764 h 2016482"/>
              <a:gd name="connsiteX18" fmla="*/ 1224223 w 2520007"/>
              <a:gd name="connsiteY18" fmla="*/ 1027135 h 2016482"/>
              <a:gd name="connsiteX19" fmla="*/ 1225321 w 2520007"/>
              <a:gd name="connsiteY19" fmla="*/ 1030146 h 2016482"/>
              <a:gd name="connsiteX20" fmla="*/ 1239272 w 2520007"/>
              <a:gd name="connsiteY20" fmla="*/ 1072145 h 2016482"/>
              <a:gd name="connsiteX21" fmla="*/ 1253061 w 2520007"/>
              <a:gd name="connsiteY21" fmla="*/ 1115567 h 2016482"/>
              <a:gd name="connsiteX22" fmla="*/ 1266687 w 2520007"/>
              <a:gd name="connsiteY22" fmla="*/ 1160415 h 2016482"/>
              <a:gd name="connsiteX23" fmla="*/ 1277466 w 2520007"/>
              <a:gd name="connsiteY23" fmla="*/ 1204938 h 2016482"/>
              <a:gd name="connsiteX24" fmla="*/ 1288246 w 2520007"/>
              <a:gd name="connsiteY24" fmla="*/ 1249460 h 2016482"/>
              <a:gd name="connsiteX25" fmla="*/ 1297928 w 2520007"/>
              <a:gd name="connsiteY25" fmla="*/ 1290971 h 2016482"/>
              <a:gd name="connsiteX26" fmla="*/ 1306511 w 2520007"/>
              <a:gd name="connsiteY26" fmla="*/ 1329471 h 2016482"/>
              <a:gd name="connsiteX27" fmla="*/ 1314159 w 2520007"/>
              <a:gd name="connsiteY27" fmla="*/ 1363535 h 2016482"/>
              <a:gd name="connsiteX28" fmla="*/ 1318024 w 2520007"/>
              <a:gd name="connsiteY28" fmla="*/ 1392838 h 2016482"/>
              <a:gd name="connsiteX29" fmla="*/ 1322865 w 2520007"/>
              <a:gd name="connsiteY29" fmla="*/ 1413594 h 2016482"/>
              <a:gd name="connsiteX30" fmla="*/ 1325672 w 2520007"/>
              <a:gd name="connsiteY30" fmla="*/ 1426901 h 2016482"/>
              <a:gd name="connsiteX31" fmla="*/ 1326445 w 2520007"/>
              <a:gd name="connsiteY31" fmla="*/ 1432762 h 2016482"/>
              <a:gd name="connsiteX32" fmla="*/ 1334093 w 2520007"/>
              <a:gd name="connsiteY32" fmla="*/ 1466826 h 2016482"/>
              <a:gd name="connsiteX33" fmla="*/ 1337919 w 2520007"/>
              <a:gd name="connsiteY33" fmla="*/ 1509112 h 2016482"/>
              <a:gd name="connsiteX34" fmla="*/ 1344104 w 2520007"/>
              <a:gd name="connsiteY34" fmla="*/ 1555997 h 2016482"/>
              <a:gd name="connsiteX35" fmla="*/ 1348379 w 2520007"/>
              <a:gd name="connsiteY35" fmla="*/ 1606993 h 2016482"/>
              <a:gd name="connsiteX36" fmla="*/ 1350743 w 2520007"/>
              <a:gd name="connsiteY36" fmla="*/ 1662101 h 2016482"/>
              <a:gd name="connsiteX37" fmla="*/ 1354693 w 2520007"/>
              <a:gd name="connsiteY37" fmla="*/ 1715946 h 2016482"/>
              <a:gd name="connsiteX38" fmla="*/ 1355471 w 2520007"/>
              <a:gd name="connsiteY38" fmla="*/ 1772315 h 2016482"/>
              <a:gd name="connsiteX39" fmla="*/ 1356737 w 2520007"/>
              <a:gd name="connsiteY39" fmla="*/ 1824411 h 2016482"/>
              <a:gd name="connsiteX40" fmla="*/ 1357840 w 2520007"/>
              <a:gd name="connsiteY40" fmla="*/ 1877932 h 2016482"/>
              <a:gd name="connsiteX41" fmla="*/ 1359756 w 2520007"/>
              <a:gd name="connsiteY41" fmla="*/ 1924329 h 2016482"/>
              <a:gd name="connsiteX42" fmla="*/ 1359475 w 2520007"/>
              <a:gd name="connsiteY42" fmla="*/ 1964704 h 2016482"/>
              <a:gd name="connsiteX43" fmla="*/ 1360882 w 2520007"/>
              <a:gd name="connsiteY43" fmla="*/ 1995984 h 2016482"/>
              <a:gd name="connsiteX44" fmla="*/ 1153986 w 2520007"/>
              <a:gd name="connsiteY44" fmla="*/ 2000830 h 2016482"/>
              <a:gd name="connsiteX45" fmla="*/ 1154056 w 2520007"/>
              <a:gd name="connsiteY45" fmla="*/ 1945602 h 2016482"/>
              <a:gd name="connsiteX46" fmla="*/ 1159978 w 2520007"/>
              <a:gd name="connsiteY46" fmla="*/ 1817842 h 2016482"/>
              <a:gd name="connsiteX47" fmla="*/ 1162371 w 2520007"/>
              <a:gd name="connsiteY47" fmla="*/ 1758947 h 2016482"/>
              <a:gd name="connsiteX48" fmla="*/ 1162854 w 2520007"/>
              <a:gd name="connsiteY48" fmla="*/ 1704165 h 2016482"/>
              <a:gd name="connsiteX49" fmla="*/ 1165532 w 2520007"/>
              <a:gd name="connsiteY49" fmla="*/ 1655405 h 2016482"/>
              <a:gd name="connsiteX50" fmla="*/ 1164877 w 2520007"/>
              <a:gd name="connsiteY50" fmla="*/ 1610594 h 2016482"/>
              <a:gd name="connsiteX51" fmla="*/ 1164670 w 2520007"/>
              <a:gd name="connsiteY51" fmla="*/ 1574492 h 2016482"/>
              <a:gd name="connsiteX52" fmla="*/ 1164911 w 2520007"/>
              <a:gd name="connsiteY52" fmla="*/ 1547102 h 2016482"/>
              <a:gd name="connsiteX53" fmla="*/ 1164015 w 2520007"/>
              <a:gd name="connsiteY53" fmla="*/ 1529682 h 2016482"/>
              <a:gd name="connsiteX54" fmla="*/ 1164828 w 2520007"/>
              <a:gd name="connsiteY54" fmla="*/ 1522559 h 2016482"/>
              <a:gd name="connsiteX55" fmla="*/ 1162548 w 2520007"/>
              <a:gd name="connsiteY55" fmla="*/ 1491994 h 2016482"/>
              <a:gd name="connsiteX56" fmla="*/ 1160430 w 2520007"/>
              <a:gd name="connsiteY56" fmla="*/ 1460004 h 2016482"/>
              <a:gd name="connsiteX57" fmla="*/ 1156889 w 2520007"/>
              <a:gd name="connsiteY57" fmla="*/ 1427852 h 2016482"/>
              <a:gd name="connsiteX58" fmla="*/ 1152861 w 2520007"/>
              <a:gd name="connsiteY58" fmla="*/ 1399974 h 2016482"/>
              <a:gd name="connsiteX59" fmla="*/ 1148670 w 2520007"/>
              <a:gd name="connsiteY59" fmla="*/ 1373520 h 2016482"/>
              <a:gd name="connsiteX60" fmla="*/ 1145090 w 2520007"/>
              <a:gd name="connsiteY60" fmla="*/ 1354352 h 2016482"/>
              <a:gd name="connsiteX61" fmla="*/ 1142283 w 2520007"/>
              <a:gd name="connsiteY61" fmla="*/ 1341043 h 2016482"/>
              <a:gd name="connsiteX62" fmla="*/ 1142933 w 2520007"/>
              <a:gd name="connsiteY62" fmla="*/ 1335345 h 2016482"/>
              <a:gd name="connsiteX63" fmla="*/ 1115962 w 2520007"/>
              <a:gd name="connsiteY63" fmla="*/ 1205276 h 2016482"/>
              <a:gd name="connsiteX64" fmla="*/ 1088951 w 2520007"/>
              <a:gd name="connsiteY64" fmla="*/ 1088190 h 2016482"/>
              <a:gd name="connsiteX65" fmla="*/ 1083499 w 2520007"/>
              <a:gd name="connsiteY65" fmla="*/ 1060149 h 2016482"/>
              <a:gd name="connsiteX66" fmla="*/ 1081219 w 2520007"/>
              <a:gd name="connsiteY66" fmla="*/ 1029583 h 2016482"/>
              <a:gd name="connsiteX67" fmla="*/ 1083208 w 2520007"/>
              <a:gd name="connsiteY67" fmla="*/ 999505 h 2016482"/>
              <a:gd name="connsiteX68" fmla="*/ 1084873 w 2520007"/>
              <a:gd name="connsiteY68" fmla="*/ 972276 h 2016482"/>
              <a:gd name="connsiteX69" fmla="*/ 1089221 w 2520007"/>
              <a:gd name="connsiteY69" fmla="*/ 946796 h 2016482"/>
              <a:gd name="connsiteX70" fmla="*/ 1093081 w 2520007"/>
              <a:gd name="connsiteY70" fmla="*/ 925590 h 2016482"/>
              <a:gd name="connsiteX71" fmla="*/ 1094544 w 2520007"/>
              <a:gd name="connsiteY71" fmla="*/ 912769 h 2016482"/>
              <a:gd name="connsiteX72" fmla="*/ 1096617 w 2520007"/>
              <a:gd name="connsiteY72" fmla="*/ 907234 h 2016482"/>
              <a:gd name="connsiteX73" fmla="*/ 1082587 w 2520007"/>
              <a:gd name="connsiteY73" fmla="*/ 891202 h 2016482"/>
              <a:gd name="connsiteX74" fmla="*/ 1067135 w 2520007"/>
              <a:gd name="connsiteY74" fmla="*/ 875008 h 2016482"/>
              <a:gd name="connsiteX75" fmla="*/ 1054691 w 2520007"/>
              <a:gd name="connsiteY75" fmla="*/ 857715 h 2016482"/>
              <a:gd name="connsiteX76" fmla="*/ 1044443 w 2520007"/>
              <a:gd name="connsiteY76" fmla="*/ 846444 h 2016482"/>
              <a:gd name="connsiteX77" fmla="*/ 1036880 w 2520007"/>
              <a:gd name="connsiteY77" fmla="*/ 836923 h 2016482"/>
              <a:gd name="connsiteX78" fmla="*/ 1034358 w 2520007"/>
              <a:gd name="connsiteY78" fmla="*/ 833749 h 2016482"/>
              <a:gd name="connsiteX79" fmla="*/ 1049279 w 2520007"/>
              <a:gd name="connsiteY79" fmla="*/ 816691 h 2016482"/>
              <a:gd name="connsiteX80" fmla="*/ 1062452 w 2520007"/>
              <a:gd name="connsiteY80" fmla="*/ 802319 h 2016482"/>
              <a:gd name="connsiteX81" fmla="*/ 1068632 w 2520007"/>
              <a:gd name="connsiteY81" fmla="*/ 798695 h 2016482"/>
              <a:gd name="connsiteX82" fmla="*/ 1073388 w 2520007"/>
              <a:gd name="connsiteY82" fmla="*/ 794908 h 2016482"/>
              <a:gd name="connsiteX83" fmla="*/ 1095996 w 2520007"/>
              <a:gd name="connsiteY83" fmla="*/ 798930 h 2016482"/>
              <a:gd name="connsiteX84" fmla="*/ 1114659 w 2520007"/>
              <a:gd name="connsiteY84" fmla="*/ 799615 h 2016482"/>
              <a:gd name="connsiteX85" fmla="*/ 1126207 w 2520007"/>
              <a:gd name="connsiteY85" fmla="*/ 799490 h 2016482"/>
              <a:gd name="connsiteX86" fmla="*/ 1133811 w 2520007"/>
              <a:gd name="connsiteY86" fmla="*/ 796028 h 2016482"/>
              <a:gd name="connsiteX87" fmla="*/ 1138242 w 2520007"/>
              <a:gd name="connsiteY87" fmla="*/ 795091 h 2016482"/>
              <a:gd name="connsiteX88" fmla="*/ 833298 w 2520007"/>
              <a:gd name="connsiteY88" fmla="*/ 705681 h 2016482"/>
              <a:gd name="connsiteX89" fmla="*/ 837910 w 2520007"/>
              <a:gd name="connsiteY89" fmla="*/ 735811 h 2016482"/>
              <a:gd name="connsiteX90" fmla="*/ 848160 w 2520007"/>
              <a:gd name="connsiteY90" fmla="*/ 765053 h 2016482"/>
              <a:gd name="connsiteX91" fmla="*/ 862670 w 2520007"/>
              <a:gd name="connsiteY91" fmla="*/ 792228 h 2016482"/>
              <a:gd name="connsiteX92" fmla="*/ 876874 w 2520007"/>
              <a:gd name="connsiteY92" fmla="*/ 819880 h 2016482"/>
              <a:gd name="connsiteX93" fmla="*/ 888825 w 2520007"/>
              <a:gd name="connsiteY93" fmla="*/ 845232 h 2016482"/>
              <a:gd name="connsiteX94" fmla="*/ 911749 w 2520007"/>
              <a:gd name="connsiteY94" fmla="*/ 904502 h 2016482"/>
              <a:gd name="connsiteX95" fmla="*/ 931367 w 2520007"/>
              <a:gd name="connsiteY95" fmla="*/ 968500 h 2016482"/>
              <a:gd name="connsiteX96" fmla="*/ 948444 w 2520007"/>
              <a:gd name="connsiteY96" fmla="*/ 1032718 h 2016482"/>
              <a:gd name="connsiteX97" fmla="*/ 967610 w 2520007"/>
              <a:gd name="connsiteY97" fmla="*/ 1135966 h 2016482"/>
              <a:gd name="connsiteX98" fmla="*/ 983584 w 2520007"/>
              <a:gd name="connsiteY98" fmla="*/ 1242933 h 2016482"/>
              <a:gd name="connsiteX99" fmla="*/ 994400 w 2520007"/>
              <a:gd name="connsiteY99" fmla="*/ 1348801 h 2016482"/>
              <a:gd name="connsiteX100" fmla="*/ 1002332 w 2520007"/>
              <a:gd name="connsiteY100" fmla="*/ 1457913 h 2016482"/>
              <a:gd name="connsiteX101" fmla="*/ 1012343 w 2520007"/>
              <a:gd name="connsiteY101" fmla="*/ 1570835 h 2016482"/>
              <a:gd name="connsiteX102" fmla="*/ 1023482 w 2520007"/>
              <a:gd name="connsiteY102" fmla="*/ 1684906 h 2016482"/>
              <a:gd name="connsiteX103" fmla="*/ 1031789 w 2520007"/>
              <a:gd name="connsiteY103" fmla="*/ 1753227 h 2016482"/>
              <a:gd name="connsiteX104" fmla="*/ 1040172 w 2520007"/>
              <a:gd name="connsiteY104" fmla="*/ 1823089 h 2016482"/>
              <a:gd name="connsiteX105" fmla="*/ 1044218 w 2520007"/>
              <a:gd name="connsiteY105" fmla="*/ 1893477 h 2016482"/>
              <a:gd name="connsiteX106" fmla="*/ 1046851 w 2520007"/>
              <a:gd name="connsiteY106" fmla="*/ 1965235 h 2016482"/>
              <a:gd name="connsiteX107" fmla="*/ 1046514 w 2520007"/>
              <a:gd name="connsiteY107" fmla="*/ 2003347 h 2016482"/>
              <a:gd name="connsiteX108" fmla="*/ 485599 w 2520007"/>
              <a:gd name="connsiteY108" fmla="*/ 2016482 h 2016482"/>
              <a:gd name="connsiteX109" fmla="*/ 485864 w 2520007"/>
              <a:gd name="connsiteY109" fmla="*/ 1991587 h 2016482"/>
              <a:gd name="connsiteX110" fmla="*/ 494688 w 2520007"/>
              <a:gd name="connsiteY110" fmla="*/ 1938490 h 2016482"/>
              <a:gd name="connsiteX111" fmla="*/ 504086 w 2520007"/>
              <a:gd name="connsiteY111" fmla="*/ 1880354 h 2016482"/>
              <a:gd name="connsiteX112" fmla="*/ 514900 w 2520007"/>
              <a:gd name="connsiteY112" fmla="*/ 1820849 h 2016482"/>
              <a:gd name="connsiteX113" fmla="*/ 523268 w 2520007"/>
              <a:gd name="connsiteY113" fmla="*/ 1758513 h 2016482"/>
              <a:gd name="connsiteX114" fmla="*/ 528693 w 2520007"/>
              <a:gd name="connsiteY114" fmla="*/ 1699924 h 2016482"/>
              <a:gd name="connsiteX115" fmla="*/ 528023 w 2520007"/>
              <a:gd name="connsiteY115" fmla="*/ 1646254 h 2016482"/>
              <a:gd name="connsiteX116" fmla="*/ 531418 w 2520007"/>
              <a:gd name="connsiteY116" fmla="*/ 1486372 h 2016482"/>
              <a:gd name="connsiteX117" fmla="*/ 525812 w 2520007"/>
              <a:gd name="connsiteY117" fmla="*/ 1511253 h 2016482"/>
              <a:gd name="connsiteX118" fmla="*/ 514497 w 2520007"/>
              <a:gd name="connsiteY118" fmla="*/ 1528847 h 2016482"/>
              <a:gd name="connsiteX119" fmla="*/ 504769 w 2520007"/>
              <a:gd name="connsiteY119" fmla="*/ 1543561 h 2016482"/>
              <a:gd name="connsiteX120" fmla="*/ 496512 w 2520007"/>
              <a:gd name="connsiteY120" fmla="*/ 1556400 h 2016482"/>
              <a:gd name="connsiteX121" fmla="*/ 490872 w 2520007"/>
              <a:gd name="connsiteY121" fmla="*/ 1570558 h 2016482"/>
              <a:gd name="connsiteX122" fmla="*/ 488633 w 2520007"/>
              <a:gd name="connsiteY122" fmla="*/ 1583574 h 2016482"/>
              <a:gd name="connsiteX123" fmla="*/ 482822 w 2520007"/>
              <a:gd name="connsiteY123" fmla="*/ 1592609 h 2016482"/>
              <a:gd name="connsiteX124" fmla="*/ 472921 w 2520007"/>
              <a:gd name="connsiteY124" fmla="*/ 1608834 h 2016482"/>
              <a:gd name="connsiteX125" fmla="*/ 461433 w 2520007"/>
              <a:gd name="connsiteY125" fmla="*/ 1627940 h 2016482"/>
              <a:gd name="connsiteX126" fmla="*/ 453441 w 2520007"/>
              <a:gd name="connsiteY126" fmla="*/ 1649486 h 2016482"/>
              <a:gd name="connsiteX127" fmla="*/ 445468 w 2520007"/>
              <a:gd name="connsiteY127" fmla="*/ 1673076 h 2016482"/>
              <a:gd name="connsiteX128" fmla="*/ 440609 w 2520007"/>
              <a:gd name="connsiteY128" fmla="*/ 1691408 h 2016482"/>
              <a:gd name="connsiteX129" fmla="*/ 437700 w 2520007"/>
              <a:gd name="connsiteY129" fmla="*/ 1705878 h 2016482"/>
              <a:gd name="connsiteX130" fmla="*/ 434394 w 2520007"/>
              <a:gd name="connsiteY130" fmla="*/ 1710604 h 2016482"/>
              <a:gd name="connsiteX131" fmla="*/ 404891 w 2520007"/>
              <a:gd name="connsiteY131" fmla="*/ 1733270 h 2016482"/>
              <a:gd name="connsiteX132" fmla="*/ 377146 w 2520007"/>
              <a:gd name="connsiteY132" fmla="*/ 1751542 h 2016482"/>
              <a:gd name="connsiteX133" fmla="*/ 351065 w 2520007"/>
              <a:gd name="connsiteY133" fmla="*/ 1768474 h 2016482"/>
              <a:gd name="connsiteX134" fmla="*/ 324965 w 2520007"/>
              <a:gd name="connsiteY134" fmla="*/ 1783360 h 2016482"/>
              <a:gd name="connsiteX135" fmla="*/ 294127 w 2520007"/>
              <a:gd name="connsiteY135" fmla="*/ 1795665 h 2016482"/>
              <a:gd name="connsiteX136" fmla="*/ 256567 w 2520007"/>
              <a:gd name="connsiteY136" fmla="*/ 1805162 h 2016482"/>
              <a:gd name="connsiteX137" fmla="*/ 226688 w 2520007"/>
              <a:gd name="connsiteY137" fmla="*/ 1806858 h 2016482"/>
              <a:gd name="connsiteX138" fmla="*/ 201818 w 2520007"/>
              <a:gd name="connsiteY138" fmla="*/ 1799937 h 2016482"/>
              <a:gd name="connsiteX139" fmla="*/ 177597 w 2520007"/>
              <a:gd name="connsiteY139" fmla="*/ 1789519 h 2016482"/>
              <a:gd name="connsiteX140" fmla="*/ 158080 w 2520007"/>
              <a:gd name="connsiteY140" fmla="*/ 1770959 h 2016482"/>
              <a:gd name="connsiteX141" fmla="*/ 138676 w 2520007"/>
              <a:gd name="connsiteY141" fmla="*/ 1751392 h 2016482"/>
              <a:gd name="connsiteX142" fmla="*/ 122350 w 2520007"/>
              <a:gd name="connsiteY142" fmla="*/ 1729114 h 2016482"/>
              <a:gd name="connsiteX143" fmla="*/ 107801 w 2520007"/>
              <a:gd name="connsiteY143" fmla="*/ 1704485 h 2016482"/>
              <a:gd name="connsiteX144" fmla="*/ 95563 w 2520007"/>
              <a:gd name="connsiteY144" fmla="*/ 1681653 h 2016482"/>
              <a:gd name="connsiteX145" fmla="*/ 84279 w 2520007"/>
              <a:gd name="connsiteY145" fmla="*/ 1661480 h 2016482"/>
              <a:gd name="connsiteX146" fmla="*/ 75440 w 2520007"/>
              <a:gd name="connsiteY146" fmla="*/ 1644138 h 2016482"/>
              <a:gd name="connsiteX147" fmla="*/ 67286 w 2520007"/>
              <a:gd name="connsiteY147" fmla="*/ 1634021 h 2016482"/>
              <a:gd name="connsiteX148" fmla="*/ 44392 w 2520007"/>
              <a:gd name="connsiteY148" fmla="*/ 1598743 h 2016482"/>
              <a:gd name="connsiteX149" fmla="*/ 25989 w 2520007"/>
              <a:gd name="connsiteY149" fmla="*/ 1559384 h 2016482"/>
              <a:gd name="connsiteX150" fmla="*/ 12536 w 2520007"/>
              <a:gd name="connsiteY150" fmla="*/ 1511913 h 2016482"/>
              <a:gd name="connsiteX151" fmla="*/ 4586 w 2520007"/>
              <a:gd name="connsiteY151" fmla="*/ 1462517 h 2016482"/>
              <a:gd name="connsiteX152" fmla="*/ 0 w 2520007"/>
              <a:gd name="connsiteY152" fmla="*/ 1407890 h 2016482"/>
              <a:gd name="connsiteX153" fmla="*/ 2406 w 2520007"/>
              <a:gd name="connsiteY153" fmla="*/ 1351509 h 2016482"/>
              <a:gd name="connsiteX154" fmla="*/ 8613 w 2520007"/>
              <a:gd name="connsiteY154" fmla="*/ 1297093 h 2016482"/>
              <a:gd name="connsiteX155" fmla="*/ 21525 w 2520007"/>
              <a:gd name="connsiteY155" fmla="*/ 1243441 h 2016482"/>
              <a:gd name="connsiteX156" fmla="*/ 28372 w 2520007"/>
              <a:gd name="connsiteY156" fmla="*/ 1218702 h 2016482"/>
              <a:gd name="connsiteX157" fmla="*/ 29889 w 2520007"/>
              <a:gd name="connsiteY157" fmla="*/ 1194375 h 2016482"/>
              <a:gd name="connsiteX158" fmla="*/ 32591 w 2520007"/>
              <a:gd name="connsiteY158" fmla="*/ 1170694 h 2016482"/>
              <a:gd name="connsiteX159" fmla="*/ 35177 w 2520007"/>
              <a:gd name="connsiteY159" fmla="*/ 1148020 h 2016482"/>
              <a:gd name="connsiteX160" fmla="*/ 39787 w 2520007"/>
              <a:gd name="connsiteY160" fmla="*/ 1129661 h 2016482"/>
              <a:gd name="connsiteX161" fmla="*/ 31338 w 2520007"/>
              <a:gd name="connsiteY161" fmla="*/ 1086843 h 2016482"/>
              <a:gd name="connsiteX162" fmla="*/ 20616 w 2520007"/>
              <a:gd name="connsiteY162" fmla="*/ 1039683 h 2016482"/>
              <a:gd name="connsiteX163" fmla="*/ 12494 w 2520007"/>
              <a:gd name="connsiteY163" fmla="*/ 991800 h 2016482"/>
              <a:gd name="connsiteX164" fmla="*/ 5747 w 2520007"/>
              <a:gd name="connsiteY164" fmla="*/ 945092 h 2016482"/>
              <a:gd name="connsiteX165" fmla="*/ 4157 w 2520007"/>
              <a:gd name="connsiteY165" fmla="*/ 899485 h 2016482"/>
              <a:gd name="connsiteX166" fmla="*/ 33775 w 2520007"/>
              <a:gd name="connsiteY166" fmla="*/ 875811 h 2016482"/>
              <a:gd name="connsiteX167" fmla="*/ 73439 w 2520007"/>
              <a:gd name="connsiteY167" fmla="*/ 858898 h 2016482"/>
              <a:gd name="connsiteX168" fmla="*/ 113943 w 2520007"/>
              <a:gd name="connsiteY168" fmla="*/ 845654 h 2016482"/>
              <a:gd name="connsiteX169" fmla="*/ 160711 w 2520007"/>
              <a:gd name="connsiteY169" fmla="*/ 839249 h 2016482"/>
              <a:gd name="connsiteX170" fmla="*/ 206541 w 2520007"/>
              <a:gd name="connsiteY170" fmla="*/ 838862 h 2016482"/>
              <a:gd name="connsiteX171" fmla="*/ 217541 w 2520007"/>
              <a:gd name="connsiteY171" fmla="*/ 848284 h 2016482"/>
              <a:gd name="connsiteX172" fmla="*/ 230128 w 2520007"/>
              <a:gd name="connsiteY172" fmla="*/ 854824 h 2016482"/>
              <a:gd name="connsiteX173" fmla="*/ 244321 w 2520007"/>
              <a:gd name="connsiteY173" fmla="*/ 860526 h 2016482"/>
              <a:gd name="connsiteX174" fmla="*/ 256984 w 2520007"/>
              <a:gd name="connsiteY174" fmla="*/ 868606 h 2016482"/>
              <a:gd name="connsiteX175" fmla="*/ 267640 w 2520007"/>
              <a:gd name="connsiteY175" fmla="*/ 881050 h 2016482"/>
              <a:gd name="connsiteX176" fmla="*/ 278808 w 2520007"/>
              <a:gd name="connsiteY176" fmla="*/ 902231 h 2016482"/>
              <a:gd name="connsiteX177" fmla="*/ 285411 w 2520007"/>
              <a:gd name="connsiteY177" fmla="*/ 925953 h 2016482"/>
              <a:gd name="connsiteX178" fmla="*/ 272778 w 2520007"/>
              <a:gd name="connsiteY178" fmla="*/ 941865 h 2016482"/>
              <a:gd name="connsiteX179" fmla="*/ 266793 w 2520007"/>
              <a:gd name="connsiteY179" fmla="*/ 959047 h 2016482"/>
              <a:gd name="connsiteX180" fmla="*/ 268812 w 2520007"/>
              <a:gd name="connsiteY180" fmla="*/ 976631 h 2016482"/>
              <a:gd name="connsiteX181" fmla="*/ 270831 w 2520007"/>
              <a:gd name="connsiteY181" fmla="*/ 994215 h 2016482"/>
              <a:gd name="connsiteX182" fmla="*/ 271436 w 2520007"/>
              <a:gd name="connsiteY182" fmla="*/ 1013170 h 2016482"/>
              <a:gd name="connsiteX183" fmla="*/ 268068 w 2520007"/>
              <a:gd name="connsiteY183" fmla="*/ 1031671 h 2016482"/>
              <a:gd name="connsiteX184" fmla="*/ 256218 w 2520007"/>
              <a:gd name="connsiteY184" fmla="*/ 1051756 h 2016482"/>
              <a:gd name="connsiteX185" fmla="*/ 211741 w 2520007"/>
              <a:gd name="connsiteY185" fmla="*/ 1064547 h 2016482"/>
              <a:gd name="connsiteX186" fmla="*/ 209614 w 2520007"/>
              <a:gd name="connsiteY186" fmla="*/ 1083190 h 2016482"/>
              <a:gd name="connsiteX187" fmla="*/ 208729 w 2520007"/>
              <a:gd name="connsiteY187" fmla="*/ 1101974 h 2016482"/>
              <a:gd name="connsiteX188" fmla="*/ 209047 w 2520007"/>
              <a:gd name="connsiteY188" fmla="*/ 1123448 h 2016482"/>
              <a:gd name="connsiteX189" fmla="*/ 206805 w 2520007"/>
              <a:gd name="connsiteY189" fmla="*/ 1143098 h 2016482"/>
              <a:gd name="connsiteX190" fmla="*/ 201775 w 2520007"/>
              <a:gd name="connsiteY190" fmla="*/ 1162940 h 2016482"/>
              <a:gd name="connsiteX191" fmla="*/ 195962 w 2520007"/>
              <a:gd name="connsiteY191" fmla="*/ 1178611 h 2016482"/>
              <a:gd name="connsiteX192" fmla="*/ 183790 w 2520007"/>
              <a:gd name="connsiteY192" fmla="*/ 1190493 h 2016482"/>
              <a:gd name="connsiteX193" fmla="*/ 192169 w 2520007"/>
              <a:gd name="connsiteY193" fmla="*/ 1211865 h 2016482"/>
              <a:gd name="connsiteX194" fmla="*/ 201962 w 2520007"/>
              <a:gd name="connsiteY194" fmla="*/ 1231868 h 2016482"/>
              <a:gd name="connsiteX195" fmla="*/ 213418 w 2520007"/>
              <a:gd name="connsiteY195" fmla="*/ 1250529 h 2016482"/>
              <a:gd name="connsiteX196" fmla="*/ 225201 w 2520007"/>
              <a:gd name="connsiteY196" fmla="*/ 1264122 h 2016482"/>
              <a:gd name="connsiteX197" fmla="*/ 236795 w 2520007"/>
              <a:gd name="connsiteY197" fmla="*/ 1270548 h 2016482"/>
              <a:gd name="connsiteX198" fmla="*/ 247478 w 2520007"/>
              <a:gd name="connsiteY198" fmla="*/ 1258496 h 2016482"/>
              <a:gd name="connsiteX199" fmla="*/ 256769 w 2520007"/>
              <a:gd name="connsiteY199" fmla="*/ 1236588 h 2016482"/>
              <a:gd name="connsiteX200" fmla="*/ 269119 w 2520007"/>
              <a:gd name="connsiteY200" fmla="*/ 1209924 h 2016482"/>
              <a:gd name="connsiteX201" fmla="*/ 280992 w 2520007"/>
              <a:gd name="connsiteY201" fmla="*/ 1178613 h 2016482"/>
              <a:gd name="connsiteX202" fmla="*/ 290116 w 2520007"/>
              <a:gd name="connsiteY202" fmla="*/ 1144944 h 2016482"/>
              <a:gd name="connsiteX203" fmla="*/ 300614 w 2520007"/>
              <a:gd name="connsiteY203" fmla="*/ 1112455 h 2016482"/>
              <a:gd name="connsiteX204" fmla="*/ 308093 w 2520007"/>
              <a:gd name="connsiteY204" fmla="*/ 1082173 h 2016482"/>
              <a:gd name="connsiteX205" fmla="*/ 312093 w 2520007"/>
              <a:gd name="connsiteY205" fmla="*/ 1058130 h 2016482"/>
              <a:gd name="connsiteX206" fmla="*/ 312807 w 2520007"/>
              <a:gd name="connsiteY206" fmla="*/ 1040857 h 2016482"/>
              <a:gd name="connsiteX207" fmla="*/ 319684 w 2520007"/>
              <a:gd name="connsiteY207" fmla="*/ 1040110 h 2016482"/>
              <a:gd name="connsiteX208" fmla="*/ 322454 w 2520007"/>
              <a:gd name="connsiteY208" fmla="*/ 1037875 h 2016482"/>
              <a:gd name="connsiteX209" fmla="*/ 326715 w 2520007"/>
              <a:gd name="connsiteY209" fmla="*/ 1035808 h 2016482"/>
              <a:gd name="connsiteX210" fmla="*/ 328493 w 2520007"/>
              <a:gd name="connsiteY210" fmla="*/ 1033459 h 2016482"/>
              <a:gd name="connsiteX211" fmla="*/ 331320 w 2520007"/>
              <a:gd name="connsiteY211" fmla="*/ 1030719 h 2016482"/>
              <a:gd name="connsiteX212" fmla="*/ 333271 w 2520007"/>
              <a:gd name="connsiteY212" fmla="*/ 1026858 h 2016482"/>
              <a:gd name="connsiteX213" fmla="*/ 336749 w 2520007"/>
              <a:gd name="connsiteY213" fmla="*/ 1020620 h 2016482"/>
              <a:gd name="connsiteX214" fmla="*/ 335972 w 2520007"/>
              <a:gd name="connsiteY214" fmla="*/ 1003177 h 2016482"/>
              <a:gd name="connsiteX215" fmla="*/ 341462 w 2520007"/>
              <a:gd name="connsiteY215" fmla="*/ 979303 h 2016482"/>
              <a:gd name="connsiteX216" fmla="*/ 349551 w 2520007"/>
              <a:gd name="connsiteY216" fmla="*/ 954706 h 2016482"/>
              <a:gd name="connsiteX217" fmla="*/ 360372 w 2520007"/>
              <a:gd name="connsiteY217" fmla="*/ 930420 h 2016482"/>
              <a:gd name="connsiteX218" fmla="*/ 370560 w 2520007"/>
              <a:gd name="connsiteY218" fmla="*/ 911675 h 2016482"/>
              <a:gd name="connsiteX219" fmla="*/ 383077 w 2520007"/>
              <a:gd name="connsiteY219" fmla="*/ 896770 h 2016482"/>
              <a:gd name="connsiteX220" fmla="*/ 402013 w 2520007"/>
              <a:gd name="connsiteY220" fmla="*/ 885149 h 2016482"/>
              <a:gd name="connsiteX221" fmla="*/ 425646 w 2520007"/>
              <a:gd name="connsiteY221" fmla="*/ 878658 h 2016482"/>
              <a:gd name="connsiteX222" fmla="*/ 449947 w 2520007"/>
              <a:gd name="connsiteY222" fmla="*/ 877346 h 2016482"/>
              <a:gd name="connsiteX223" fmla="*/ 475851 w 2520007"/>
              <a:gd name="connsiteY223" fmla="*/ 875197 h 2016482"/>
              <a:gd name="connsiteX224" fmla="*/ 503056 w 2520007"/>
              <a:gd name="connsiteY224" fmla="*/ 872685 h 2016482"/>
              <a:gd name="connsiteX225" fmla="*/ 528104 w 2520007"/>
              <a:gd name="connsiteY225" fmla="*/ 864824 h 2016482"/>
              <a:gd name="connsiteX226" fmla="*/ 580282 w 2520007"/>
              <a:gd name="connsiteY226" fmla="*/ 846276 h 2016482"/>
              <a:gd name="connsiteX227" fmla="*/ 636415 w 2520007"/>
              <a:gd name="connsiteY227" fmla="*/ 826138 h 2016482"/>
              <a:gd name="connsiteX228" fmla="*/ 694095 w 2520007"/>
              <a:gd name="connsiteY228" fmla="*/ 805665 h 2016482"/>
              <a:gd name="connsiteX229" fmla="*/ 744994 w 2520007"/>
              <a:gd name="connsiteY229" fmla="*/ 782889 h 2016482"/>
              <a:gd name="connsiteX230" fmla="*/ 736668 w 2520007"/>
              <a:gd name="connsiteY230" fmla="*/ 774283 h 2016482"/>
              <a:gd name="connsiteX231" fmla="*/ 757455 w 2520007"/>
              <a:gd name="connsiteY231" fmla="*/ 768487 h 2016482"/>
              <a:gd name="connsiteX232" fmla="*/ 773486 w 2520007"/>
              <a:gd name="connsiteY232" fmla="*/ 758066 h 2016482"/>
              <a:gd name="connsiteX233" fmla="*/ 789805 w 2520007"/>
              <a:gd name="connsiteY233" fmla="*/ 745126 h 2016482"/>
              <a:gd name="connsiteX234" fmla="*/ 803564 w 2520007"/>
              <a:gd name="connsiteY234" fmla="*/ 730362 h 2016482"/>
              <a:gd name="connsiteX235" fmla="*/ 818756 w 2520007"/>
              <a:gd name="connsiteY235" fmla="*/ 716272 h 2016482"/>
              <a:gd name="connsiteX236" fmla="*/ 2260065 w 2520007"/>
              <a:gd name="connsiteY236" fmla="*/ 305447 h 2016482"/>
              <a:gd name="connsiteX237" fmla="*/ 2280353 w 2520007"/>
              <a:gd name="connsiteY237" fmla="*/ 306230 h 2016482"/>
              <a:gd name="connsiteX238" fmla="*/ 2304193 w 2520007"/>
              <a:gd name="connsiteY238" fmla="*/ 308949 h 2016482"/>
              <a:gd name="connsiteX239" fmla="*/ 2333324 w 2520007"/>
              <a:gd name="connsiteY239" fmla="*/ 313803 h 2016482"/>
              <a:gd name="connsiteX240" fmla="*/ 2362169 w 2520007"/>
              <a:gd name="connsiteY240" fmla="*/ 321177 h 2016482"/>
              <a:gd name="connsiteX241" fmla="*/ 2393209 w 2520007"/>
              <a:gd name="connsiteY241" fmla="*/ 331352 h 2016482"/>
              <a:gd name="connsiteX242" fmla="*/ 2419282 w 2520007"/>
              <a:gd name="connsiteY242" fmla="*/ 340962 h 2016482"/>
              <a:gd name="connsiteX243" fmla="*/ 2443157 w 2520007"/>
              <a:gd name="connsiteY243" fmla="*/ 354404 h 2016482"/>
              <a:gd name="connsiteX244" fmla="*/ 2458093 w 2520007"/>
              <a:gd name="connsiteY244" fmla="*/ 366827 h 2016482"/>
              <a:gd name="connsiteX245" fmla="*/ 2466971 w 2520007"/>
              <a:gd name="connsiteY245" fmla="*/ 381620 h 2016482"/>
              <a:gd name="connsiteX246" fmla="*/ 2470331 w 2520007"/>
              <a:gd name="connsiteY246" fmla="*/ 389660 h 2016482"/>
              <a:gd name="connsiteX247" fmla="*/ 2469561 w 2520007"/>
              <a:gd name="connsiteY247" fmla="*/ 407436 h 2016482"/>
              <a:gd name="connsiteX248" fmla="*/ 2470948 w 2520007"/>
              <a:gd name="connsiteY248" fmla="*/ 430563 h 2016482"/>
              <a:gd name="connsiteX249" fmla="*/ 2470978 w 2520007"/>
              <a:gd name="connsiteY249" fmla="*/ 454556 h 2016482"/>
              <a:gd name="connsiteX250" fmla="*/ 2471733 w 2520007"/>
              <a:gd name="connsiteY250" fmla="*/ 483224 h 2016482"/>
              <a:gd name="connsiteX251" fmla="*/ 2470273 w 2520007"/>
              <a:gd name="connsiteY251" fmla="*/ 507048 h 2016482"/>
              <a:gd name="connsiteX252" fmla="*/ 2470419 w 2520007"/>
              <a:gd name="connsiteY252" fmla="*/ 530032 h 2016482"/>
              <a:gd name="connsiteX253" fmla="*/ 2468580 w 2520007"/>
              <a:gd name="connsiteY253" fmla="*/ 546156 h 2016482"/>
              <a:gd name="connsiteX254" fmla="*/ 2455062 w 2520007"/>
              <a:gd name="connsiteY254" fmla="*/ 580853 h 2016482"/>
              <a:gd name="connsiteX255" fmla="*/ 2457081 w 2520007"/>
              <a:gd name="connsiteY255" fmla="*/ 598438 h 2016482"/>
              <a:gd name="connsiteX256" fmla="*/ 2459786 w 2520007"/>
              <a:gd name="connsiteY256" fmla="*/ 623245 h 2016482"/>
              <a:gd name="connsiteX257" fmla="*/ 2463790 w 2520007"/>
              <a:gd name="connsiteY257" fmla="*/ 647691 h 2016482"/>
              <a:gd name="connsiteX258" fmla="*/ 2466591 w 2520007"/>
              <a:gd name="connsiteY258" fmla="*/ 669448 h 2016482"/>
              <a:gd name="connsiteX259" fmla="*/ 2466564 w 2520007"/>
              <a:gd name="connsiteY259" fmla="*/ 693945 h 2016482"/>
              <a:gd name="connsiteX260" fmla="*/ 2463691 w 2520007"/>
              <a:gd name="connsiteY260" fmla="*/ 719138 h 2016482"/>
              <a:gd name="connsiteX261" fmla="*/ 2459441 w 2520007"/>
              <a:gd name="connsiteY261" fmla="*/ 743153 h 2016482"/>
              <a:gd name="connsiteX262" fmla="*/ 2455671 w 2520007"/>
              <a:gd name="connsiteY262" fmla="*/ 765181 h 2016482"/>
              <a:gd name="connsiteX263" fmla="*/ 2453200 w 2520007"/>
              <a:gd name="connsiteY263" fmla="*/ 786846 h 2016482"/>
              <a:gd name="connsiteX264" fmla="*/ 2455507 w 2520007"/>
              <a:gd name="connsiteY264" fmla="*/ 801911 h 2016482"/>
              <a:gd name="connsiteX265" fmla="*/ 2463622 w 2520007"/>
              <a:gd name="connsiteY265" fmla="*/ 814577 h 2016482"/>
              <a:gd name="connsiteX266" fmla="*/ 2474162 w 2520007"/>
              <a:gd name="connsiteY266" fmla="*/ 828029 h 2016482"/>
              <a:gd name="connsiteX267" fmla="*/ 2486117 w 2520007"/>
              <a:gd name="connsiteY267" fmla="*/ 840111 h 2016482"/>
              <a:gd name="connsiteX268" fmla="*/ 2497194 w 2520007"/>
              <a:gd name="connsiteY268" fmla="*/ 851072 h 2016482"/>
              <a:gd name="connsiteX269" fmla="*/ 2508079 w 2520007"/>
              <a:gd name="connsiteY269" fmla="*/ 861502 h 2016482"/>
              <a:gd name="connsiteX270" fmla="*/ 2517092 w 2520007"/>
              <a:gd name="connsiteY270" fmla="*/ 877331 h 2016482"/>
              <a:gd name="connsiteX271" fmla="*/ 2520007 w 2520007"/>
              <a:gd name="connsiteY271" fmla="*/ 898080 h 2016482"/>
              <a:gd name="connsiteX272" fmla="*/ 2489389 w 2520007"/>
              <a:gd name="connsiteY272" fmla="*/ 941545 h 2016482"/>
              <a:gd name="connsiteX273" fmla="*/ 2463603 w 2520007"/>
              <a:gd name="connsiteY273" fmla="*/ 991177 h 2016482"/>
              <a:gd name="connsiteX274" fmla="*/ 2441617 w 2520007"/>
              <a:gd name="connsiteY274" fmla="*/ 1042772 h 2016482"/>
              <a:gd name="connsiteX275" fmla="*/ 2419095 w 2520007"/>
              <a:gd name="connsiteY275" fmla="*/ 1096858 h 2016482"/>
              <a:gd name="connsiteX276" fmla="*/ 2395753 w 2520007"/>
              <a:gd name="connsiteY276" fmla="*/ 1149321 h 2016482"/>
              <a:gd name="connsiteX277" fmla="*/ 2371093 w 2520007"/>
              <a:gd name="connsiteY277" fmla="*/ 1200101 h 2016482"/>
              <a:gd name="connsiteX278" fmla="*/ 2358437 w 2520007"/>
              <a:gd name="connsiteY278" fmla="*/ 1227241 h 2016482"/>
              <a:gd name="connsiteX279" fmla="*/ 2347042 w 2520007"/>
              <a:gd name="connsiteY279" fmla="*/ 1256565 h 2016482"/>
              <a:gd name="connsiteX280" fmla="*/ 2338321 w 2520007"/>
              <a:gd name="connsiteY280" fmla="*/ 1286706 h 2016482"/>
              <a:gd name="connsiteX281" fmla="*/ 2325091 w 2520007"/>
              <a:gd name="connsiteY281" fmla="*/ 1318883 h 2016482"/>
              <a:gd name="connsiteX282" fmla="*/ 2312396 w 2520007"/>
              <a:gd name="connsiteY282" fmla="*/ 1348571 h 2016482"/>
              <a:gd name="connsiteX283" fmla="*/ 2293209 w 2520007"/>
              <a:gd name="connsiteY283" fmla="*/ 1373434 h 2016482"/>
              <a:gd name="connsiteX284" fmla="*/ 2272629 w 2520007"/>
              <a:gd name="connsiteY284" fmla="*/ 1388440 h 2016482"/>
              <a:gd name="connsiteX285" fmla="*/ 2247409 w 2520007"/>
              <a:gd name="connsiteY285" fmla="*/ 1397813 h 2016482"/>
              <a:gd name="connsiteX286" fmla="*/ 2219917 w 2520007"/>
              <a:gd name="connsiteY286" fmla="*/ 1402844 h 2016482"/>
              <a:gd name="connsiteX287" fmla="*/ 2189867 w 2520007"/>
              <a:gd name="connsiteY287" fmla="*/ 1406051 h 2016482"/>
              <a:gd name="connsiteX288" fmla="*/ 2158746 w 2520007"/>
              <a:gd name="connsiteY288" fmla="*/ 1407605 h 2016482"/>
              <a:gd name="connsiteX289" fmla="*/ 2128523 w 2520007"/>
              <a:gd name="connsiteY289" fmla="*/ 1412325 h 2016482"/>
              <a:gd name="connsiteX290" fmla="*/ 2075528 w 2520007"/>
              <a:gd name="connsiteY290" fmla="*/ 1415978 h 2016482"/>
              <a:gd name="connsiteX291" fmla="*/ 2015714 w 2520007"/>
              <a:gd name="connsiteY291" fmla="*/ 1419873 h 2016482"/>
              <a:gd name="connsiteX292" fmla="*/ 1951316 w 2520007"/>
              <a:gd name="connsiteY292" fmla="*/ 1417632 h 2016482"/>
              <a:gd name="connsiteX293" fmla="*/ 1882888 w 2520007"/>
              <a:gd name="connsiteY293" fmla="*/ 1415440 h 2016482"/>
              <a:gd name="connsiteX294" fmla="*/ 1814976 w 2520007"/>
              <a:gd name="connsiteY294" fmla="*/ 1408715 h 2016482"/>
              <a:gd name="connsiteX295" fmla="*/ 1744276 w 2520007"/>
              <a:gd name="connsiteY295" fmla="*/ 1402181 h 2016482"/>
              <a:gd name="connsiteX296" fmla="*/ 1673748 w 2520007"/>
              <a:gd name="connsiteY296" fmla="*/ 1394137 h 2016482"/>
              <a:gd name="connsiteX297" fmla="*/ 1664777 w 2520007"/>
              <a:gd name="connsiteY297" fmla="*/ 1486008 h 2016482"/>
              <a:gd name="connsiteX298" fmla="*/ 1660430 w 2520007"/>
              <a:gd name="connsiteY298" fmla="*/ 1581470 h 2016482"/>
              <a:gd name="connsiteX299" fmla="*/ 1660533 w 2520007"/>
              <a:gd name="connsiteY299" fmla="*/ 1675397 h 2016482"/>
              <a:gd name="connsiteX300" fmla="*/ 1663886 w 2520007"/>
              <a:gd name="connsiteY300" fmla="*/ 1765101 h 2016482"/>
              <a:gd name="connsiteX301" fmla="*/ 1671653 w 2520007"/>
              <a:gd name="connsiteY301" fmla="*/ 1849184 h 2016482"/>
              <a:gd name="connsiteX302" fmla="*/ 1680703 w 2520007"/>
              <a:gd name="connsiteY302" fmla="*/ 1924225 h 2016482"/>
              <a:gd name="connsiteX303" fmla="*/ 1685784 w 2520007"/>
              <a:gd name="connsiteY303" fmla="*/ 1985544 h 2016482"/>
              <a:gd name="connsiteX304" fmla="*/ 1686042 w 2520007"/>
              <a:gd name="connsiteY304" fmla="*/ 1988370 h 2016482"/>
              <a:gd name="connsiteX305" fmla="*/ 1514336 w 2520007"/>
              <a:gd name="connsiteY305" fmla="*/ 1992391 h 2016482"/>
              <a:gd name="connsiteX306" fmla="*/ 1514155 w 2520007"/>
              <a:gd name="connsiteY306" fmla="*/ 1990466 h 2016482"/>
              <a:gd name="connsiteX307" fmla="*/ 1504848 w 2520007"/>
              <a:gd name="connsiteY307" fmla="*/ 1941936 h 2016482"/>
              <a:gd name="connsiteX308" fmla="*/ 1490154 w 2520007"/>
              <a:gd name="connsiteY308" fmla="*/ 1894324 h 2016482"/>
              <a:gd name="connsiteX309" fmla="*/ 1474866 w 2520007"/>
              <a:gd name="connsiteY309" fmla="*/ 1849705 h 2016482"/>
              <a:gd name="connsiteX310" fmla="*/ 1458585 w 2520007"/>
              <a:gd name="connsiteY310" fmla="*/ 1804974 h 2016482"/>
              <a:gd name="connsiteX311" fmla="*/ 1445627 w 2520007"/>
              <a:gd name="connsiteY311" fmla="*/ 1764194 h 2016482"/>
              <a:gd name="connsiteX312" fmla="*/ 1407369 w 2520007"/>
              <a:gd name="connsiteY312" fmla="*/ 1627633 h 2016482"/>
              <a:gd name="connsiteX313" fmla="*/ 1372739 w 2520007"/>
              <a:gd name="connsiteY313" fmla="*/ 1494550 h 2016482"/>
              <a:gd name="connsiteX314" fmla="*/ 1341224 w 2520007"/>
              <a:gd name="connsiteY314" fmla="*/ 1356206 h 2016482"/>
              <a:gd name="connsiteX315" fmla="*/ 1293808 w 2520007"/>
              <a:gd name="connsiteY315" fmla="*/ 1063946 h 2016482"/>
              <a:gd name="connsiteX316" fmla="*/ 1275639 w 2520007"/>
              <a:gd name="connsiteY316" fmla="*/ 1009301 h 2016482"/>
              <a:gd name="connsiteX317" fmla="*/ 1253917 w 2520007"/>
              <a:gd name="connsiteY317" fmla="*/ 952721 h 2016482"/>
              <a:gd name="connsiteX318" fmla="*/ 1231717 w 2520007"/>
              <a:gd name="connsiteY318" fmla="*/ 898126 h 2016482"/>
              <a:gd name="connsiteX319" fmla="*/ 1212152 w 2520007"/>
              <a:gd name="connsiteY319" fmla="*/ 846895 h 2016482"/>
              <a:gd name="connsiteX320" fmla="*/ 1199417 w 2520007"/>
              <a:gd name="connsiteY320" fmla="*/ 768881 h 2016482"/>
              <a:gd name="connsiteX321" fmla="*/ 1213861 w 2520007"/>
              <a:gd name="connsiteY321" fmla="*/ 761341 h 2016482"/>
              <a:gd name="connsiteX322" fmla="*/ 1221728 w 2520007"/>
              <a:gd name="connsiteY322" fmla="*/ 773978 h 2016482"/>
              <a:gd name="connsiteX323" fmla="*/ 1236414 w 2520007"/>
              <a:gd name="connsiteY323" fmla="*/ 786372 h 2016482"/>
              <a:gd name="connsiteX324" fmla="*/ 1248733 w 2520007"/>
              <a:gd name="connsiteY324" fmla="*/ 797475 h 2016482"/>
              <a:gd name="connsiteX325" fmla="*/ 1262465 w 2520007"/>
              <a:gd name="connsiteY325" fmla="*/ 807207 h 2016482"/>
              <a:gd name="connsiteX326" fmla="*/ 1255508 w 2520007"/>
              <a:gd name="connsiteY326" fmla="*/ 819684 h 2016482"/>
              <a:gd name="connsiteX327" fmla="*/ 1292444 w 2520007"/>
              <a:gd name="connsiteY327" fmla="*/ 850950 h 2016482"/>
              <a:gd name="connsiteX328" fmla="*/ 1319016 w 2520007"/>
              <a:gd name="connsiteY328" fmla="*/ 853981 h 2016482"/>
              <a:gd name="connsiteX329" fmla="*/ 1353707 w 2520007"/>
              <a:gd name="connsiteY329" fmla="*/ 856406 h 2016482"/>
              <a:gd name="connsiteX330" fmla="*/ 1393977 w 2520007"/>
              <a:gd name="connsiteY330" fmla="*/ 858448 h 2016482"/>
              <a:gd name="connsiteX331" fmla="*/ 1435201 w 2520007"/>
              <a:gd name="connsiteY331" fmla="*/ 863151 h 2016482"/>
              <a:gd name="connsiteX332" fmla="*/ 1476425 w 2520007"/>
              <a:gd name="connsiteY332" fmla="*/ 867853 h 2016482"/>
              <a:gd name="connsiteX333" fmla="*/ 1515165 w 2520007"/>
              <a:gd name="connsiteY333" fmla="*/ 872272 h 2016482"/>
              <a:gd name="connsiteX334" fmla="*/ 1549225 w 2520007"/>
              <a:gd name="connsiteY334" fmla="*/ 880240 h 2016482"/>
              <a:gd name="connsiteX335" fmla="*/ 1575510 w 2520007"/>
              <a:gd name="connsiteY335" fmla="*/ 885790 h 2016482"/>
              <a:gd name="connsiteX336" fmla="*/ 1593503 w 2520007"/>
              <a:gd name="connsiteY336" fmla="*/ 893457 h 2016482"/>
              <a:gd name="connsiteX337" fmla="*/ 1611990 w 2520007"/>
              <a:gd name="connsiteY337" fmla="*/ 907816 h 2016482"/>
              <a:gd name="connsiteX338" fmla="*/ 1622244 w 2520007"/>
              <a:gd name="connsiteY338" fmla="*/ 923788 h 2016482"/>
              <a:gd name="connsiteX339" fmla="*/ 1627627 w 2520007"/>
              <a:gd name="connsiteY339" fmla="*/ 936142 h 2016482"/>
              <a:gd name="connsiteX340" fmla="*/ 1631424 w 2520007"/>
              <a:gd name="connsiteY340" fmla="*/ 951376 h 2016482"/>
              <a:gd name="connsiteX341" fmla="*/ 1636041 w 2520007"/>
              <a:gd name="connsiteY341" fmla="*/ 968236 h 2016482"/>
              <a:gd name="connsiteX342" fmla="*/ 1644594 w 2520007"/>
              <a:gd name="connsiteY342" fmla="*/ 988096 h 2016482"/>
              <a:gd name="connsiteX343" fmla="*/ 1651621 w 2520007"/>
              <a:gd name="connsiteY343" fmla="*/ 997065 h 2016482"/>
              <a:gd name="connsiteX344" fmla="*/ 1662012 w 2520007"/>
              <a:gd name="connsiteY344" fmla="*/ 1000802 h 2016482"/>
              <a:gd name="connsiteX345" fmla="*/ 1674008 w 2520007"/>
              <a:gd name="connsiteY345" fmla="*/ 1003702 h 2016482"/>
              <a:gd name="connsiteX346" fmla="*/ 1686882 w 2520007"/>
              <a:gd name="connsiteY346" fmla="*/ 1007723 h 2016482"/>
              <a:gd name="connsiteX347" fmla="*/ 1700005 w 2520007"/>
              <a:gd name="connsiteY347" fmla="*/ 1011771 h 2016482"/>
              <a:gd name="connsiteX348" fmla="*/ 1710121 w 2520007"/>
              <a:gd name="connsiteY348" fmla="*/ 1039977 h 2016482"/>
              <a:gd name="connsiteX349" fmla="*/ 1717781 w 2520007"/>
              <a:gd name="connsiteY349" fmla="*/ 1043402 h 2016482"/>
              <a:gd name="connsiteX350" fmla="*/ 1735164 w 2520007"/>
              <a:gd name="connsiteY350" fmla="*/ 1045385 h 2016482"/>
              <a:gd name="connsiteX351" fmla="*/ 1757418 w 2520007"/>
              <a:gd name="connsiteY351" fmla="*/ 1050986 h 2016482"/>
              <a:gd name="connsiteX352" fmla="*/ 1781259 w 2520007"/>
              <a:gd name="connsiteY352" fmla="*/ 1053706 h 2016482"/>
              <a:gd name="connsiteX353" fmla="*/ 1803743 w 2520007"/>
              <a:gd name="connsiteY353" fmla="*/ 1057291 h 2016482"/>
              <a:gd name="connsiteX354" fmla="*/ 1822196 w 2520007"/>
              <a:gd name="connsiteY354" fmla="*/ 1060927 h 2016482"/>
              <a:gd name="connsiteX355" fmla="*/ 1844295 w 2520007"/>
              <a:gd name="connsiteY355" fmla="*/ 1070084 h 2016482"/>
              <a:gd name="connsiteX356" fmla="*/ 1871190 w 2520007"/>
              <a:gd name="connsiteY356" fmla="*/ 1081318 h 2016482"/>
              <a:gd name="connsiteX357" fmla="*/ 1898256 w 2520007"/>
              <a:gd name="connsiteY357" fmla="*/ 1091041 h 2016482"/>
              <a:gd name="connsiteX358" fmla="*/ 1924330 w 2520007"/>
              <a:gd name="connsiteY358" fmla="*/ 1100650 h 2016482"/>
              <a:gd name="connsiteX359" fmla="*/ 1946468 w 2520007"/>
              <a:gd name="connsiteY359" fmla="*/ 1107259 h 2016482"/>
              <a:gd name="connsiteX360" fmla="*/ 1972868 w 2520007"/>
              <a:gd name="connsiteY360" fmla="*/ 1111801 h 2016482"/>
              <a:gd name="connsiteX361" fmla="*/ 2002172 w 2520007"/>
              <a:gd name="connsiteY361" fmla="*/ 1115144 h 2016482"/>
              <a:gd name="connsiteX362" fmla="*/ 2032890 w 2520007"/>
              <a:gd name="connsiteY362" fmla="*/ 1117117 h 2016482"/>
              <a:gd name="connsiteX363" fmla="*/ 2060704 w 2520007"/>
              <a:gd name="connsiteY363" fmla="*/ 1120290 h 2016482"/>
              <a:gd name="connsiteX364" fmla="*/ 2085575 w 2520007"/>
              <a:gd name="connsiteY364" fmla="*/ 1127210 h 2016482"/>
              <a:gd name="connsiteX365" fmla="*/ 2093946 w 2520007"/>
              <a:gd name="connsiteY365" fmla="*/ 1113362 h 2016482"/>
              <a:gd name="connsiteX366" fmla="*/ 2105832 w 2520007"/>
              <a:gd name="connsiteY366" fmla="*/ 1104000 h 2016482"/>
              <a:gd name="connsiteX367" fmla="*/ 2117890 w 2520007"/>
              <a:gd name="connsiteY367" fmla="*/ 1093125 h 2016482"/>
              <a:gd name="connsiteX368" fmla="*/ 2125553 w 2520007"/>
              <a:gd name="connsiteY368" fmla="*/ 1083281 h 2016482"/>
              <a:gd name="connsiteX369" fmla="*/ 2133925 w 2520007"/>
              <a:gd name="connsiteY369" fmla="*/ 1069434 h 2016482"/>
              <a:gd name="connsiteX370" fmla="*/ 2136833 w 2520007"/>
              <a:gd name="connsiteY370" fmla="*/ 1054964 h 2016482"/>
              <a:gd name="connsiteX371" fmla="*/ 2136799 w 2520007"/>
              <a:gd name="connsiteY371" fmla="*/ 1044241 h 2016482"/>
              <a:gd name="connsiteX372" fmla="*/ 2138179 w 2520007"/>
              <a:gd name="connsiteY372" fmla="*/ 1032149 h 2016482"/>
              <a:gd name="connsiteX373" fmla="*/ 2141087 w 2520007"/>
              <a:gd name="connsiteY373" fmla="*/ 1017679 h 2016482"/>
              <a:gd name="connsiteX374" fmla="*/ 2148964 w 2520007"/>
              <a:gd name="connsiteY374" fmla="*/ 997140 h 2016482"/>
              <a:gd name="connsiteX375" fmla="*/ 2167238 w 2520007"/>
              <a:gd name="connsiteY375" fmla="*/ 967069 h 2016482"/>
              <a:gd name="connsiteX376" fmla="*/ 2188050 w 2520007"/>
              <a:gd name="connsiteY376" fmla="*/ 936776 h 2016482"/>
              <a:gd name="connsiteX377" fmla="*/ 2203840 w 2520007"/>
              <a:gd name="connsiteY377" fmla="*/ 906421 h 2016482"/>
              <a:gd name="connsiteX378" fmla="*/ 2211641 w 2520007"/>
              <a:gd name="connsiteY378" fmla="*/ 884343 h 2016482"/>
              <a:gd name="connsiteX379" fmla="*/ 2220266 w 2520007"/>
              <a:gd name="connsiteY379" fmla="*/ 857254 h 2016482"/>
              <a:gd name="connsiteX380" fmla="*/ 2225968 w 2520007"/>
              <a:gd name="connsiteY380" fmla="*/ 829322 h 2016482"/>
              <a:gd name="connsiteX381" fmla="*/ 2234478 w 2520007"/>
              <a:gd name="connsiteY381" fmla="*/ 803241 h 2016482"/>
              <a:gd name="connsiteX382" fmla="*/ 2242394 w 2520007"/>
              <a:gd name="connsiteY382" fmla="*/ 780154 h 2016482"/>
              <a:gd name="connsiteX383" fmla="*/ 2251398 w 2520007"/>
              <a:gd name="connsiteY383" fmla="*/ 760765 h 2016482"/>
              <a:gd name="connsiteX384" fmla="*/ 2263743 w 2520007"/>
              <a:gd name="connsiteY384" fmla="*/ 747371 h 2016482"/>
              <a:gd name="connsiteX385" fmla="*/ 2277445 w 2520007"/>
              <a:gd name="connsiteY385" fmla="*/ 733112 h 2016482"/>
              <a:gd name="connsiteX386" fmla="*/ 2287403 w 2520007"/>
              <a:gd name="connsiteY386" fmla="*/ 716383 h 2016482"/>
              <a:gd name="connsiteX387" fmla="*/ 2295205 w 2520007"/>
              <a:gd name="connsiteY387" fmla="*/ 694304 h 2016482"/>
              <a:gd name="connsiteX388" fmla="*/ 2297159 w 2520007"/>
              <a:gd name="connsiteY388" fmla="*/ 677174 h 2016482"/>
              <a:gd name="connsiteX389" fmla="*/ 2298826 w 2520007"/>
              <a:gd name="connsiteY389" fmla="*/ 662562 h 2016482"/>
              <a:gd name="connsiteX390" fmla="*/ 2299423 w 2520007"/>
              <a:gd name="connsiteY390" fmla="*/ 646296 h 2016482"/>
              <a:gd name="connsiteX391" fmla="*/ 2299962 w 2520007"/>
              <a:gd name="connsiteY391" fmla="*/ 630536 h 2016482"/>
              <a:gd name="connsiteX392" fmla="*/ 2304573 w 2520007"/>
              <a:gd name="connsiteY392" fmla="*/ 612176 h 2016482"/>
              <a:gd name="connsiteX393" fmla="*/ 2276004 w 2520007"/>
              <a:gd name="connsiteY393" fmla="*/ 580334 h 2016482"/>
              <a:gd name="connsiteX394" fmla="*/ 2247417 w 2520007"/>
              <a:gd name="connsiteY394" fmla="*/ 546449 h 2016482"/>
              <a:gd name="connsiteX395" fmla="*/ 2224638 w 2520007"/>
              <a:gd name="connsiteY395" fmla="*/ 510164 h 2016482"/>
              <a:gd name="connsiteX396" fmla="*/ 2206293 w 2520007"/>
              <a:gd name="connsiteY396" fmla="*/ 470300 h 2016482"/>
              <a:gd name="connsiteX397" fmla="*/ 2192553 w 2520007"/>
              <a:gd name="connsiteY397" fmla="*/ 425348 h 2016482"/>
              <a:gd name="connsiteX398" fmla="*/ 2179317 w 2520007"/>
              <a:gd name="connsiteY398" fmla="*/ 353912 h 2016482"/>
              <a:gd name="connsiteX399" fmla="*/ 2197832 w 2520007"/>
              <a:gd name="connsiteY399" fmla="*/ 343775 h 2016482"/>
              <a:gd name="connsiteX400" fmla="*/ 2218274 w 2520007"/>
              <a:gd name="connsiteY400" fmla="*/ 341003 h 2016482"/>
              <a:gd name="connsiteX401" fmla="*/ 2242328 w 2520007"/>
              <a:gd name="connsiteY401" fmla="*/ 333027 h 2016482"/>
              <a:gd name="connsiteX402" fmla="*/ 1040959 w 2520007"/>
              <a:gd name="connsiteY402" fmla="*/ 0 h 2016482"/>
              <a:gd name="connsiteX403" fmla="*/ 1110461 w 2520007"/>
              <a:gd name="connsiteY403" fmla="*/ 31341 h 2016482"/>
              <a:gd name="connsiteX404" fmla="*/ 1124193 w 2520007"/>
              <a:gd name="connsiteY404" fmla="*/ 43924 h 2016482"/>
              <a:gd name="connsiteX405" fmla="*/ 1130498 w 2520007"/>
              <a:gd name="connsiteY405" fmla="*/ 61170 h 2016482"/>
              <a:gd name="connsiteX406" fmla="*/ 1135598 w 2520007"/>
              <a:gd name="connsiteY406" fmla="*/ 76901 h 2016482"/>
              <a:gd name="connsiteX407" fmla="*/ 1141748 w 2520007"/>
              <a:gd name="connsiteY407" fmla="*/ 95506 h 2016482"/>
              <a:gd name="connsiteX408" fmla="*/ 1146693 w 2520007"/>
              <a:gd name="connsiteY408" fmla="*/ 112597 h 2016482"/>
              <a:gd name="connsiteX409" fmla="*/ 1188663 w 2520007"/>
              <a:gd name="connsiteY409" fmla="*/ 143551 h 2016482"/>
              <a:gd name="connsiteX410" fmla="*/ 1203136 w 2520007"/>
              <a:gd name="connsiteY410" fmla="*/ 161728 h 2016482"/>
              <a:gd name="connsiteX411" fmla="*/ 1218194 w 2520007"/>
              <a:gd name="connsiteY411" fmla="*/ 186858 h 2016482"/>
              <a:gd name="connsiteX412" fmla="*/ 1231581 w 2520007"/>
              <a:gd name="connsiteY412" fmla="*/ 214552 h 2016482"/>
              <a:gd name="connsiteX413" fmla="*/ 1240729 w 2520007"/>
              <a:gd name="connsiteY413" fmla="*/ 243139 h 2016482"/>
              <a:gd name="connsiteX414" fmla="*/ 1249291 w 2520007"/>
              <a:gd name="connsiteY414" fmla="*/ 264774 h 2016482"/>
              <a:gd name="connsiteX415" fmla="*/ 1241693 w 2520007"/>
              <a:gd name="connsiteY415" fmla="*/ 331390 h 2016482"/>
              <a:gd name="connsiteX416" fmla="*/ 1243295 w 2520007"/>
              <a:gd name="connsiteY416" fmla="*/ 353608 h 2016482"/>
              <a:gd name="connsiteX417" fmla="*/ 1249756 w 2520007"/>
              <a:gd name="connsiteY417" fmla="*/ 369494 h 2016482"/>
              <a:gd name="connsiteX418" fmla="*/ 1254855 w 2520007"/>
              <a:gd name="connsiteY418" fmla="*/ 385225 h 2016482"/>
              <a:gd name="connsiteX419" fmla="*/ 1258749 w 2520007"/>
              <a:gd name="connsiteY419" fmla="*/ 399441 h 2016482"/>
              <a:gd name="connsiteX420" fmla="*/ 1262798 w 2520007"/>
              <a:gd name="connsiteY420" fmla="*/ 412298 h 2016482"/>
              <a:gd name="connsiteX421" fmla="*/ 1263814 w 2520007"/>
              <a:gd name="connsiteY421" fmla="*/ 427563 h 2016482"/>
              <a:gd name="connsiteX422" fmla="*/ 1261798 w 2520007"/>
              <a:gd name="connsiteY422" fmla="*/ 445236 h 2016482"/>
              <a:gd name="connsiteX423" fmla="*/ 1257956 w 2520007"/>
              <a:gd name="connsiteY423" fmla="*/ 466833 h 2016482"/>
              <a:gd name="connsiteX424" fmla="*/ 1249100 w 2520007"/>
              <a:gd name="connsiteY424" fmla="*/ 496121 h 2016482"/>
              <a:gd name="connsiteX425" fmla="*/ 1240244 w 2520007"/>
              <a:gd name="connsiteY425" fmla="*/ 525410 h 2016482"/>
              <a:gd name="connsiteX426" fmla="*/ 1237142 w 2520007"/>
              <a:gd name="connsiteY426" fmla="*/ 552599 h 2016482"/>
              <a:gd name="connsiteX427" fmla="*/ 1234816 w 2520007"/>
              <a:gd name="connsiteY427" fmla="*/ 572992 h 2016482"/>
              <a:gd name="connsiteX428" fmla="*/ 1234161 w 2520007"/>
              <a:gd name="connsiteY428" fmla="*/ 590821 h 2016482"/>
              <a:gd name="connsiteX429" fmla="*/ 1232145 w 2520007"/>
              <a:gd name="connsiteY429" fmla="*/ 608495 h 2016482"/>
              <a:gd name="connsiteX430" fmla="*/ 1227717 w 2520007"/>
              <a:gd name="connsiteY430" fmla="*/ 623139 h 2016482"/>
              <a:gd name="connsiteX431" fmla="*/ 1219206 w 2520007"/>
              <a:gd name="connsiteY431" fmla="*/ 637317 h 2016482"/>
              <a:gd name="connsiteX432" fmla="*/ 1201012 w 2520007"/>
              <a:gd name="connsiteY432" fmla="*/ 651768 h 2016482"/>
              <a:gd name="connsiteX433" fmla="*/ 1174341 w 2520007"/>
              <a:gd name="connsiteY433" fmla="*/ 668006 h 2016482"/>
              <a:gd name="connsiteX434" fmla="*/ 1169068 w 2520007"/>
              <a:gd name="connsiteY434" fmla="*/ 714229 h 2016482"/>
              <a:gd name="connsiteX435" fmla="*/ 1179647 w 2520007"/>
              <a:gd name="connsiteY435" fmla="*/ 718191 h 2016482"/>
              <a:gd name="connsiteX436" fmla="*/ 1181748 w 2520007"/>
              <a:gd name="connsiteY436" fmla="*/ 723940 h 2016482"/>
              <a:gd name="connsiteX437" fmla="*/ 1180663 w 2520007"/>
              <a:gd name="connsiteY437" fmla="*/ 733456 h 2016482"/>
              <a:gd name="connsiteX438" fmla="*/ 1179267 w 2520007"/>
              <a:gd name="connsiteY438" fmla="*/ 745692 h 2016482"/>
              <a:gd name="connsiteX439" fmla="*/ 1166983 w 2520007"/>
              <a:gd name="connsiteY439" fmla="*/ 756685 h 2016482"/>
              <a:gd name="connsiteX440" fmla="*/ 1158937 w 2520007"/>
              <a:gd name="connsiteY440" fmla="*/ 766785 h 2016482"/>
              <a:gd name="connsiteX441" fmla="*/ 1146962 w 2520007"/>
              <a:gd name="connsiteY441" fmla="*/ 775060 h 2016482"/>
              <a:gd name="connsiteX442" fmla="*/ 1133782 w 2520007"/>
              <a:gd name="connsiteY442" fmla="*/ 781819 h 2016482"/>
              <a:gd name="connsiteX443" fmla="*/ 1113245 w 2520007"/>
              <a:gd name="connsiteY443" fmla="*/ 768459 h 2016482"/>
              <a:gd name="connsiteX444" fmla="*/ 1084386 w 2520007"/>
              <a:gd name="connsiteY444" fmla="*/ 755527 h 2016482"/>
              <a:gd name="connsiteX445" fmla="*/ 1049928 w 2520007"/>
              <a:gd name="connsiteY445" fmla="*/ 743333 h 2016482"/>
              <a:gd name="connsiteX446" fmla="*/ 1012902 w 2520007"/>
              <a:gd name="connsiteY446" fmla="*/ 729469 h 2016482"/>
              <a:gd name="connsiteX447" fmla="*/ 975722 w 2520007"/>
              <a:gd name="connsiteY447" fmla="*/ 716965 h 2016482"/>
              <a:gd name="connsiteX448" fmla="*/ 940058 w 2520007"/>
              <a:gd name="connsiteY448" fmla="*/ 703256 h 2016482"/>
              <a:gd name="connsiteX449" fmla="*/ 905754 w 2520007"/>
              <a:gd name="connsiteY449" fmla="*/ 689703 h 2016482"/>
              <a:gd name="connsiteX450" fmla="*/ 878567 w 2520007"/>
              <a:gd name="connsiteY450" fmla="*/ 674207 h 2016482"/>
              <a:gd name="connsiteX451" fmla="*/ 856823 w 2520007"/>
              <a:gd name="connsiteY451" fmla="*/ 659332 h 2016482"/>
              <a:gd name="connsiteX452" fmla="*/ 846590 w 2520007"/>
              <a:gd name="connsiteY452" fmla="*/ 640261 h 2016482"/>
              <a:gd name="connsiteX453" fmla="*/ 844953 w 2520007"/>
              <a:gd name="connsiteY453" fmla="*/ 630434 h 2016482"/>
              <a:gd name="connsiteX454" fmla="*/ 846349 w 2520007"/>
              <a:gd name="connsiteY454" fmla="*/ 618198 h 2016482"/>
              <a:gd name="connsiteX455" fmla="*/ 847589 w 2520007"/>
              <a:gd name="connsiteY455" fmla="*/ 607323 h 2016482"/>
              <a:gd name="connsiteX456" fmla="*/ 845798 w 2520007"/>
              <a:gd name="connsiteY456" fmla="*/ 598855 h 2016482"/>
              <a:gd name="connsiteX457" fmla="*/ 831204 w 2520007"/>
              <a:gd name="connsiteY457" fmla="*/ 569647 h 2016482"/>
              <a:gd name="connsiteX458" fmla="*/ 808446 w 2520007"/>
              <a:gd name="connsiteY458" fmla="*/ 539506 h 2016482"/>
              <a:gd name="connsiteX459" fmla="*/ 783118 w 2520007"/>
              <a:gd name="connsiteY459" fmla="*/ 507696 h 2016482"/>
              <a:gd name="connsiteX460" fmla="*/ 756121 w 2520007"/>
              <a:gd name="connsiteY460" fmla="*/ 478450 h 2016482"/>
              <a:gd name="connsiteX461" fmla="*/ 735929 w 2520007"/>
              <a:gd name="connsiteY461" fmla="*/ 449980 h 2016482"/>
              <a:gd name="connsiteX462" fmla="*/ 719975 w 2520007"/>
              <a:gd name="connsiteY462" fmla="*/ 420616 h 2016482"/>
              <a:gd name="connsiteX463" fmla="*/ 710240 w 2520007"/>
              <a:gd name="connsiteY463" fmla="*/ 385076 h 2016482"/>
              <a:gd name="connsiteX464" fmla="*/ 703693 w 2520007"/>
              <a:gd name="connsiteY464" fmla="*/ 345767 h 2016482"/>
              <a:gd name="connsiteX465" fmla="*/ 703057 w 2520007"/>
              <a:gd name="connsiteY465" fmla="*/ 303001 h 2016482"/>
              <a:gd name="connsiteX466" fmla="*/ 708019 w 2520007"/>
              <a:gd name="connsiteY466" fmla="*/ 259497 h 2016482"/>
              <a:gd name="connsiteX467" fmla="*/ 717960 w 2520007"/>
              <a:gd name="connsiteY467" fmla="*/ 220692 h 2016482"/>
              <a:gd name="connsiteX468" fmla="*/ 731986 w 2520007"/>
              <a:gd name="connsiteY468" fmla="*/ 182354 h 2016482"/>
              <a:gd name="connsiteX469" fmla="*/ 747802 w 2520007"/>
              <a:gd name="connsiteY469" fmla="*/ 152482 h 2016482"/>
              <a:gd name="connsiteX470" fmla="*/ 768443 w 2520007"/>
              <a:gd name="connsiteY470" fmla="*/ 128670 h 2016482"/>
              <a:gd name="connsiteX471" fmla="*/ 760622 w 2520007"/>
              <a:gd name="connsiteY471" fmla="*/ 112629 h 2016482"/>
              <a:gd name="connsiteX472" fmla="*/ 766065 w 2520007"/>
              <a:gd name="connsiteY472" fmla="*/ 113249 h 2016482"/>
              <a:gd name="connsiteX473" fmla="*/ 778936 w 2520007"/>
              <a:gd name="connsiteY473" fmla="*/ 109208 h 2016482"/>
              <a:gd name="connsiteX474" fmla="*/ 788343 w 2520007"/>
              <a:gd name="connsiteY474" fmla="*/ 99264 h 2016482"/>
              <a:gd name="connsiteX475" fmla="*/ 797906 w 2520007"/>
              <a:gd name="connsiteY475" fmla="*/ 87960 h 2016482"/>
              <a:gd name="connsiteX476" fmla="*/ 805797 w 2520007"/>
              <a:gd name="connsiteY476" fmla="*/ 79220 h 2016482"/>
              <a:gd name="connsiteX477" fmla="*/ 815049 w 2520007"/>
              <a:gd name="connsiteY477" fmla="*/ 70635 h 2016482"/>
              <a:gd name="connsiteX478" fmla="*/ 845338 w 2520007"/>
              <a:gd name="connsiteY478" fmla="*/ 58941 h 2016482"/>
              <a:gd name="connsiteX479" fmla="*/ 875161 w 2520007"/>
              <a:gd name="connsiteY479" fmla="*/ 51326 h 2016482"/>
              <a:gd name="connsiteX480" fmla="*/ 906812 w 2520007"/>
              <a:gd name="connsiteY480" fmla="*/ 39786 h 2016482"/>
              <a:gd name="connsiteX481" fmla="*/ 909534 w 2520007"/>
              <a:gd name="connsiteY481" fmla="*/ 40097 h 2016482"/>
              <a:gd name="connsiteX482" fmla="*/ 917460 w 2520007"/>
              <a:gd name="connsiteY482" fmla="*/ 18966 h 2016482"/>
              <a:gd name="connsiteX483" fmla="*/ 929554 w 2520007"/>
              <a:gd name="connsiteY483" fmla="*/ 21722 h 2016482"/>
              <a:gd name="connsiteX484" fmla="*/ 938927 w 2520007"/>
              <a:gd name="connsiteY484" fmla="*/ 24169 h 2016482"/>
              <a:gd name="connsiteX485" fmla="*/ 946939 w 2520007"/>
              <a:gd name="connsiteY485" fmla="*/ 26460 h 2016482"/>
              <a:gd name="connsiteX486" fmla="*/ 957363 w 2520007"/>
              <a:gd name="connsiteY486" fmla="*/ 31781 h 2016482"/>
              <a:gd name="connsiteX487" fmla="*/ 959499 w 2520007"/>
              <a:gd name="connsiteY487" fmla="*/ 25138 h 2016482"/>
              <a:gd name="connsiteX488" fmla="*/ 962842 w 2520007"/>
              <a:gd name="connsiteY488" fmla="*/ 20010 h 2016482"/>
              <a:gd name="connsiteX489" fmla="*/ 964668 w 2520007"/>
              <a:gd name="connsiteY489" fmla="*/ 16087 h 2016482"/>
              <a:gd name="connsiteX490" fmla="*/ 967545 w 2520007"/>
              <a:gd name="connsiteY490" fmla="*/ 15038 h 2016482"/>
              <a:gd name="connsiteX491" fmla="*/ 971783 w 2520007"/>
              <a:gd name="connsiteY491" fmla="*/ 14145 h 2016482"/>
              <a:gd name="connsiteX492" fmla="*/ 977383 w 2520007"/>
              <a:gd name="connsiteY492" fmla="*/ 13406 h 2016482"/>
              <a:gd name="connsiteX493" fmla="*/ 985859 w 2520007"/>
              <a:gd name="connsiteY493" fmla="*/ 11618 h 2016482"/>
              <a:gd name="connsiteX494" fmla="*/ 1004174 w 2520007"/>
              <a:gd name="connsiteY494" fmla="*/ 8199 h 2016482"/>
              <a:gd name="connsiteX495" fmla="*/ 1022488 w 2520007"/>
              <a:gd name="connsiteY495" fmla="*/ 4780 h 201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</a:cxnLst>
            <a:rect l="l" t="t" r="r" b="b"/>
            <a:pathLst>
              <a:path w="2520007" h="2016482">
                <a:moveTo>
                  <a:pt x="1138568" y="792241"/>
                </a:moveTo>
                <a:lnTo>
                  <a:pt x="1157191" y="805911"/>
                </a:lnTo>
                <a:lnTo>
                  <a:pt x="1167439" y="817181"/>
                </a:lnTo>
                <a:lnTo>
                  <a:pt x="1172481" y="823529"/>
                </a:lnTo>
                <a:lnTo>
                  <a:pt x="1172156" y="826378"/>
                </a:lnTo>
                <a:lnTo>
                  <a:pt x="1163864" y="848521"/>
                </a:lnTo>
                <a:lnTo>
                  <a:pt x="1160653" y="864029"/>
                </a:lnTo>
                <a:lnTo>
                  <a:pt x="1156670" y="873676"/>
                </a:lnTo>
                <a:lnTo>
                  <a:pt x="1156020" y="879374"/>
                </a:lnTo>
                <a:lnTo>
                  <a:pt x="1155857" y="880800"/>
                </a:lnTo>
                <a:lnTo>
                  <a:pt x="1159437" y="899968"/>
                </a:lnTo>
                <a:lnTo>
                  <a:pt x="1162367" y="924835"/>
                </a:lnTo>
                <a:lnTo>
                  <a:pt x="1171640" y="944653"/>
                </a:lnTo>
                <a:lnTo>
                  <a:pt x="1178554" y="959872"/>
                </a:lnTo>
                <a:lnTo>
                  <a:pt x="1184369" y="972080"/>
                </a:lnTo>
                <a:lnTo>
                  <a:pt x="1188477" y="973992"/>
                </a:lnTo>
                <a:lnTo>
                  <a:pt x="1205801" y="999058"/>
                </a:lnTo>
                <a:lnTo>
                  <a:pt x="1216984" y="1014764"/>
                </a:lnTo>
                <a:lnTo>
                  <a:pt x="1224223" y="1027135"/>
                </a:lnTo>
                <a:lnTo>
                  <a:pt x="1225321" y="1030146"/>
                </a:lnTo>
                <a:lnTo>
                  <a:pt x="1239272" y="1072145"/>
                </a:lnTo>
                <a:lnTo>
                  <a:pt x="1253061" y="1115567"/>
                </a:lnTo>
                <a:lnTo>
                  <a:pt x="1266687" y="1160415"/>
                </a:lnTo>
                <a:lnTo>
                  <a:pt x="1277466" y="1204938"/>
                </a:lnTo>
                <a:lnTo>
                  <a:pt x="1288246" y="1249460"/>
                </a:lnTo>
                <a:lnTo>
                  <a:pt x="1297928" y="1290971"/>
                </a:lnTo>
                <a:lnTo>
                  <a:pt x="1306511" y="1329471"/>
                </a:lnTo>
                <a:lnTo>
                  <a:pt x="1314159" y="1363535"/>
                </a:lnTo>
                <a:lnTo>
                  <a:pt x="1318024" y="1392838"/>
                </a:lnTo>
                <a:lnTo>
                  <a:pt x="1322865" y="1413594"/>
                </a:lnTo>
                <a:lnTo>
                  <a:pt x="1325672" y="1426901"/>
                </a:lnTo>
                <a:lnTo>
                  <a:pt x="1326445" y="1432762"/>
                </a:lnTo>
                <a:lnTo>
                  <a:pt x="1334093" y="1466826"/>
                </a:lnTo>
                <a:lnTo>
                  <a:pt x="1337919" y="1509112"/>
                </a:lnTo>
                <a:lnTo>
                  <a:pt x="1344104" y="1555997"/>
                </a:lnTo>
                <a:lnTo>
                  <a:pt x="1348379" y="1606993"/>
                </a:lnTo>
                <a:lnTo>
                  <a:pt x="1350743" y="1662101"/>
                </a:lnTo>
                <a:lnTo>
                  <a:pt x="1354693" y="1715946"/>
                </a:lnTo>
                <a:lnTo>
                  <a:pt x="1355471" y="1772315"/>
                </a:lnTo>
                <a:lnTo>
                  <a:pt x="1356737" y="1824411"/>
                </a:lnTo>
                <a:lnTo>
                  <a:pt x="1357840" y="1877932"/>
                </a:lnTo>
                <a:lnTo>
                  <a:pt x="1359756" y="1924329"/>
                </a:lnTo>
                <a:lnTo>
                  <a:pt x="1359475" y="1964704"/>
                </a:lnTo>
                <a:lnTo>
                  <a:pt x="1360882" y="1995984"/>
                </a:lnTo>
                <a:lnTo>
                  <a:pt x="1153986" y="2000830"/>
                </a:lnTo>
                <a:lnTo>
                  <a:pt x="1154056" y="1945602"/>
                </a:lnTo>
                <a:lnTo>
                  <a:pt x="1159978" y="1817842"/>
                </a:lnTo>
                <a:lnTo>
                  <a:pt x="1162371" y="1758947"/>
                </a:lnTo>
                <a:lnTo>
                  <a:pt x="1162854" y="1704165"/>
                </a:lnTo>
                <a:lnTo>
                  <a:pt x="1165532" y="1655405"/>
                </a:lnTo>
                <a:lnTo>
                  <a:pt x="1164877" y="1610594"/>
                </a:lnTo>
                <a:lnTo>
                  <a:pt x="1164670" y="1574492"/>
                </a:lnTo>
                <a:lnTo>
                  <a:pt x="1164911" y="1547102"/>
                </a:lnTo>
                <a:lnTo>
                  <a:pt x="1164015" y="1529682"/>
                </a:lnTo>
                <a:lnTo>
                  <a:pt x="1164828" y="1522559"/>
                </a:lnTo>
                <a:lnTo>
                  <a:pt x="1162548" y="1491994"/>
                </a:lnTo>
                <a:lnTo>
                  <a:pt x="1160430" y="1460004"/>
                </a:lnTo>
                <a:lnTo>
                  <a:pt x="1156889" y="1427852"/>
                </a:lnTo>
                <a:lnTo>
                  <a:pt x="1152861" y="1399974"/>
                </a:lnTo>
                <a:lnTo>
                  <a:pt x="1148670" y="1373520"/>
                </a:lnTo>
                <a:lnTo>
                  <a:pt x="1145090" y="1354352"/>
                </a:lnTo>
                <a:lnTo>
                  <a:pt x="1142283" y="1341043"/>
                </a:lnTo>
                <a:lnTo>
                  <a:pt x="1142933" y="1335345"/>
                </a:lnTo>
                <a:lnTo>
                  <a:pt x="1115962" y="1205276"/>
                </a:lnTo>
                <a:lnTo>
                  <a:pt x="1088951" y="1088190"/>
                </a:lnTo>
                <a:lnTo>
                  <a:pt x="1083499" y="1060149"/>
                </a:lnTo>
                <a:lnTo>
                  <a:pt x="1081219" y="1029583"/>
                </a:lnTo>
                <a:lnTo>
                  <a:pt x="1083208" y="999505"/>
                </a:lnTo>
                <a:lnTo>
                  <a:pt x="1084873" y="972276"/>
                </a:lnTo>
                <a:lnTo>
                  <a:pt x="1089221" y="946796"/>
                </a:lnTo>
                <a:lnTo>
                  <a:pt x="1093081" y="925590"/>
                </a:lnTo>
                <a:lnTo>
                  <a:pt x="1094544" y="912769"/>
                </a:lnTo>
                <a:lnTo>
                  <a:pt x="1096617" y="907234"/>
                </a:lnTo>
                <a:lnTo>
                  <a:pt x="1082587" y="891202"/>
                </a:lnTo>
                <a:lnTo>
                  <a:pt x="1067135" y="875008"/>
                </a:lnTo>
                <a:lnTo>
                  <a:pt x="1054691" y="857715"/>
                </a:lnTo>
                <a:lnTo>
                  <a:pt x="1044443" y="846444"/>
                </a:lnTo>
                <a:lnTo>
                  <a:pt x="1036880" y="836923"/>
                </a:lnTo>
                <a:lnTo>
                  <a:pt x="1034358" y="833749"/>
                </a:lnTo>
                <a:lnTo>
                  <a:pt x="1049279" y="816691"/>
                </a:lnTo>
                <a:lnTo>
                  <a:pt x="1062452" y="802319"/>
                </a:lnTo>
                <a:lnTo>
                  <a:pt x="1068632" y="798695"/>
                </a:lnTo>
                <a:lnTo>
                  <a:pt x="1073388" y="794908"/>
                </a:lnTo>
                <a:lnTo>
                  <a:pt x="1095996" y="798930"/>
                </a:lnTo>
                <a:lnTo>
                  <a:pt x="1114659" y="799615"/>
                </a:lnTo>
                <a:lnTo>
                  <a:pt x="1126207" y="799490"/>
                </a:lnTo>
                <a:lnTo>
                  <a:pt x="1133811" y="796028"/>
                </a:lnTo>
                <a:lnTo>
                  <a:pt x="1138242" y="795091"/>
                </a:lnTo>
                <a:close/>
                <a:moveTo>
                  <a:pt x="833298" y="705681"/>
                </a:moveTo>
                <a:cubicBezTo>
                  <a:pt x="834937" y="715565"/>
                  <a:pt x="836271" y="725926"/>
                  <a:pt x="837910" y="735811"/>
                </a:cubicBezTo>
                <a:cubicBezTo>
                  <a:pt x="841346" y="745390"/>
                  <a:pt x="844724" y="755473"/>
                  <a:pt x="848160" y="765053"/>
                </a:cubicBezTo>
                <a:cubicBezTo>
                  <a:pt x="852894" y="774270"/>
                  <a:pt x="857935" y="783011"/>
                  <a:pt x="862670" y="792228"/>
                </a:cubicBezTo>
                <a:lnTo>
                  <a:pt x="876874" y="819880"/>
                </a:lnTo>
                <a:lnTo>
                  <a:pt x="888825" y="845232"/>
                </a:lnTo>
                <a:lnTo>
                  <a:pt x="911749" y="904502"/>
                </a:lnTo>
                <a:cubicBezTo>
                  <a:pt x="918390" y="925676"/>
                  <a:pt x="924725" y="947326"/>
                  <a:pt x="931367" y="968500"/>
                </a:cubicBezTo>
                <a:cubicBezTo>
                  <a:pt x="936957" y="990064"/>
                  <a:pt x="942853" y="1011153"/>
                  <a:pt x="948444" y="1032718"/>
                </a:cubicBezTo>
                <a:lnTo>
                  <a:pt x="967610" y="1135966"/>
                </a:lnTo>
                <a:cubicBezTo>
                  <a:pt x="972832" y="1171780"/>
                  <a:pt x="978361" y="1207119"/>
                  <a:pt x="983584" y="1242933"/>
                </a:cubicBezTo>
                <a:cubicBezTo>
                  <a:pt x="987126" y="1278044"/>
                  <a:pt x="990858" y="1313688"/>
                  <a:pt x="994400" y="1348801"/>
                </a:cubicBezTo>
                <a:cubicBezTo>
                  <a:pt x="997025" y="1385339"/>
                  <a:pt x="999707" y="1421374"/>
                  <a:pt x="1002332" y="1457913"/>
                </a:cubicBezTo>
                <a:cubicBezTo>
                  <a:pt x="1005586" y="1495543"/>
                  <a:pt x="1009089" y="1533203"/>
                  <a:pt x="1012343" y="1570835"/>
                </a:cubicBezTo>
                <a:cubicBezTo>
                  <a:pt x="1016037" y="1609026"/>
                  <a:pt x="1019788" y="1646714"/>
                  <a:pt x="1023482" y="1684906"/>
                </a:cubicBezTo>
                <a:cubicBezTo>
                  <a:pt x="1026168" y="1707670"/>
                  <a:pt x="1029103" y="1730463"/>
                  <a:pt x="1031789" y="1753227"/>
                </a:cubicBezTo>
                <a:cubicBezTo>
                  <a:pt x="1034666" y="1776524"/>
                  <a:pt x="1037295" y="1799792"/>
                  <a:pt x="1040172" y="1823089"/>
                </a:cubicBezTo>
                <a:cubicBezTo>
                  <a:pt x="1041501" y="1846720"/>
                  <a:pt x="1042889" y="1869846"/>
                  <a:pt x="1044218" y="1893477"/>
                </a:cubicBezTo>
                <a:cubicBezTo>
                  <a:pt x="1044994" y="1917554"/>
                  <a:pt x="1046075" y="1941156"/>
                  <a:pt x="1046851" y="1965235"/>
                </a:cubicBezTo>
                <a:lnTo>
                  <a:pt x="1046514" y="2003347"/>
                </a:lnTo>
                <a:lnTo>
                  <a:pt x="485599" y="2016482"/>
                </a:lnTo>
                <a:lnTo>
                  <a:pt x="485864" y="1991587"/>
                </a:lnTo>
                <a:cubicBezTo>
                  <a:pt x="488869" y="1974065"/>
                  <a:pt x="491684" y="1956012"/>
                  <a:pt x="494688" y="1938490"/>
                </a:cubicBezTo>
                <a:cubicBezTo>
                  <a:pt x="497923" y="1918953"/>
                  <a:pt x="500852" y="1899891"/>
                  <a:pt x="504086" y="1880354"/>
                </a:cubicBezTo>
                <a:cubicBezTo>
                  <a:pt x="507627" y="1860342"/>
                  <a:pt x="511359" y="1840862"/>
                  <a:pt x="514900" y="1820849"/>
                </a:cubicBezTo>
                <a:cubicBezTo>
                  <a:pt x="517753" y="1800247"/>
                  <a:pt x="520415" y="1779114"/>
                  <a:pt x="523268" y="1758513"/>
                </a:cubicBezTo>
                <a:cubicBezTo>
                  <a:pt x="525013" y="1738805"/>
                  <a:pt x="526948" y="1719630"/>
                  <a:pt x="528693" y="1699924"/>
                </a:cubicBezTo>
                <a:lnTo>
                  <a:pt x="528023" y="1646254"/>
                </a:lnTo>
                <a:cubicBezTo>
                  <a:pt x="529091" y="1592783"/>
                  <a:pt x="530350" y="1539844"/>
                  <a:pt x="531418" y="1486372"/>
                </a:cubicBezTo>
                <a:cubicBezTo>
                  <a:pt x="529447" y="1494825"/>
                  <a:pt x="527782" y="1502801"/>
                  <a:pt x="525812" y="1511253"/>
                </a:cubicBezTo>
                <a:lnTo>
                  <a:pt x="514497" y="1528847"/>
                </a:lnTo>
                <a:cubicBezTo>
                  <a:pt x="511191" y="1533574"/>
                  <a:pt x="508075" y="1538834"/>
                  <a:pt x="504769" y="1543561"/>
                </a:cubicBezTo>
                <a:lnTo>
                  <a:pt x="496512" y="1556400"/>
                </a:lnTo>
                <a:cubicBezTo>
                  <a:pt x="494695" y="1561297"/>
                  <a:pt x="492688" y="1565662"/>
                  <a:pt x="490872" y="1570558"/>
                </a:cubicBezTo>
                <a:cubicBezTo>
                  <a:pt x="490106" y="1575065"/>
                  <a:pt x="489398" y="1579068"/>
                  <a:pt x="488633" y="1583574"/>
                </a:cubicBezTo>
                <a:lnTo>
                  <a:pt x="482822" y="1592609"/>
                </a:lnTo>
                <a:cubicBezTo>
                  <a:pt x="479458" y="1597840"/>
                  <a:pt x="476285" y="1603603"/>
                  <a:pt x="472921" y="1608834"/>
                </a:cubicBezTo>
                <a:lnTo>
                  <a:pt x="461433" y="1627940"/>
                </a:lnTo>
                <a:cubicBezTo>
                  <a:pt x="458833" y="1635299"/>
                  <a:pt x="456042" y="1642127"/>
                  <a:pt x="453441" y="1649486"/>
                </a:cubicBezTo>
                <a:lnTo>
                  <a:pt x="445468" y="1673076"/>
                </a:lnTo>
                <a:cubicBezTo>
                  <a:pt x="443784" y="1679009"/>
                  <a:pt x="442292" y="1685474"/>
                  <a:pt x="440609" y="1691408"/>
                </a:cubicBezTo>
                <a:cubicBezTo>
                  <a:pt x="439538" y="1696389"/>
                  <a:pt x="438772" y="1700895"/>
                  <a:pt x="437700" y="1705878"/>
                </a:cubicBezTo>
                <a:cubicBezTo>
                  <a:pt x="436535" y="1707276"/>
                  <a:pt x="435560" y="1709205"/>
                  <a:pt x="434394" y="1710604"/>
                </a:cubicBezTo>
                <a:lnTo>
                  <a:pt x="404891" y="1733270"/>
                </a:lnTo>
                <a:lnTo>
                  <a:pt x="377146" y="1751542"/>
                </a:lnTo>
                <a:lnTo>
                  <a:pt x="351065" y="1768474"/>
                </a:lnTo>
                <a:cubicBezTo>
                  <a:pt x="342428" y="1773613"/>
                  <a:pt x="333601" y="1778220"/>
                  <a:pt x="324965" y="1783360"/>
                </a:cubicBezTo>
                <a:lnTo>
                  <a:pt x="294127" y="1795665"/>
                </a:lnTo>
                <a:lnTo>
                  <a:pt x="256567" y="1805162"/>
                </a:lnTo>
                <a:lnTo>
                  <a:pt x="226688" y="1806858"/>
                </a:lnTo>
                <a:lnTo>
                  <a:pt x="201818" y="1799937"/>
                </a:lnTo>
                <a:lnTo>
                  <a:pt x="177597" y="1789519"/>
                </a:lnTo>
                <a:lnTo>
                  <a:pt x="158080" y="1770959"/>
                </a:lnTo>
                <a:cubicBezTo>
                  <a:pt x="151510" y="1764595"/>
                  <a:pt x="145246" y="1757756"/>
                  <a:pt x="138676" y="1751392"/>
                </a:cubicBezTo>
                <a:cubicBezTo>
                  <a:pt x="133215" y="1744134"/>
                  <a:pt x="127811" y="1736372"/>
                  <a:pt x="122350" y="1729114"/>
                </a:cubicBezTo>
                <a:lnTo>
                  <a:pt x="107801" y="1704485"/>
                </a:lnTo>
                <a:cubicBezTo>
                  <a:pt x="103639" y="1696865"/>
                  <a:pt x="99725" y="1689273"/>
                  <a:pt x="95563" y="1681653"/>
                </a:cubicBezTo>
                <a:cubicBezTo>
                  <a:pt x="91783" y="1675096"/>
                  <a:pt x="88060" y="1668037"/>
                  <a:pt x="84279" y="1661480"/>
                </a:cubicBezTo>
                <a:cubicBezTo>
                  <a:pt x="81435" y="1655541"/>
                  <a:pt x="78284" y="1650077"/>
                  <a:pt x="75440" y="1644138"/>
                </a:cubicBezTo>
                <a:cubicBezTo>
                  <a:pt x="72805" y="1640775"/>
                  <a:pt x="69921" y="1637384"/>
                  <a:pt x="67286" y="1634021"/>
                </a:cubicBezTo>
                <a:cubicBezTo>
                  <a:pt x="59553" y="1622420"/>
                  <a:pt x="52125" y="1610344"/>
                  <a:pt x="44392" y="1598743"/>
                </a:cubicBezTo>
                <a:lnTo>
                  <a:pt x="25989" y="1559384"/>
                </a:lnTo>
                <a:lnTo>
                  <a:pt x="12536" y="1511913"/>
                </a:lnTo>
                <a:cubicBezTo>
                  <a:pt x="9906" y="1495279"/>
                  <a:pt x="7217" y="1479150"/>
                  <a:pt x="4586" y="1462517"/>
                </a:cubicBezTo>
                <a:cubicBezTo>
                  <a:pt x="3121" y="1444485"/>
                  <a:pt x="1465" y="1425921"/>
                  <a:pt x="0" y="1407890"/>
                </a:cubicBezTo>
                <a:cubicBezTo>
                  <a:pt x="885" y="1389106"/>
                  <a:pt x="1521" y="1370293"/>
                  <a:pt x="2406" y="1351509"/>
                </a:cubicBezTo>
                <a:lnTo>
                  <a:pt x="8613" y="1297093"/>
                </a:lnTo>
                <a:lnTo>
                  <a:pt x="21525" y="1243441"/>
                </a:lnTo>
                <a:cubicBezTo>
                  <a:pt x="23744" y="1235017"/>
                  <a:pt x="26153" y="1227126"/>
                  <a:pt x="28372" y="1218702"/>
                </a:cubicBezTo>
                <a:cubicBezTo>
                  <a:pt x="28795" y="1210584"/>
                  <a:pt x="29466" y="1202493"/>
                  <a:pt x="29889" y="1194375"/>
                </a:cubicBezTo>
                <a:lnTo>
                  <a:pt x="32591" y="1170694"/>
                </a:lnTo>
                <a:lnTo>
                  <a:pt x="35177" y="1148020"/>
                </a:lnTo>
                <a:cubicBezTo>
                  <a:pt x="36611" y="1142059"/>
                  <a:pt x="38352" y="1135621"/>
                  <a:pt x="39787" y="1129661"/>
                </a:cubicBezTo>
                <a:cubicBezTo>
                  <a:pt x="36869" y="1115546"/>
                  <a:pt x="34257" y="1100957"/>
                  <a:pt x="31338" y="1086843"/>
                </a:cubicBezTo>
                <a:cubicBezTo>
                  <a:pt x="27847" y="1071133"/>
                  <a:pt x="24108" y="1055394"/>
                  <a:pt x="20616" y="1039683"/>
                </a:cubicBezTo>
                <a:cubicBezTo>
                  <a:pt x="17928" y="1023554"/>
                  <a:pt x="15182" y="1007929"/>
                  <a:pt x="12494" y="991800"/>
                </a:cubicBezTo>
                <a:lnTo>
                  <a:pt x="5747" y="945092"/>
                </a:lnTo>
                <a:cubicBezTo>
                  <a:pt x="5236" y="929722"/>
                  <a:pt x="4668" y="914855"/>
                  <a:pt x="4157" y="899485"/>
                </a:cubicBezTo>
                <a:lnTo>
                  <a:pt x="33775" y="875811"/>
                </a:lnTo>
                <a:lnTo>
                  <a:pt x="73439" y="858898"/>
                </a:lnTo>
                <a:lnTo>
                  <a:pt x="113943" y="845654"/>
                </a:lnTo>
                <a:lnTo>
                  <a:pt x="160711" y="839249"/>
                </a:lnTo>
                <a:lnTo>
                  <a:pt x="206541" y="838862"/>
                </a:lnTo>
                <a:cubicBezTo>
                  <a:pt x="210227" y="841835"/>
                  <a:pt x="213855" y="845312"/>
                  <a:pt x="217541" y="848284"/>
                </a:cubicBezTo>
                <a:cubicBezTo>
                  <a:pt x="221839" y="850305"/>
                  <a:pt x="225831" y="852802"/>
                  <a:pt x="230128" y="854824"/>
                </a:cubicBezTo>
                <a:cubicBezTo>
                  <a:pt x="234923" y="856903"/>
                  <a:pt x="239526" y="858448"/>
                  <a:pt x="244321" y="860526"/>
                </a:cubicBezTo>
                <a:cubicBezTo>
                  <a:pt x="248561" y="863051"/>
                  <a:pt x="252743" y="866081"/>
                  <a:pt x="256984" y="868606"/>
                </a:cubicBezTo>
                <a:cubicBezTo>
                  <a:pt x="260555" y="872587"/>
                  <a:pt x="264069" y="877070"/>
                  <a:pt x="267640" y="881050"/>
                </a:cubicBezTo>
                <a:lnTo>
                  <a:pt x="278808" y="902231"/>
                </a:lnTo>
                <a:cubicBezTo>
                  <a:pt x="280926" y="910128"/>
                  <a:pt x="283293" y="918055"/>
                  <a:pt x="285411" y="925953"/>
                </a:cubicBezTo>
                <a:lnTo>
                  <a:pt x="272778" y="941865"/>
                </a:lnTo>
                <a:cubicBezTo>
                  <a:pt x="270847" y="947770"/>
                  <a:pt x="268725" y="953142"/>
                  <a:pt x="266793" y="959047"/>
                </a:cubicBezTo>
                <a:cubicBezTo>
                  <a:pt x="267403" y="964731"/>
                  <a:pt x="268203" y="970947"/>
                  <a:pt x="268812" y="976631"/>
                </a:cubicBezTo>
                <a:cubicBezTo>
                  <a:pt x="269422" y="982315"/>
                  <a:pt x="270222" y="988531"/>
                  <a:pt x="270831" y="994215"/>
                </a:cubicBezTo>
                <a:cubicBezTo>
                  <a:pt x="271135" y="1000375"/>
                  <a:pt x="271133" y="1007010"/>
                  <a:pt x="271436" y="1013170"/>
                </a:cubicBezTo>
                <a:cubicBezTo>
                  <a:pt x="270251" y="1019159"/>
                  <a:pt x="269255" y="1025681"/>
                  <a:pt x="268068" y="1031671"/>
                </a:cubicBezTo>
                <a:cubicBezTo>
                  <a:pt x="264035" y="1038356"/>
                  <a:pt x="260251" y="1045070"/>
                  <a:pt x="256218" y="1051756"/>
                </a:cubicBezTo>
                <a:lnTo>
                  <a:pt x="211741" y="1064547"/>
                </a:lnTo>
                <a:lnTo>
                  <a:pt x="209614" y="1083190"/>
                </a:lnTo>
                <a:cubicBezTo>
                  <a:pt x="209421" y="1089292"/>
                  <a:pt x="208922" y="1095871"/>
                  <a:pt x="208729" y="1101974"/>
                </a:cubicBezTo>
                <a:cubicBezTo>
                  <a:pt x="208918" y="1109141"/>
                  <a:pt x="208858" y="1116280"/>
                  <a:pt x="209047" y="1123448"/>
                </a:cubicBezTo>
                <a:lnTo>
                  <a:pt x="206805" y="1143098"/>
                </a:lnTo>
                <a:cubicBezTo>
                  <a:pt x="205064" y="1149535"/>
                  <a:pt x="203515" y="1156504"/>
                  <a:pt x="201775" y="1162940"/>
                </a:cubicBezTo>
                <a:cubicBezTo>
                  <a:pt x="199901" y="1168341"/>
                  <a:pt x="197836" y="1173210"/>
                  <a:pt x="195962" y="1178611"/>
                </a:cubicBezTo>
                <a:cubicBezTo>
                  <a:pt x="191968" y="1182749"/>
                  <a:pt x="187783" y="1186355"/>
                  <a:pt x="183790" y="1190493"/>
                </a:cubicBezTo>
                <a:lnTo>
                  <a:pt x="192169" y="1211865"/>
                </a:lnTo>
                <a:cubicBezTo>
                  <a:pt x="195453" y="1218365"/>
                  <a:pt x="198679" y="1225368"/>
                  <a:pt x="201962" y="1231868"/>
                </a:cubicBezTo>
                <a:cubicBezTo>
                  <a:pt x="205800" y="1237920"/>
                  <a:pt x="209581" y="1244476"/>
                  <a:pt x="213418" y="1250529"/>
                </a:cubicBezTo>
                <a:lnTo>
                  <a:pt x="225201" y="1264122"/>
                </a:lnTo>
                <a:cubicBezTo>
                  <a:pt x="229002" y="1266087"/>
                  <a:pt x="232994" y="1268584"/>
                  <a:pt x="236795" y="1270548"/>
                </a:cubicBezTo>
                <a:cubicBezTo>
                  <a:pt x="240293" y="1266354"/>
                  <a:pt x="243981" y="1262691"/>
                  <a:pt x="247478" y="1258496"/>
                </a:cubicBezTo>
                <a:lnTo>
                  <a:pt x="256769" y="1236588"/>
                </a:lnTo>
                <a:cubicBezTo>
                  <a:pt x="260784" y="1227859"/>
                  <a:pt x="265104" y="1218654"/>
                  <a:pt x="269119" y="1209924"/>
                </a:cubicBezTo>
                <a:cubicBezTo>
                  <a:pt x="273058" y="1199654"/>
                  <a:pt x="277054" y="1188882"/>
                  <a:pt x="280992" y="1178613"/>
                </a:cubicBezTo>
                <a:cubicBezTo>
                  <a:pt x="284052" y="1167222"/>
                  <a:pt x="287055" y="1156335"/>
                  <a:pt x="290116" y="1144944"/>
                </a:cubicBezTo>
                <a:lnTo>
                  <a:pt x="300614" y="1112455"/>
                </a:lnTo>
                <a:cubicBezTo>
                  <a:pt x="303005" y="1102520"/>
                  <a:pt x="305702" y="1092109"/>
                  <a:pt x="308093" y="1082173"/>
                </a:cubicBezTo>
                <a:cubicBezTo>
                  <a:pt x="309509" y="1074168"/>
                  <a:pt x="310678" y="1066135"/>
                  <a:pt x="312093" y="1058130"/>
                </a:cubicBezTo>
                <a:cubicBezTo>
                  <a:pt x="312230" y="1052531"/>
                  <a:pt x="312670" y="1046456"/>
                  <a:pt x="312807" y="1040857"/>
                </a:cubicBezTo>
                <a:lnTo>
                  <a:pt x="319684" y="1040110"/>
                </a:lnTo>
                <a:cubicBezTo>
                  <a:pt x="320543" y="1039188"/>
                  <a:pt x="321595" y="1038797"/>
                  <a:pt x="322454" y="1037875"/>
                </a:cubicBezTo>
                <a:cubicBezTo>
                  <a:pt x="323811" y="1037008"/>
                  <a:pt x="325358" y="1036674"/>
                  <a:pt x="326715" y="1035808"/>
                </a:cubicBezTo>
                <a:cubicBezTo>
                  <a:pt x="327327" y="1034857"/>
                  <a:pt x="327881" y="1034410"/>
                  <a:pt x="328493" y="1033459"/>
                </a:cubicBezTo>
                <a:cubicBezTo>
                  <a:pt x="329353" y="1032536"/>
                  <a:pt x="330461" y="1031641"/>
                  <a:pt x="331320" y="1030719"/>
                </a:cubicBezTo>
                <a:cubicBezTo>
                  <a:pt x="331990" y="1029264"/>
                  <a:pt x="332601" y="1028314"/>
                  <a:pt x="333271" y="1026858"/>
                </a:cubicBezTo>
                <a:cubicBezTo>
                  <a:pt x="334494" y="1024956"/>
                  <a:pt x="335527" y="1022522"/>
                  <a:pt x="336749" y="1020620"/>
                </a:cubicBezTo>
                <a:cubicBezTo>
                  <a:pt x="336388" y="1014964"/>
                  <a:pt x="336333" y="1008833"/>
                  <a:pt x="335972" y="1003177"/>
                </a:cubicBezTo>
                <a:cubicBezTo>
                  <a:pt x="337885" y="995228"/>
                  <a:pt x="339550" y="987252"/>
                  <a:pt x="341462" y="979303"/>
                </a:cubicBezTo>
                <a:cubicBezTo>
                  <a:pt x="344178" y="970936"/>
                  <a:pt x="346836" y="963073"/>
                  <a:pt x="349551" y="954706"/>
                </a:cubicBezTo>
                <a:cubicBezTo>
                  <a:pt x="353260" y="946451"/>
                  <a:pt x="356663" y="938673"/>
                  <a:pt x="360372" y="930420"/>
                </a:cubicBezTo>
                <a:cubicBezTo>
                  <a:pt x="363850" y="924181"/>
                  <a:pt x="367081" y="917914"/>
                  <a:pt x="370560" y="911675"/>
                </a:cubicBezTo>
                <a:cubicBezTo>
                  <a:pt x="374669" y="906529"/>
                  <a:pt x="378969" y="901916"/>
                  <a:pt x="383077" y="896770"/>
                </a:cubicBezTo>
                <a:lnTo>
                  <a:pt x="402013" y="885149"/>
                </a:lnTo>
                <a:lnTo>
                  <a:pt x="425646" y="878658"/>
                </a:lnTo>
                <a:cubicBezTo>
                  <a:pt x="433766" y="878052"/>
                  <a:pt x="441827" y="877951"/>
                  <a:pt x="449947" y="877346"/>
                </a:cubicBezTo>
                <a:lnTo>
                  <a:pt x="475851" y="875197"/>
                </a:lnTo>
                <a:lnTo>
                  <a:pt x="503056" y="872685"/>
                </a:lnTo>
                <a:lnTo>
                  <a:pt x="528104" y="864824"/>
                </a:lnTo>
                <a:lnTo>
                  <a:pt x="580282" y="846276"/>
                </a:lnTo>
                <a:lnTo>
                  <a:pt x="636415" y="826138"/>
                </a:lnTo>
                <a:lnTo>
                  <a:pt x="694095" y="805665"/>
                </a:lnTo>
                <a:lnTo>
                  <a:pt x="744994" y="782889"/>
                </a:lnTo>
                <a:cubicBezTo>
                  <a:pt x="742302" y="780030"/>
                  <a:pt x="739361" y="777142"/>
                  <a:pt x="736668" y="774283"/>
                </a:cubicBezTo>
                <a:cubicBezTo>
                  <a:pt x="743661" y="772528"/>
                  <a:pt x="750462" y="770242"/>
                  <a:pt x="757455" y="768487"/>
                </a:cubicBezTo>
                <a:lnTo>
                  <a:pt x="773486" y="758066"/>
                </a:lnTo>
                <a:lnTo>
                  <a:pt x="789805" y="745126"/>
                </a:lnTo>
                <a:cubicBezTo>
                  <a:pt x="794410" y="740037"/>
                  <a:pt x="798959" y="735451"/>
                  <a:pt x="803564" y="730362"/>
                </a:cubicBezTo>
                <a:cubicBezTo>
                  <a:pt x="808609" y="725833"/>
                  <a:pt x="813711" y="720801"/>
                  <a:pt x="818756" y="716272"/>
                </a:cubicBezTo>
                <a:close/>
                <a:moveTo>
                  <a:pt x="2260065" y="305447"/>
                </a:moveTo>
                <a:lnTo>
                  <a:pt x="2280353" y="306230"/>
                </a:lnTo>
                <a:lnTo>
                  <a:pt x="2304193" y="308949"/>
                </a:lnTo>
                <a:lnTo>
                  <a:pt x="2333324" y="313803"/>
                </a:lnTo>
                <a:lnTo>
                  <a:pt x="2362169" y="321177"/>
                </a:lnTo>
                <a:lnTo>
                  <a:pt x="2393209" y="331352"/>
                </a:lnTo>
                <a:lnTo>
                  <a:pt x="2419282" y="340962"/>
                </a:lnTo>
                <a:lnTo>
                  <a:pt x="2443157" y="354404"/>
                </a:lnTo>
                <a:lnTo>
                  <a:pt x="2458093" y="366827"/>
                </a:lnTo>
                <a:lnTo>
                  <a:pt x="2466971" y="381620"/>
                </a:lnTo>
                <a:cubicBezTo>
                  <a:pt x="2468173" y="384310"/>
                  <a:pt x="2469128" y="386970"/>
                  <a:pt x="2470331" y="389660"/>
                </a:cubicBezTo>
                <a:cubicBezTo>
                  <a:pt x="2470138" y="395762"/>
                  <a:pt x="2469753" y="401334"/>
                  <a:pt x="2469561" y="407436"/>
                </a:cubicBezTo>
                <a:cubicBezTo>
                  <a:pt x="2469940" y="415136"/>
                  <a:pt x="2470568" y="422864"/>
                  <a:pt x="2470948" y="430563"/>
                </a:cubicBezTo>
                <a:cubicBezTo>
                  <a:pt x="2471022" y="438738"/>
                  <a:pt x="2470905" y="446380"/>
                  <a:pt x="2470978" y="454556"/>
                </a:cubicBezTo>
                <a:cubicBezTo>
                  <a:pt x="2471127" y="464271"/>
                  <a:pt x="2471583" y="473510"/>
                  <a:pt x="2471733" y="483224"/>
                </a:cubicBezTo>
                <a:cubicBezTo>
                  <a:pt x="2471310" y="491343"/>
                  <a:pt x="2470697" y="498929"/>
                  <a:pt x="2470273" y="507048"/>
                </a:cubicBezTo>
                <a:cubicBezTo>
                  <a:pt x="2470405" y="514719"/>
                  <a:pt x="2470287" y="522362"/>
                  <a:pt x="2470419" y="530032"/>
                </a:cubicBezTo>
                <a:lnTo>
                  <a:pt x="2468580" y="546156"/>
                </a:lnTo>
                <a:cubicBezTo>
                  <a:pt x="2463972" y="557880"/>
                  <a:pt x="2459670" y="569129"/>
                  <a:pt x="2455062" y="580853"/>
                </a:cubicBezTo>
                <a:cubicBezTo>
                  <a:pt x="2455672" y="586537"/>
                  <a:pt x="2456472" y="592754"/>
                  <a:pt x="2457081" y="598438"/>
                </a:cubicBezTo>
                <a:cubicBezTo>
                  <a:pt x="2457900" y="606697"/>
                  <a:pt x="2458967" y="614986"/>
                  <a:pt x="2459786" y="623245"/>
                </a:cubicBezTo>
                <a:cubicBezTo>
                  <a:pt x="2461101" y="631562"/>
                  <a:pt x="2462475" y="639375"/>
                  <a:pt x="2463790" y="647691"/>
                </a:cubicBezTo>
                <a:lnTo>
                  <a:pt x="2466591" y="669448"/>
                </a:lnTo>
                <a:cubicBezTo>
                  <a:pt x="2466665" y="677624"/>
                  <a:pt x="2466490" y="685771"/>
                  <a:pt x="2466564" y="693945"/>
                </a:cubicBezTo>
                <a:lnTo>
                  <a:pt x="2463691" y="719138"/>
                </a:lnTo>
                <a:lnTo>
                  <a:pt x="2459441" y="743153"/>
                </a:lnTo>
                <a:cubicBezTo>
                  <a:pt x="2458083" y="750654"/>
                  <a:pt x="2457030" y="757679"/>
                  <a:pt x="2455671" y="765181"/>
                </a:cubicBezTo>
                <a:lnTo>
                  <a:pt x="2453200" y="786846"/>
                </a:lnTo>
                <a:cubicBezTo>
                  <a:pt x="2453867" y="792026"/>
                  <a:pt x="2454840" y="796731"/>
                  <a:pt x="2455507" y="801911"/>
                </a:cubicBezTo>
                <a:cubicBezTo>
                  <a:pt x="2458275" y="806311"/>
                  <a:pt x="2460853" y="810177"/>
                  <a:pt x="2463622" y="814577"/>
                </a:cubicBezTo>
                <a:lnTo>
                  <a:pt x="2474162" y="828029"/>
                </a:lnTo>
                <a:lnTo>
                  <a:pt x="2486117" y="840111"/>
                </a:lnTo>
                <a:cubicBezTo>
                  <a:pt x="2489746" y="843588"/>
                  <a:pt x="2493565" y="847596"/>
                  <a:pt x="2497194" y="851072"/>
                </a:cubicBezTo>
                <a:lnTo>
                  <a:pt x="2508079" y="861502"/>
                </a:lnTo>
                <a:cubicBezTo>
                  <a:pt x="2510981" y="866937"/>
                  <a:pt x="2514189" y="871896"/>
                  <a:pt x="2517092" y="877331"/>
                </a:cubicBezTo>
                <a:cubicBezTo>
                  <a:pt x="2518082" y="884080"/>
                  <a:pt x="2519016" y="891332"/>
                  <a:pt x="2520007" y="898080"/>
                </a:cubicBezTo>
                <a:lnTo>
                  <a:pt x="2489389" y="941545"/>
                </a:lnTo>
                <a:cubicBezTo>
                  <a:pt x="2480730" y="957912"/>
                  <a:pt x="2472262" y="974810"/>
                  <a:pt x="2463603" y="991177"/>
                </a:cubicBezTo>
                <a:cubicBezTo>
                  <a:pt x="2456376" y="1008216"/>
                  <a:pt x="2448843" y="1025732"/>
                  <a:pt x="2441617" y="1042772"/>
                </a:cubicBezTo>
                <a:cubicBezTo>
                  <a:pt x="2434027" y="1060792"/>
                  <a:pt x="2426685" y="1078840"/>
                  <a:pt x="2419095" y="1096858"/>
                </a:cubicBezTo>
                <a:lnTo>
                  <a:pt x="2395753" y="1149321"/>
                </a:lnTo>
                <a:lnTo>
                  <a:pt x="2371093" y="1200101"/>
                </a:lnTo>
                <a:cubicBezTo>
                  <a:pt x="2366772" y="1209306"/>
                  <a:pt x="2362758" y="1218036"/>
                  <a:pt x="2358437" y="1227241"/>
                </a:cubicBezTo>
                <a:cubicBezTo>
                  <a:pt x="2354556" y="1237006"/>
                  <a:pt x="2350923" y="1246800"/>
                  <a:pt x="2347042" y="1256565"/>
                </a:cubicBezTo>
                <a:cubicBezTo>
                  <a:pt x="2344154" y="1266444"/>
                  <a:pt x="2341209" y="1276827"/>
                  <a:pt x="2338321" y="1286706"/>
                </a:cubicBezTo>
                <a:cubicBezTo>
                  <a:pt x="2333828" y="1297422"/>
                  <a:pt x="2329583" y="1308167"/>
                  <a:pt x="2325091" y="1318883"/>
                </a:cubicBezTo>
                <a:cubicBezTo>
                  <a:pt x="2320961" y="1328621"/>
                  <a:pt x="2316526" y="1338833"/>
                  <a:pt x="2312396" y="1348571"/>
                </a:cubicBezTo>
                <a:lnTo>
                  <a:pt x="2293209" y="1373434"/>
                </a:lnTo>
                <a:cubicBezTo>
                  <a:pt x="2286368" y="1378268"/>
                  <a:pt x="2279469" y="1383606"/>
                  <a:pt x="2272629" y="1388440"/>
                </a:cubicBezTo>
                <a:lnTo>
                  <a:pt x="2247409" y="1397813"/>
                </a:lnTo>
                <a:cubicBezTo>
                  <a:pt x="2238182" y="1399313"/>
                  <a:pt x="2229145" y="1401344"/>
                  <a:pt x="2219917" y="1402844"/>
                </a:cubicBezTo>
                <a:lnTo>
                  <a:pt x="2189867" y="1406051"/>
                </a:lnTo>
                <a:lnTo>
                  <a:pt x="2158746" y="1407605"/>
                </a:lnTo>
                <a:lnTo>
                  <a:pt x="2128523" y="1412325"/>
                </a:lnTo>
                <a:lnTo>
                  <a:pt x="2075528" y="1415978"/>
                </a:lnTo>
                <a:lnTo>
                  <a:pt x="2015714" y="1419873"/>
                </a:lnTo>
                <a:lnTo>
                  <a:pt x="1951316" y="1417632"/>
                </a:lnTo>
                <a:lnTo>
                  <a:pt x="1882888" y="1415440"/>
                </a:lnTo>
                <a:lnTo>
                  <a:pt x="1814976" y="1408715"/>
                </a:lnTo>
                <a:lnTo>
                  <a:pt x="1744276" y="1402181"/>
                </a:lnTo>
                <a:lnTo>
                  <a:pt x="1673748" y="1394137"/>
                </a:lnTo>
                <a:cubicBezTo>
                  <a:pt x="1670739" y="1424928"/>
                  <a:pt x="1667787" y="1455217"/>
                  <a:pt x="1664777" y="1486008"/>
                </a:cubicBezTo>
                <a:cubicBezTo>
                  <a:pt x="1663392" y="1518006"/>
                  <a:pt x="1661815" y="1549472"/>
                  <a:pt x="1660430" y="1581470"/>
                </a:cubicBezTo>
                <a:cubicBezTo>
                  <a:pt x="1660400" y="1612601"/>
                  <a:pt x="1660562" y="1644265"/>
                  <a:pt x="1660533" y="1675397"/>
                </a:cubicBezTo>
                <a:cubicBezTo>
                  <a:pt x="1661669" y="1705130"/>
                  <a:pt x="1662749" y="1735368"/>
                  <a:pt x="1663886" y="1765101"/>
                </a:cubicBezTo>
                <a:cubicBezTo>
                  <a:pt x="1666494" y="1792960"/>
                  <a:pt x="1669045" y="1821324"/>
                  <a:pt x="1671653" y="1849184"/>
                </a:cubicBezTo>
                <a:cubicBezTo>
                  <a:pt x="1674606" y="1874020"/>
                  <a:pt x="1677750" y="1899388"/>
                  <a:pt x="1680703" y="1924225"/>
                </a:cubicBezTo>
                <a:cubicBezTo>
                  <a:pt x="1682377" y="1944833"/>
                  <a:pt x="1684108" y="1964937"/>
                  <a:pt x="1685784" y="1985544"/>
                </a:cubicBezTo>
                <a:lnTo>
                  <a:pt x="1686042" y="1988370"/>
                </a:lnTo>
                <a:lnTo>
                  <a:pt x="1514336" y="1992391"/>
                </a:lnTo>
                <a:lnTo>
                  <a:pt x="1514155" y="1990466"/>
                </a:lnTo>
                <a:cubicBezTo>
                  <a:pt x="1510970" y="1974280"/>
                  <a:pt x="1508033" y="1958122"/>
                  <a:pt x="1504848" y="1941936"/>
                </a:cubicBezTo>
                <a:cubicBezTo>
                  <a:pt x="1499867" y="1926056"/>
                  <a:pt x="1495134" y="1910204"/>
                  <a:pt x="1490154" y="1894324"/>
                </a:cubicBezTo>
                <a:lnTo>
                  <a:pt x="1474866" y="1849705"/>
                </a:lnTo>
                <a:cubicBezTo>
                  <a:pt x="1469522" y="1834804"/>
                  <a:pt x="1463930" y="1819874"/>
                  <a:pt x="1458585" y="1804974"/>
                </a:cubicBezTo>
                <a:cubicBezTo>
                  <a:pt x="1454368" y="1791222"/>
                  <a:pt x="1449845" y="1777946"/>
                  <a:pt x="1445627" y="1764194"/>
                </a:cubicBezTo>
                <a:lnTo>
                  <a:pt x="1407369" y="1627633"/>
                </a:lnTo>
                <a:lnTo>
                  <a:pt x="1372739" y="1494550"/>
                </a:lnTo>
                <a:lnTo>
                  <a:pt x="1341224" y="1356206"/>
                </a:lnTo>
                <a:lnTo>
                  <a:pt x="1293808" y="1063946"/>
                </a:lnTo>
                <a:lnTo>
                  <a:pt x="1275639" y="1009301"/>
                </a:lnTo>
                <a:lnTo>
                  <a:pt x="1253917" y="952721"/>
                </a:lnTo>
                <a:lnTo>
                  <a:pt x="1231717" y="898126"/>
                </a:lnTo>
                <a:lnTo>
                  <a:pt x="1212152" y="846895"/>
                </a:lnTo>
                <a:cubicBezTo>
                  <a:pt x="1207825" y="820880"/>
                  <a:pt x="1203745" y="794895"/>
                  <a:pt x="1199417" y="768881"/>
                </a:cubicBezTo>
                <a:lnTo>
                  <a:pt x="1213861" y="761341"/>
                </a:lnTo>
                <a:cubicBezTo>
                  <a:pt x="1216381" y="765712"/>
                  <a:pt x="1219208" y="769607"/>
                  <a:pt x="1221728" y="773978"/>
                </a:cubicBezTo>
                <a:lnTo>
                  <a:pt x="1236414" y="786372"/>
                </a:lnTo>
                <a:cubicBezTo>
                  <a:pt x="1240540" y="789904"/>
                  <a:pt x="1244607" y="793941"/>
                  <a:pt x="1248733" y="797475"/>
                </a:cubicBezTo>
                <a:cubicBezTo>
                  <a:pt x="1253412" y="800560"/>
                  <a:pt x="1257785" y="804122"/>
                  <a:pt x="1262465" y="807207"/>
                </a:cubicBezTo>
                <a:cubicBezTo>
                  <a:pt x="1260210" y="811544"/>
                  <a:pt x="1257763" y="815349"/>
                  <a:pt x="1255508" y="819684"/>
                </a:cubicBezTo>
                <a:lnTo>
                  <a:pt x="1292444" y="850950"/>
                </a:lnTo>
                <a:lnTo>
                  <a:pt x="1319016" y="853981"/>
                </a:lnTo>
                <a:lnTo>
                  <a:pt x="1353707" y="856406"/>
                </a:lnTo>
                <a:lnTo>
                  <a:pt x="1393977" y="858448"/>
                </a:lnTo>
                <a:lnTo>
                  <a:pt x="1435201" y="863151"/>
                </a:lnTo>
                <a:lnTo>
                  <a:pt x="1476425" y="867853"/>
                </a:lnTo>
                <a:lnTo>
                  <a:pt x="1515165" y="872272"/>
                </a:lnTo>
                <a:lnTo>
                  <a:pt x="1549225" y="880240"/>
                </a:lnTo>
                <a:lnTo>
                  <a:pt x="1575510" y="885790"/>
                </a:lnTo>
                <a:cubicBezTo>
                  <a:pt x="1581488" y="888514"/>
                  <a:pt x="1587524" y="890733"/>
                  <a:pt x="1593503" y="893457"/>
                </a:cubicBezTo>
                <a:lnTo>
                  <a:pt x="1611990" y="907816"/>
                </a:lnTo>
                <a:cubicBezTo>
                  <a:pt x="1615390" y="913308"/>
                  <a:pt x="1618845" y="918295"/>
                  <a:pt x="1622244" y="923788"/>
                </a:cubicBezTo>
                <a:cubicBezTo>
                  <a:pt x="1624019" y="928073"/>
                  <a:pt x="1625852" y="931856"/>
                  <a:pt x="1627627" y="936142"/>
                </a:cubicBezTo>
                <a:cubicBezTo>
                  <a:pt x="1628791" y="941378"/>
                  <a:pt x="1630260" y="946139"/>
                  <a:pt x="1631424" y="951376"/>
                </a:cubicBezTo>
                <a:lnTo>
                  <a:pt x="1636041" y="968236"/>
                </a:lnTo>
                <a:lnTo>
                  <a:pt x="1644594" y="988096"/>
                </a:lnTo>
                <a:cubicBezTo>
                  <a:pt x="1647038" y="990927"/>
                  <a:pt x="1649176" y="994233"/>
                  <a:pt x="1651621" y="997065"/>
                </a:cubicBezTo>
                <a:cubicBezTo>
                  <a:pt x="1654983" y="998469"/>
                  <a:pt x="1658650" y="999398"/>
                  <a:pt x="1662012" y="1000802"/>
                </a:cubicBezTo>
                <a:lnTo>
                  <a:pt x="1674008" y="1003702"/>
                </a:lnTo>
                <a:cubicBezTo>
                  <a:pt x="1678364" y="1005219"/>
                  <a:pt x="1682527" y="1006205"/>
                  <a:pt x="1686882" y="1007723"/>
                </a:cubicBezTo>
                <a:cubicBezTo>
                  <a:pt x="1691238" y="1009240"/>
                  <a:pt x="1695650" y="1010254"/>
                  <a:pt x="1700005" y="1011771"/>
                </a:cubicBezTo>
                <a:lnTo>
                  <a:pt x="1710121" y="1039977"/>
                </a:lnTo>
                <a:cubicBezTo>
                  <a:pt x="1712738" y="1041296"/>
                  <a:pt x="1715164" y="1042083"/>
                  <a:pt x="1717781" y="1043402"/>
                </a:cubicBezTo>
                <a:lnTo>
                  <a:pt x="1735164" y="1045385"/>
                </a:lnTo>
                <a:lnTo>
                  <a:pt x="1757418" y="1050986"/>
                </a:lnTo>
                <a:lnTo>
                  <a:pt x="1781259" y="1053706"/>
                </a:lnTo>
                <a:cubicBezTo>
                  <a:pt x="1788652" y="1055059"/>
                  <a:pt x="1796350" y="1055938"/>
                  <a:pt x="1803743" y="1057291"/>
                </a:cubicBezTo>
                <a:lnTo>
                  <a:pt x="1822196" y="1060927"/>
                </a:lnTo>
                <a:cubicBezTo>
                  <a:pt x="1829664" y="1063821"/>
                  <a:pt x="1836827" y="1067190"/>
                  <a:pt x="1844295" y="1070084"/>
                </a:cubicBezTo>
                <a:lnTo>
                  <a:pt x="1871190" y="1081318"/>
                </a:lnTo>
                <a:lnTo>
                  <a:pt x="1898256" y="1091041"/>
                </a:lnTo>
                <a:lnTo>
                  <a:pt x="1924330" y="1100650"/>
                </a:lnTo>
                <a:cubicBezTo>
                  <a:pt x="1931607" y="1103011"/>
                  <a:pt x="1939191" y="1104898"/>
                  <a:pt x="1946468" y="1107259"/>
                </a:cubicBezTo>
                <a:lnTo>
                  <a:pt x="1972868" y="1111801"/>
                </a:lnTo>
                <a:lnTo>
                  <a:pt x="2002172" y="1115144"/>
                </a:lnTo>
                <a:lnTo>
                  <a:pt x="2032890" y="1117117"/>
                </a:lnTo>
                <a:lnTo>
                  <a:pt x="2060704" y="1120290"/>
                </a:lnTo>
                <a:lnTo>
                  <a:pt x="2085575" y="1127210"/>
                </a:lnTo>
                <a:cubicBezTo>
                  <a:pt x="2088384" y="1122426"/>
                  <a:pt x="2091137" y="1118146"/>
                  <a:pt x="2093946" y="1113362"/>
                </a:cubicBezTo>
                <a:cubicBezTo>
                  <a:pt x="2097826" y="1110233"/>
                  <a:pt x="2101953" y="1107130"/>
                  <a:pt x="2105832" y="1104000"/>
                </a:cubicBezTo>
                <a:cubicBezTo>
                  <a:pt x="2109768" y="1100366"/>
                  <a:pt x="2113954" y="1096760"/>
                  <a:pt x="2117890" y="1093125"/>
                </a:cubicBezTo>
                <a:cubicBezTo>
                  <a:pt x="2120527" y="1089854"/>
                  <a:pt x="2122917" y="1086553"/>
                  <a:pt x="2125553" y="1083281"/>
                </a:cubicBezTo>
                <a:cubicBezTo>
                  <a:pt x="2128363" y="1078498"/>
                  <a:pt x="2131115" y="1074218"/>
                  <a:pt x="2133925" y="1069434"/>
                </a:cubicBezTo>
                <a:cubicBezTo>
                  <a:pt x="2134996" y="1064453"/>
                  <a:pt x="2135763" y="1059946"/>
                  <a:pt x="2136833" y="1054964"/>
                </a:cubicBezTo>
                <a:cubicBezTo>
                  <a:pt x="2136740" y="1051381"/>
                  <a:pt x="2136893" y="1047825"/>
                  <a:pt x="2136799" y="1044241"/>
                </a:cubicBezTo>
                <a:lnTo>
                  <a:pt x="2138179" y="1032149"/>
                </a:lnTo>
                <a:cubicBezTo>
                  <a:pt x="2139249" y="1027167"/>
                  <a:pt x="2140016" y="1022660"/>
                  <a:pt x="2141087" y="1017679"/>
                </a:cubicBezTo>
                <a:cubicBezTo>
                  <a:pt x="2143629" y="1010823"/>
                  <a:pt x="2146421" y="1003996"/>
                  <a:pt x="2148964" y="997140"/>
                </a:cubicBezTo>
                <a:cubicBezTo>
                  <a:pt x="2155138" y="987125"/>
                  <a:pt x="2161064" y="977083"/>
                  <a:pt x="2167238" y="967069"/>
                </a:cubicBezTo>
                <a:cubicBezTo>
                  <a:pt x="2174156" y="957139"/>
                  <a:pt x="2181132" y="946706"/>
                  <a:pt x="2188050" y="936776"/>
                </a:cubicBezTo>
                <a:cubicBezTo>
                  <a:pt x="2193231" y="926649"/>
                  <a:pt x="2198660" y="916549"/>
                  <a:pt x="2203840" y="906421"/>
                </a:cubicBezTo>
                <a:lnTo>
                  <a:pt x="2211641" y="884343"/>
                </a:lnTo>
                <a:cubicBezTo>
                  <a:pt x="2214414" y="875472"/>
                  <a:pt x="2217493" y="866125"/>
                  <a:pt x="2220266" y="857254"/>
                </a:cubicBezTo>
                <a:cubicBezTo>
                  <a:pt x="2222103" y="847767"/>
                  <a:pt x="2224131" y="838810"/>
                  <a:pt x="2225968" y="829322"/>
                </a:cubicBezTo>
                <a:cubicBezTo>
                  <a:pt x="2228741" y="820451"/>
                  <a:pt x="2231705" y="812112"/>
                  <a:pt x="2234478" y="803241"/>
                </a:cubicBezTo>
                <a:cubicBezTo>
                  <a:pt x="2237135" y="795378"/>
                  <a:pt x="2239736" y="788018"/>
                  <a:pt x="2242394" y="780154"/>
                </a:cubicBezTo>
                <a:cubicBezTo>
                  <a:pt x="2245376" y="773859"/>
                  <a:pt x="2248416" y="767060"/>
                  <a:pt x="2251398" y="760765"/>
                </a:cubicBezTo>
                <a:cubicBezTo>
                  <a:pt x="2255449" y="756122"/>
                  <a:pt x="2259692" y="752013"/>
                  <a:pt x="2263743" y="747371"/>
                </a:cubicBezTo>
                <a:cubicBezTo>
                  <a:pt x="2268291" y="742786"/>
                  <a:pt x="2272897" y="737696"/>
                  <a:pt x="2277445" y="733112"/>
                </a:cubicBezTo>
                <a:lnTo>
                  <a:pt x="2287403" y="716383"/>
                </a:lnTo>
                <a:lnTo>
                  <a:pt x="2295205" y="694304"/>
                </a:lnTo>
                <a:lnTo>
                  <a:pt x="2297159" y="677174"/>
                </a:lnTo>
                <a:lnTo>
                  <a:pt x="2298826" y="662562"/>
                </a:lnTo>
                <a:cubicBezTo>
                  <a:pt x="2298961" y="656963"/>
                  <a:pt x="2299288" y="651896"/>
                  <a:pt x="2299423" y="646296"/>
                </a:cubicBezTo>
                <a:cubicBezTo>
                  <a:pt x="2299501" y="641201"/>
                  <a:pt x="2299885" y="635631"/>
                  <a:pt x="2299962" y="630536"/>
                </a:cubicBezTo>
                <a:cubicBezTo>
                  <a:pt x="2301398" y="624574"/>
                  <a:pt x="2303139" y="618138"/>
                  <a:pt x="2304573" y="612176"/>
                </a:cubicBezTo>
                <a:lnTo>
                  <a:pt x="2276004" y="580334"/>
                </a:lnTo>
                <a:lnTo>
                  <a:pt x="2247417" y="546449"/>
                </a:lnTo>
                <a:lnTo>
                  <a:pt x="2224638" y="510164"/>
                </a:lnTo>
                <a:cubicBezTo>
                  <a:pt x="2218625" y="496718"/>
                  <a:pt x="2212306" y="483746"/>
                  <a:pt x="2206293" y="470300"/>
                </a:cubicBezTo>
                <a:cubicBezTo>
                  <a:pt x="2201693" y="455484"/>
                  <a:pt x="2197151" y="440164"/>
                  <a:pt x="2192553" y="425348"/>
                </a:cubicBezTo>
                <a:cubicBezTo>
                  <a:pt x="2188243" y="401378"/>
                  <a:pt x="2183627" y="377883"/>
                  <a:pt x="2179317" y="353912"/>
                </a:cubicBezTo>
                <a:lnTo>
                  <a:pt x="2197832" y="343775"/>
                </a:lnTo>
                <a:cubicBezTo>
                  <a:pt x="2204710" y="343028"/>
                  <a:pt x="2211396" y="341749"/>
                  <a:pt x="2218274" y="341003"/>
                </a:cubicBezTo>
                <a:lnTo>
                  <a:pt x="2242328" y="333027"/>
                </a:lnTo>
                <a:close/>
                <a:moveTo>
                  <a:pt x="1040959" y="0"/>
                </a:moveTo>
                <a:lnTo>
                  <a:pt x="1110461" y="31341"/>
                </a:lnTo>
                <a:lnTo>
                  <a:pt x="1124193" y="43924"/>
                </a:lnTo>
                <a:lnTo>
                  <a:pt x="1130498" y="61170"/>
                </a:lnTo>
                <a:lnTo>
                  <a:pt x="1135598" y="76901"/>
                </a:lnTo>
                <a:lnTo>
                  <a:pt x="1141748" y="95506"/>
                </a:lnTo>
                <a:lnTo>
                  <a:pt x="1146693" y="112597"/>
                </a:lnTo>
                <a:lnTo>
                  <a:pt x="1188663" y="143551"/>
                </a:lnTo>
                <a:lnTo>
                  <a:pt x="1203136" y="161728"/>
                </a:lnTo>
                <a:lnTo>
                  <a:pt x="1218194" y="186858"/>
                </a:lnTo>
                <a:lnTo>
                  <a:pt x="1231581" y="214552"/>
                </a:lnTo>
                <a:lnTo>
                  <a:pt x="1240729" y="243139"/>
                </a:lnTo>
                <a:lnTo>
                  <a:pt x="1249291" y="264774"/>
                </a:lnTo>
                <a:lnTo>
                  <a:pt x="1241693" y="331390"/>
                </a:lnTo>
                <a:lnTo>
                  <a:pt x="1243295" y="353608"/>
                </a:lnTo>
                <a:lnTo>
                  <a:pt x="1249756" y="369494"/>
                </a:lnTo>
                <a:lnTo>
                  <a:pt x="1254855" y="385225"/>
                </a:lnTo>
                <a:lnTo>
                  <a:pt x="1258749" y="399441"/>
                </a:lnTo>
                <a:lnTo>
                  <a:pt x="1262798" y="412298"/>
                </a:lnTo>
                <a:lnTo>
                  <a:pt x="1263814" y="427563"/>
                </a:lnTo>
                <a:lnTo>
                  <a:pt x="1261798" y="445236"/>
                </a:lnTo>
                <a:lnTo>
                  <a:pt x="1257956" y="466833"/>
                </a:lnTo>
                <a:lnTo>
                  <a:pt x="1249100" y="496121"/>
                </a:lnTo>
                <a:lnTo>
                  <a:pt x="1240244" y="525410"/>
                </a:lnTo>
                <a:lnTo>
                  <a:pt x="1237142" y="552599"/>
                </a:lnTo>
                <a:lnTo>
                  <a:pt x="1234816" y="572992"/>
                </a:lnTo>
                <a:lnTo>
                  <a:pt x="1234161" y="590821"/>
                </a:lnTo>
                <a:lnTo>
                  <a:pt x="1232145" y="608495"/>
                </a:lnTo>
                <a:lnTo>
                  <a:pt x="1227717" y="623139"/>
                </a:lnTo>
                <a:lnTo>
                  <a:pt x="1219206" y="637317"/>
                </a:lnTo>
                <a:lnTo>
                  <a:pt x="1201012" y="651768"/>
                </a:lnTo>
                <a:lnTo>
                  <a:pt x="1174341" y="668006"/>
                </a:lnTo>
                <a:lnTo>
                  <a:pt x="1169068" y="714229"/>
                </a:lnTo>
                <a:lnTo>
                  <a:pt x="1179647" y="718191"/>
                </a:lnTo>
                <a:lnTo>
                  <a:pt x="1181748" y="723940"/>
                </a:lnTo>
                <a:lnTo>
                  <a:pt x="1180663" y="733456"/>
                </a:lnTo>
                <a:lnTo>
                  <a:pt x="1179267" y="745692"/>
                </a:lnTo>
                <a:lnTo>
                  <a:pt x="1166983" y="756685"/>
                </a:lnTo>
                <a:lnTo>
                  <a:pt x="1158937" y="766785"/>
                </a:lnTo>
                <a:lnTo>
                  <a:pt x="1146962" y="775060"/>
                </a:lnTo>
                <a:lnTo>
                  <a:pt x="1133782" y="781819"/>
                </a:lnTo>
                <a:lnTo>
                  <a:pt x="1113245" y="768459"/>
                </a:lnTo>
                <a:lnTo>
                  <a:pt x="1084386" y="755527"/>
                </a:lnTo>
                <a:lnTo>
                  <a:pt x="1049928" y="743333"/>
                </a:lnTo>
                <a:lnTo>
                  <a:pt x="1012902" y="729469"/>
                </a:lnTo>
                <a:lnTo>
                  <a:pt x="975722" y="716965"/>
                </a:lnTo>
                <a:lnTo>
                  <a:pt x="940058" y="703256"/>
                </a:lnTo>
                <a:lnTo>
                  <a:pt x="905754" y="689703"/>
                </a:lnTo>
                <a:lnTo>
                  <a:pt x="878567" y="674207"/>
                </a:lnTo>
                <a:lnTo>
                  <a:pt x="856823" y="659332"/>
                </a:lnTo>
                <a:lnTo>
                  <a:pt x="846590" y="640261"/>
                </a:lnTo>
                <a:lnTo>
                  <a:pt x="844953" y="630434"/>
                </a:lnTo>
                <a:lnTo>
                  <a:pt x="846349" y="618198"/>
                </a:lnTo>
                <a:lnTo>
                  <a:pt x="847589" y="607323"/>
                </a:lnTo>
                <a:lnTo>
                  <a:pt x="845798" y="598855"/>
                </a:lnTo>
                <a:lnTo>
                  <a:pt x="831204" y="569647"/>
                </a:lnTo>
                <a:lnTo>
                  <a:pt x="808446" y="539506"/>
                </a:lnTo>
                <a:lnTo>
                  <a:pt x="783118" y="507696"/>
                </a:lnTo>
                <a:lnTo>
                  <a:pt x="756121" y="478450"/>
                </a:lnTo>
                <a:lnTo>
                  <a:pt x="735929" y="449980"/>
                </a:lnTo>
                <a:lnTo>
                  <a:pt x="719975" y="420616"/>
                </a:lnTo>
                <a:lnTo>
                  <a:pt x="710240" y="385076"/>
                </a:lnTo>
                <a:lnTo>
                  <a:pt x="703693" y="345767"/>
                </a:lnTo>
                <a:lnTo>
                  <a:pt x="703057" y="303001"/>
                </a:lnTo>
                <a:lnTo>
                  <a:pt x="708019" y="259497"/>
                </a:lnTo>
                <a:lnTo>
                  <a:pt x="717960" y="220692"/>
                </a:lnTo>
                <a:lnTo>
                  <a:pt x="731986" y="182354"/>
                </a:lnTo>
                <a:lnTo>
                  <a:pt x="747802" y="152482"/>
                </a:lnTo>
                <a:lnTo>
                  <a:pt x="768443" y="128670"/>
                </a:lnTo>
                <a:lnTo>
                  <a:pt x="760622" y="112629"/>
                </a:lnTo>
                <a:lnTo>
                  <a:pt x="766065" y="113249"/>
                </a:lnTo>
                <a:lnTo>
                  <a:pt x="778936" y="109208"/>
                </a:lnTo>
                <a:lnTo>
                  <a:pt x="788343" y="99264"/>
                </a:lnTo>
                <a:lnTo>
                  <a:pt x="797906" y="87960"/>
                </a:lnTo>
                <a:lnTo>
                  <a:pt x="805797" y="79220"/>
                </a:lnTo>
                <a:lnTo>
                  <a:pt x="815049" y="70635"/>
                </a:lnTo>
                <a:lnTo>
                  <a:pt x="845338" y="58941"/>
                </a:lnTo>
                <a:lnTo>
                  <a:pt x="875161" y="51326"/>
                </a:lnTo>
                <a:lnTo>
                  <a:pt x="906812" y="39786"/>
                </a:lnTo>
                <a:lnTo>
                  <a:pt x="909534" y="40097"/>
                </a:lnTo>
                <a:lnTo>
                  <a:pt x="917460" y="18966"/>
                </a:lnTo>
                <a:lnTo>
                  <a:pt x="929554" y="21722"/>
                </a:lnTo>
                <a:lnTo>
                  <a:pt x="938927" y="24169"/>
                </a:lnTo>
                <a:lnTo>
                  <a:pt x="946939" y="26460"/>
                </a:lnTo>
                <a:lnTo>
                  <a:pt x="957363" y="31781"/>
                </a:lnTo>
                <a:lnTo>
                  <a:pt x="959499" y="25138"/>
                </a:lnTo>
                <a:lnTo>
                  <a:pt x="962842" y="20010"/>
                </a:lnTo>
                <a:lnTo>
                  <a:pt x="964668" y="16087"/>
                </a:lnTo>
                <a:lnTo>
                  <a:pt x="967545" y="15038"/>
                </a:lnTo>
                <a:lnTo>
                  <a:pt x="971783" y="14145"/>
                </a:lnTo>
                <a:lnTo>
                  <a:pt x="977383" y="13406"/>
                </a:lnTo>
                <a:lnTo>
                  <a:pt x="985859" y="11618"/>
                </a:lnTo>
                <a:lnTo>
                  <a:pt x="1004174" y="8199"/>
                </a:lnTo>
                <a:lnTo>
                  <a:pt x="1022488" y="47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6E3F035-43E4-474E-B71A-CE42759F3CB9}"/>
              </a:ext>
            </a:extLst>
          </p:cNvPr>
          <p:cNvSpPr/>
          <p:nvPr/>
        </p:nvSpPr>
        <p:spPr>
          <a:xfrm>
            <a:off x="3711109" y="2329665"/>
            <a:ext cx="534257" cy="1853545"/>
          </a:xfrm>
          <a:custGeom>
            <a:avLst/>
            <a:gdLst>
              <a:gd name="connsiteX0" fmla="*/ 637166 w 933450"/>
              <a:gd name="connsiteY0" fmla="*/ 3238547 h 3238500"/>
              <a:gd name="connsiteX1" fmla="*/ 639883 w 933450"/>
              <a:gd name="connsiteY1" fmla="*/ 3136840 h 3238500"/>
              <a:gd name="connsiteX2" fmla="*/ 695063 w 933450"/>
              <a:gd name="connsiteY2" fmla="*/ 2977639 h 3238500"/>
              <a:gd name="connsiteX3" fmla="*/ 645889 w 933450"/>
              <a:gd name="connsiteY3" fmla="*/ 2703871 h 3238500"/>
              <a:gd name="connsiteX4" fmla="*/ 538866 w 933450"/>
              <a:gd name="connsiteY4" fmla="*/ 2169433 h 3238500"/>
              <a:gd name="connsiteX5" fmla="*/ 495022 w 933450"/>
              <a:gd name="connsiteY5" fmla="*/ 2044294 h 3238500"/>
              <a:gd name="connsiteX6" fmla="*/ 485207 w 933450"/>
              <a:gd name="connsiteY6" fmla="*/ 2098722 h 3238500"/>
              <a:gd name="connsiteX7" fmla="*/ 460017 w 933450"/>
              <a:gd name="connsiteY7" fmla="*/ 2486523 h 3238500"/>
              <a:gd name="connsiteX8" fmla="*/ 432904 w 933450"/>
              <a:gd name="connsiteY8" fmla="*/ 2847111 h 3238500"/>
              <a:gd name="connsiteX9" fmla="*/ 412343 w 933450"/>
              <a:gd name="connsiteY9" fmla="*/ 2905721 h 3238500"/>
              <a:gd name="connsiteX10" fmla="*/ 289718 w 933450"/>
              <a:gd name="connsiteY10" fmla="*/ 2962772 h 3238500"/>
              <a:gd name="connsiteX11" fmla="*/ 189667 w 933450"/>
              <a:gd name="connsiteY11" fmla="*/ 2990778 h 3238500"/>
              <a:gd name="connsiteX12" fmla="*/ 70310 w 933450"/>
              <a:gd name="connsiteY12" fmla="*/ 3014590 h 3238500"/>
              <a:gd name="connsiteX13" fmla="*/ 75401 w 933450"/>
              <a:gd name="connsiteY13" fmla="*/ 2930381 h 3238500"/>
              <a:gd name="connsiteX14" fmla="*/ 178709 w 933450"/>
              <a:gd name="connsiteY14" fmla="*/ 2859424 h 3238500"/>
              <a:gd name="connsiteX15" fmla="*/ 256169 w 933450"/>
              <a:gd name="connsiteY15" fmla="*/ 2447582 h 3238500"/>
              <a:gd name="connsiteX16" fmla="*/ 181015 w 933450"/>
              <a:gd name="connsiteY16" fmla="*/ 1854336 h 3238500"/>
              <a:gd name="connsiteX17" fmla="*/ 147312 w 933450"/>
              <a:gd name="connsiteY17" fmla="*/ 1560052 h 3238500"/>
              <a:gd name="connsiteX18" fmla="*/ 126003 w 933450"/>
              <a:gd name="connsiteY18" fmla="*/ 1438027 h 3238500"/>
              <a:gd name="connsiteX19" fmla="*/ 69471 w 933450"/>
              <a:gd name="connsiteY19" fmla="*/ 1065438 h 3238500"/>
              <a:gd name="connsiteX20" fmla="*/ 92900 w 933450"/>
              <a:gd name="connsiteY20" fmla="*/ 707926 h 3238500"/>
              <a:gd name="connsiteX21" fmla="*/ 175507 w 933450"/>
              <a:gd name="connsiteY21" fmla="*/ 580882 h 3238500"/>
              <a:gd name="connsiteX22" fmla="*/ 324202 w 933450"/>
              <a:gd name="connsiteY22" fmla="*/ 430816 h 3238500"/>
              <a:gd name="connsiteX23" fmla="*/ 298738 w 933450"/>
              <a:gd name="connsiteY23" fmla="*/ 366655 h 3238500"/>
              <a:gd name="connsiteX24" fmla="*/ 242559 w 933450"/>
              <a:gd name="connsiteY24" fmla="*/ 115395 h 3238500"/>
              <a:gd name="connsiteX25" fmla="*/ 277158 w 933450"/>
              <a:gd name="connsiteY25" fmla="*/ 52623 h 3238500"/>
              <a:gd name="connsiteX26" fmla="*/ 527685 w 933450"/>
              <a:gd name="connsiteY26" fmla="*/ 56879 h 3238500"/>
              <a:gd name="connsiteX27" fmla="*/ 548631 w 933450"/>
              <a:gd name="connsiteY27" fmla="*/ 258990 h 3238500"/>
              <a:gd name="connsiteX28" fmla="*/ 570298 w 933450"/>
              <a:gd name="connsiteY28" fmla="*/ 402284 h 3238500"/>
              <a:gd name="connsiteX29" fmla="*/ 704267 w 933450"/>
              <a:gd name="connsiteY29" fmla="*/ 479136 h 3238500"/>
              <a:gd name="connsiteX30" fmla="*/ 868259 w 933450"/>
              <a:gd name="connsiteY30" fmla="*/ 611981 h 3238500"/>
              <a:gd name="connsiteX31" fmla="*/ 914227 w 933450"/>
              <a:gd name="connsiteY31" fmla="*/ 1097842 h 3238500"/>
              <a:gd name="connsiteX32" fmla="*/ 850525 w 933450"/>
              <a:gd name="connsiteY32" fmla="*/ 1227163 h 3238500"/>
              <a:gd name="connsiteX33" fmla="*/ 795751 w 933450"/>
              <a:gd name="connsiteY33" fmla="*/ 1308123 h 3238500"/>
              <a:gd name="connsiteX34" fmla="*/ 812660 w 933450"/>
              <a:gd name="connsiteY34" fmla="*/ 1481020 h 3238500"/>
              <a:gd name="connsiteX35" fmla="*/ 820566 w 933450"/>
              <a:gd name="connsiteY35" fmla="*/ 1747044 h 3238500"/>
              <a:gd name="connsiteX36" fmla="*/ 866206 w 933450"/>
              <a:gd name="connsiteY36" fmla="*/ 2139522 h 3238500"/>
              <a:gd name="connsiteX37" fmla="*/ 913497 w 933450"/>
              <a:gd name="connsiteY37" fmla="*/ 2690610 h 3238500"/>
              <a:gd name="connsiteX38" fmla="*/ 920488 w 933450"/>
              <a:gd name="connsiteY38" fmla="*/ 3017184 h 3238500"/>
              <a:gd name="connsiteX39" fmla="*/ 934832 w 933450"/>
              <a:gd name="connsiteY39" fmla="*/ 3092024 h 3238500"/>
              <a:gd name="connsiteX40" fmla="*/ 864243 w 933450"/>
              <a:gd name="connsiteY40" fmla="*/ 3155840 h 3238500"/>
              <a:gd name="connsiteX41" fmla="*/ 691602 w 933450"/>
              <a:gd name="connsiteY41" fmla="*/ 3240696 h 3238500"/>
              <a:gd name="connsiteX42" fmla="*/ 637173 w 933450"/>
              <a:gd name="connsiteY42" fmla="*/ 3238528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33450" h="3238500">
                <a:moveTo>
                  <a:pt x="637166" y="3238547"/>
                </a:moveTo>
                <a:cubicBezTo>
                  <a:pt x="576066" y="3227888"/>
                  <a:pt x="576513" y="3211121"/>
                  <a:pt x="639883" y="3136840"/>
                </a:cubicBezTo>
                <a:cubicBezTo>
                  <a:pt x="717958" y="3045321"/>
                  <a:pt x="731308" y="3006804"/>
                  <a:pt x="695063" y="2977639"/>
                </a:cubicBezTo>
                <a:cubicBezTo>
                  <a:pt x="671654" y="2958805"/>
                  <a:pt x="665212" y="2922938"/>
                  <a:pt x="645889" y="2703871"/>
                </a:cubicBezTo>
                <a:cubicBezTo>
                  <a:pt x="622312" y="2436571"/>
                  <a:pt x="608777" y="2368982"/>
                  <a:pt x="538866" y="2169433"/>
                </a:cubicBezTo>
                <a:lnTo>
                  <a:pt x="495022" y="2044294"/>
                </a:lnTo>
                <a:lnTo>
                  <a:pt x="485207" y="2098722"/>
                </a:lnTo>
                <a:cubicBezTo>
                  <a:pt x="479809" y="2128658"/>
                  <a:pt x="468474" y="2303167"/>
                  <a:pt x="460017" y="2486523"/>
                </a:cubicBezTo>
                <a:cubicBezTo>
                  <a:pt x="451559" y="2669879"/>
                  <a:pt x="439359" y="2832147"/>
                  <a:pt x="432904" y="2847111"/>
                </a:cubicBezTo>
                <a:cubicBezTo>
                  <a:pt x="426449" y="2862075"/>
                  <a:pt x="417196" y="2888453"/>
                  <a:pt x="412343" y="2905721"/>
                </a:cubicBezTo>
                <a:cubicBezTo>
                  <a:pt x="402248" y="2941642"/>
                  <a:pt x="356832" y="2962772"/>
                  <a:pt x="289718" y="2962772"/>
                </a:cubicBezTo>
                <a:cubicBezTo>
                  <a:pt x="264242" y="2962772"/>
                  <a:pt x="219220" y="2975375"/>
                  <a:pt x="189667" y="2990778"/>
                </a:cubicBezTo>
                <a:cubicBezTo>
                  <a:pt x="151849" y="3010490"/>
                  <a:pt x="116502" y="3017541"/>
                  <a:pt x="70310" y="3014590"/>
                </a:cubicBezTo>
                <a:cubicBezTo>
                  <a:pt x="-25179" y="3008489"/>
                  <a:pt x="-23330" y="2977852"/>
                  <a:pt x="75401" y="2930381"/>
                </a:cubicBezTo>
                <a:cubicBezTo>
                  <a:pt x="118693" y="2909565"/>
                  <a:pt x="165181" y="2877635"/>
                  <a:pt x="178709" y="2859424"/>
                </a:cubicBezTo>
                <a:cubicBezTo>
                  <a:pt x="211748" y="2814944"/>
                  <a:pt x="256169" y="2578770"/>
                  <a:pt x="256169" y="2447582"/>
                </a:cubicBezTo>
                <a:cubicBezTo>
                  <a:pt x="256169" y="2331063"/>
                  <a:pt x="232622" y="2145192"/>
                  <a:pt x="181015" y="1854336"/>
                </a:cubicBezTo>
                <a:cubicBezTo>
                  <a:pt x="162478" y="1749866"/>
                  <a:pt x="147312" y="1617431"/>
                  <a:pt x="147312" y="1560052"/>
                </a:cubicBezTo>
                <a:cubicBezTo>
                  <a:pt x="147312" y="1481956"/>
                  <a:pt x="141953" y="1451267"/>
                  <a:pt x="126003" y="1438027"/>
                </a:cubicBezTo>
                <a:cubicBezTo>
                  <a:pt x="67780" y="1389706"/>
                  <a:pt x="62004" y="1351640"/>
                  <a:pt x="69471" y="1065438"/>
                </a:cubicBezTo>
                <a:cubicBezTo>
                  <a:pt x="73389" y="915286"/>
                  <a:pt x="83932" y="754408"/>
                  <a:pt x="92900" y="707926"/>
                </a:cubicBezTo>
                <a:cubicBezTo>
                  <a:pt x="108323" y="628001"/>
                  <a:pt x="112793" y="621127"/>
                  <a:pt x="175507" y="580882"/>
                </a:cubicBezTo>
                <a:cubicBezTo>
                  <a:pt x="242973" y="537590"/>
                  <a:pt x="324202" y="455609"/>
                  <a:pt x="324202" y="430816"/>
                </a:cubicBezTo>
                <a:cubicBezTo>
                  <a:pt x="324202" y="423294"/>
                  <a:pt x="312744" y="394422"/>
                  <a:pt x="298738" y="366655"/>
                </a:cubicBezTo>
                <a:cubicBezTo>
                  <a:pt x="275964" y="321503"/>
                  <a:pt x="242559" y="172098"/>
                  <a:pt x="242559" y="115395"/>
                </a:cubicBezTo>
                <a:cubicBezTo>
                  <a:pt x="242559" y="103485"/>
                  <a:pt x="258128" y="75238"/>
                  <a:pt x="277158" y="52623"/>
                </a:cubicBezTo>
                <a:cubicBezTo>
                  <a:pt x="337683" y="-19307"/>
                  <a:pt x="466268" y="-17122"/>
                  <a:pt x="527685" y="56879"/>
                </a:cubicBezTo>
                <a:cubicBezTo>
                  <a:pt x="560097" y="95934"/>
                  <a:pt x="570492" y="196240"/>
                  <a:pt x="548631" y="258990"/>
                </a:cubicBezTo>
                <a:cubicBezTo>
                  <a:pt x="521230" y="337638"/>
                  <a:pt x="523169" y="350461"/>
                  <a:pt x="570298" y="402284"/>
                </a:cubicBezTo>
                <a:cubicBezTo>
                  <a:pt x="598078" y="432835"/>
                  <a:pt x="641687" y="457850"/>
                  <a:pt x="704267" y="479136"/>
                </a:cubicBezTo>
                <a:cubicBezTo>
                  <a:pt x="844513" y="526838"/>
                  <a:pt x="850685" y="531838"/>
                  <a:pt x="868259" y="611981"/>
                </a:cubicBezTo>
                <a:cubicBezTo>
                  <a:pt x="893881" y="728881"/>
                  <a:pt x="923855" y="1045683"/>
                  <a:pt x="914227" y="1097842"/>
                </a:cubicBezTo>
                <a:cubicBezTo>
                  <a:pt x="909317" y="1124442"/>
                  <a:pt x="880651" y="1182639"/>
                  <a:pt x="850525" y="1227163"/>
                </a:cubicBezTo>
                <a:lnTo>
                  <a:pt x="795751" y="1308123"/>
                </a:lnTo>
                <a:lnTo>
                  <a:pt x="812660" y="1481020"/>
                </a:lnTo>
                <a:cubicBezTo>
                  <a:pt x="821961" y="1576116"/>
                  <a:pt x="825518" y="1695828"/>
                  <a:pt x="820566" y="1747044"/>
                </a:cubicBezTo>
                <a:cubicBezTo>
                  <a:pt x="813157" y="1823660"/>
                  <a:pt x="821247" y="1893224"/>
                  <a:pt x="866206" y="2139522"/>
                </a:cubicBezTo>
                <a:cubicBezTo>
                  <a:pt x="920476" y="2436835"/>
                  <a:pt x="920800" y="2440597"/>
                  <a:pt x="913497" y="2690610"/>
                </a:cubicBezTo>
                <a:cubicBezTo>
                  <a:pt x="909040" y="2843191"/>
                  <a:pt x="911794" y="2971816"/>
                  <a:pt x="920488" y="3017184"/>
                </a:cubicBezTo>
                <a:lnTo>
                  <a:pt x="934832" y="3092024"/>
                </a:lnTo>
                <a:lnTo>
                  <a:pt x="864243" y="3155840"/>
                </a:lnTo>
                <a:cubicBezTo>
                  <a:pt x="801848" y="3212249"/>
                  <a:pt x="775455" y="3225221"/>
                  <a:pt x="691602" y="3240696"/>
                </a:cubicBezTo>
                <a:cubicBezTo>
                  <a:pt x="680376" y="3242768"/>
                  <a:pt x="655883" y="3241793"/>
                  <a:pt x="637173" y="3238528"/>
                </a:cubicBezTo>
                <a:close/>
              </a:path>
            </a:pathLst>
          </a:custGeom>
          <a:solidFill>
            <a:schemeClr val="accent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0F6A81A-F9D4-4838-B576-35BD64948851}"/>
              </a:ext>
            </a:extLst>
          </p:cNvPr>
          <p:cNvSpPr/>
          <p:nvPr/>
        </p:nvSpPr>
        <p:spPr>
          <a:xfrm>
            <a:off x="3743039" y="280543"/>
            <a:ext cx="618959" cy="1806016"/>
          </a:xfrm>
          <a:custGeom>
            <a:avLst/>
            <a:gdLst>
              <a:gd name="connsiteX0" fmla="*/ 405604 w 999776"/>
              <a:gd name="connsiteY0" fmla="*/ 34 h 2917173"/>
              <a:gd name="connsiteX1" fmla="*/ 422489 w 999776"/>
              <a:gd name="connsiteY1" fmla="*/ 548 h 2917173"/>
              <a:gd name="connsiteX2" fmla="*/ 551740 w 999776"/>
              <a:gd name="connsiteY2" fmla="*/ 46240 h 2917173"/>
              <a:gd name="connsiteX3" fmla="*/ 580660 w 999776"/>
              <a:gd name="connsiteY3" fmla="*/ 100247 h 2917173"/>
              <a:gd name="connsiteX4" fmla="*/ 586995 w 999776"/>
              <a:gd name="connsiteY4" fmla="*/ 159510 h 2917173"/>
              <a:gd name="connsiteX5" fmla="*/ 592345 w 999776"/>
              <a:gd name="connsiteY5" fmla="*/ 207335 h 2917173"/>
              <a:gd name="connsiteX6" fmla="*/ 595918 w 999776"/>
              <a:gd name="connsiteY6" fmla="*/ 253246 h 2917173"/>
              <a:gd name="connsiteX7" fmla="*/ 583581 w 999776"/>
              <a:gd name="connsiteY7" fmla="*/ 286223 h 2917173"/>
              <a:gd name="connsiteX8" fmla="*/ 563795 w 999776"/>
              <a:gd name="connsiteY8" fmla="*/ 332251 h 2917173"/>
              <a:gd name="connsiteX9" fmla="*/ 558318 w 999776"/>
              <a:gd name="connsiteY9" fmla="*/ 361649 h 2917173"/>
              <a:gd name="connsiteX10" fmla="*/ 566445 w 999776"/>
              <a:gd name="connsiteY10" fmla="*/ 409791 h 2917173"/>
              <a:gd name="connsiteX11" fmla="*/ 638853 w 999776"/>
              <a:gd name="connsiteY11" fmla="*/ 451196 h 2917173"/>
              <a:gd name="connsiteX12" fmla="*/ 764532 w 999776"/>
              <a:gd name="connsiteY12" fmla="*/ 484129 h 2917173"/>
              <a:gd name="connsiteX13" fmla="*/ 868724 w 999776"/>
              <a:gd name="connsiteY13" fmla="*/ 517348 h 2917173"/>
              <a:gd name="connsiteX14" fmla="*/ 906402 w 999776"/>
              <a:gd name="connsiteY14" fmla="*/ 603566 h 2917173"/>
              <a:gd name="connsiteX15" fmla="*/ 919413 w 999776"/>
              <a:gd name="connsiteY15" fmla="*/ 669090 h 2917173"/>
              <a:gd name="connsiteX16" fmla="*/ 935237 w 999776"/>
              <a:gd name="connsiteY16" fmla="*/ 775430 h 2917173"/>
              <a:gd name="connsiteX17" fmla="*/ 961041 w 999776"/>
              <a:gd name="connsiteY17" fmla="*/ 927968 h 2917173"/>
              <a:gd name="connsiteX18" fmla="*/ 971010 w 999776"/>
              <a:gd name="connsiteY18" fmla="*/ 985281 h 2917173"/>
              <a:gd name="connsiteX19" fmla="*/ 975611 w 999776"/>
              <a:gd name="connsiteY19" fmla="*/ 1099148 h 2917173"/>
              <a:gd name="connsiteX20" fmla="*/ 974771 w 999776"/>
              <a:gd name="connsiteY20" fmla="*/ 1184700 h 2917173"/>
              <a:gd name="connsiteX21" fmla="*/ 953973 w 999776"/>
              <a:gd name="connsiteY21" fmla="*/ 1306863 h 2917173"/>
              <a:gd name="connsiteX22" fmla="*/ 933175 w 999776"/>
              <a:gd name="connsiteY22" fmla="*/ 1429751 h 2917173"/>
              <a:gd name="connsiteX23" fmla="*/ 921082 w 999776"/>
              <a:gd name="connsiteY23" fmla="*/ 1431122 h 2917173"/>
              <a:gd name="connsiteX24" fmla="*/ 908990 w 999776"/>
              <a:gd name="connsiteY24" fmla="*/ 1431765 h 2917173"/>
              <a:gd name="connsiteX25" fmla="*/ 909008 w 999776"/>
              <a:gd name="connsiteY25" fmla="*/ 1443582 h 2917173"/>
              <a:gd name="connsiteX26" fmla="*/ 910571 w 999776"/>
              <a:gd name="connsiteY26" fmla="*/ 1484401 h 2917173"/>
              <a:gd name="connsiteX27" fmla="*/ 902987 w 999776"/>
              <a:gd name="connsiteY27" fmla="*/ 1574631 h 2917173"/>
              <a:gd name="connsiteX28" fmla="*/ 930812 w 999776"/>
              <a:gd name="connsiteY28" fmla="*/ 1757240 h 2917173"/>
              <a:gd name="connsiteX29" fmla="*/ 942771 w 999776"/>
              <a:gd name="connsiteY29" fmla="*/ 1824914 h 2917173"/>
              <a:gd name="connsiteX30" fmla="*/ 949325 w 999776"/>
              <a:gd name="connsiteY30" fmla="*/ 1861436 h 2917173"/>
              <a:gd name="connsiteX31" fmla="*/ 963256 w 999776"/>
              <a:gd name="connsiteY31" fmla="*/ 1980672 h 2917173"/>
              <a:gd name="connsiteX32" fmla="*/ 969933 w 999776"/>
              <a:gd name="connsiteY32" fmla="*/ 2040827 h 2917173"/>
              <a:gd name="connsiteX33" fmla="*/ 971862 w 999776"/>
              <a:gd name="connsiteY33" fmla="*/ 2579373 h 2917173"/>
              <a:gd name="connsiteX34" fmla="*/ 960911 w 999776"/>
              <a:gd name="connsiteY34" fmla="*/ 2624374 h 2917173"/>
              <a:gd name="connsiteX35" fmla="*/ 952511 w 999776"/>
              <a:gd name="connsiteY35" fmla="*/ 2660047 h 2917173"/>
              <a:gd name="connsiteX36" fmla="*/ 946813 w 999776"/>
              <a:gd name="connsiteY36" fmla="*/ 2695317 h 2917173"/>
              <a:gd name="connsiteX37" fmla="*/ 934136 w 999776"/>
              <a:gd name="connsiteY37" fmla="*/ 2720972 h 2917173"/>
              <a:gd name="connsiteX38" fmla="*/ 928888 w 999776"/>
              <a:gd name="connsiteY38" fmla="*/ 2731566 h 2917173"/>
              <a:gd name="connsiteX39" fmla="*/ 936345 w 999776"/>
              <a:gd name="connsiteY39" fmla="*/ 2750946 h 2917173"/>
              <a:gd name="connsiteX40" fmla="*/ 981069 w 999776"/>
              <a:gd name="connsiteY40" fmla="*/ 2797408 h 2917173"/>
              <a:gd name="connsiteX41" fmla="*/ 999776 w 999776"/>
              <a:gd name="connsiteY41" fmla="*/ 2846903 h 2917173"/>
              <a:gd name="connsiteX42" fmla="*/ 989876 w 999776"/>
              <a:gd name="connsiteY42" fmla="*/ 2869127 h 2917173"/>
              <a:gd name="connsiteX43" fmla="*/ 971830 w 999776"/>
              <a:gd name="connsiteY43" fmla="*/ 2879518 h 2917173"/>
              <a:gd name="connsiteX44" fmla="*/ 934649 w 999776"/>
              <a:gd name="connsiteY44" fmla="*/ 2898143 h 2917173"/>
              <a:gd name="connsiteX45" fmla="*/ 924874 w 999776"/>
              <a:gd name="connsiteY45" fmla="*/ 2906620 h 2917173"/>
              <a:gd name="connsiteX46" fmla="*/ 918568 w 999776"/>
              <a:gd name="connsiteY46" fmla="*/ 2909198 h 2917173"/>
              <a:gd name="connsiteX47" fmla="*/ 915990 w 999776"/>
              <a:gd name="connsiteY47" fmla="*/ 2908123 h 2917173"/>
              <a:gd name="connsiteX48" fmla="*/ 909974 w 999776"/>
              <a:gd name="connsiteY48" fmla="*/ 2907049 h 2917173"/>
              <a:gd name="connsiteX49" fmla="*/ 907396 w 999776"/>
              <a:gd name="connsiteY49" fmla="*/ 2907103 h 2917173"/>
              <a:gd name="connsiteX50" fmla="*/ 901728 w 999776"/>
              <a:gd name="connsiteY50" fmla="*/ 2906733 h 2917173"/>
              <a:gd name="connsiteX51" fmla="*/ 894925 w 999776"/>
              <a:gd name="connsiteY51" fmla="*/ 2907755 h 2917173"/>
              <a:gd name="connsiteX52" fmla="*/ 896655 w 999776"/>
              <a:gd name="connsiteY52" fmla="*/ 2906621 h 2917173"/>
              <a:gd name="connsiteX53" fmla="*/ 898385 w 999776"/>
              <a:gd name="connsiteY53" fmla="*/ 2905485 h 2917173"/>
              <a:gd name="connsiteX54" fmla="*/ 891582 w 999776"/>
              <a:gd name="connsiteY54" fmla="*/ 2906507 h 2917173"/>
              <a:gd name="connsiteX55" fmla="*/ 885880 w 999776"/>
              <a:gd name="connsiteY55" fmla="*/ 2906030 h 2917173"/>
              <a:gd name="connsiteX56" fmla="*/ 883732 w 999776"/>
              <a:gd name="connsiteY56" fmla="*/ 2906621 h 2917173"/>
              <a:gd name="connsiteX57" fmla="*/ 880005 w 999776"/>
              <a:gd name="connsiteY57" fmla="*/ 2907694 h 2917173"/>
              <a:gd name="connsiteX58" fmla="*/ 853352 w 999776"/>
              <a:gd name="connsiteY58" fmla="*/ 2907165 h 2917173"/>
              <a:gd name="connsiteX59" fmla="*/ 845359 w 999776"/>
              <a:gd name="connsiteY59" fmla="*/ 2906730 h 2917173"/>
              <a:gd name="connsiteX60" fmla="*/ 832318 w 999776"/>
              <a:gd name="connsiteY60" fmla="*/ 2906260 h 2917173"/>
              <a:gd name="connsiteX61" fmla="*/ 824541 w 999776"/>
              <a:gd name="connsiteY61" fmla="*/ 2906388 h 2917173"/>
              <a:gd name="connsiteX62" fmla="*/ 820607 w 999776"/>
              <a:gd name="connsiteY62" fmla="*/ 2906442 h 2917173"/>
              <a:gd name="connsiteX63" fmla="*/ 796370 w 999776"/>
              <a:gd name="connsiteY63" fmla="*/ 2905975 h 2917173"/>
              <a:gd name="connsiteX64" fmla="*/ 788766 w 999776"/>
              <a:gd name="connsiteY64" fmla="*/ 2906393 h 2917173"/>
              <a:gd name="connsiteX65" fmla="*/ 780022 w 999776"/>
              <a:gd name="connsiteY65" fmla="*/ 2906322 h 2917173"/>
              <a:gd name="connsiteX66" fmla="*/ 772360 w 999776"/>
              <a:gd name="connsiteY66" fmla="*/ 2906461 h 2917173"/>
              <a:gd name="connsiteX67" fmla="*/ 766667 w 999776"/>
              <a:gd name="connsiteY67" fmla="*/ 2907088 h 2917173"/>
              <a:gd name="connsiteX68" fmla="*/ 766086 w 999776"/>
              <a:gd name="connsiteY68" fmla="*/ 2911461 h 2917173"/>
              <a:gd name="connsiteX69" fmla="*/ 764888 w 999776"/>
              <a:gd name="connsiteY69" fmla="*/ 2915937 h 2917173"/>
              <a:gd name="connsiteX70" fmla="*/ 764888 w 999776"/>
              <a:gd name="connsiteY70" fmla="*/ 2915920 h 2917173"/>
              <a:gd name="connsiteX71" fmla="*/ 763456 w 999776"/>
              <a:gd name="connsiteY71" fmla="*/ 2876176 h 2917173"/>
              <a:gd name="connsiteX72" fmla="*/ 767484 w 999776"/>
              <a:gd name="connsiteY72" fmla="*/ 2833835 h 2917173"/>
              <a:gd name="connsiteX73" fmla="*/ 774466 w 999776"/>
              <a:gd name="connsiteY73" fmla="*/ 2828796 h 2917173"/>
              <a:gd name="connsiteX74" fmla="*/ 768289 w 999776"/>
              <a:gd name="connsiteY74" fmla="*/ 2818606 h 2917173"/>
              <a:gd name="connsiteX75" fmla="*/ 759159 w 999776"/>
              <a:gd name="connsiteY75" fmla="*/ 2796053 h 2917173"/>
              <a:gd name="connsiteX76" fmla="*/ 757754 w 999776"/>
              <a:gd name="connsiteY76" fmla="*/ 2756562 h 2917173"/>
              <a:gd name="connsiteX77" fmla="*/ 756350 w 999776"/>
              <a:gd name="connsiteY77" fmla="*/ 2730444 h 2917173"/>
              <a:gd name="connsiteX78" fmla="*/ 740407 w 999776"/>
              <a:gd name="connsiteY78" fmla="*/ 2730444 h 2917173"/>
              <a:gd name="connsiteX79" fmla="*/ 724029 w 999776"/>
              <a:gd name="connsiteY79" fmla="*/ 2686767 h 2917173"/>
              <a:gd name="connsiteX80" fmla="*/ 698044 w 999776"/>
              <a:gd name="connsiteY80" fmla="*/ 2589135 h 2917173"/>
              <a:gd name="connsiteX81" fmla="*/ 687856 w 999776"/>
              <a:gd name="connsiteY81" fmla="*/ 2109567 h 2917173"/>
              <a:gd name="connsiteX82" fmla="*/ 688820 w 999776"/>
              <a:gd name="connsiteY82" fmla="*/ 1996775 h 2917173"/>
              <a:gd name="connsiteX83" fmla="*/ 609350 w 999776"/>
              <a:gd name="connsiteY83" fmla="*/ 1803426 h 2917173"/>
              <a:gd name="connsiteX84" fmla="*/ 554003 w 999776"/>
              <a:gd name="connsiteY84" fmla="*/ 1692799 h 2917173"/>
              <a:gd name="connsiteX85" fmla="*/ 546452 w 999776"/>
              <a:gd name="connsiteY85" fmla="*/ 1748009 h 2917173"/>
              <a:gd name="connsiteX86" fmla="*/ 543416 w 999776"/>
              <a:gd name="connsiteY86" fmla="*/ 2161125 h 2917173"/>
              <a:gd name="connsiteX87" fmla="*/ 543322 w 999776"/>
              <a:gd name="connsiteY87" fmla="*/ 2267465 h 2917173"/>
              <a:gd name="connsiteX88" fmla="*/ 547523 w 999776"/>
              <a:gd name="connsiteY88" fmla="*/ 2335803 h 2917173"/>
              <a:gd name="connsiteX89" fmla="*/ 551890 w 999776"/>
              <a:gd name="connsiteY89" fmla="*/ 2384140 h 2917173"/>
              <a:gd name="connsiteX90" fmla="*/ 569030 w 999776"/>
              <a:gd name="connsiteY90" fmla="*/ 2475857 h 2917173"/>
              <a:gd name="connsiteX91" fmla="*/ 607872 w 999776"/>
              <a:gd name="connsiteY91" fmla="*/ 2637041 h 2917173"/>
              <a:gd name="connsiteX92" fmla="*/ 599782 w 999776"/>
              <a:gd name="connsiteY92" fmla="*/ 2717145 h 2917173"/>
              <a:gd name="connsiteX93" fmla="*/ 595226 w 999776"/>
              <a:gd name="connsiteY93" fmla="*/ 2741452 h 2917173"/>
              <a:gd name="connsiteX94" fmla="*/ 582208 w 999776"/>
              <a:gd name="connsiteY94" fmla="*/ 2754152 h 2917173"/>
              <a:gd name="connsiteX95" fmla="*/ 569190 w 999776"/>
              <a:gd name="connsiteY95" fmla="*/ 2766852 h 2917173"/>
              <a:gd name="connsiteX96" fmla="*/ 568303 w 999776"/>
              <a:gd name="connsiteY96" fmla="*/ 2795319 h 2917173"/>
              <a:gd name="connsiteX97" fmla="*/ 564492 w 999776"/>
              <a:gd name="connsiteY97" fmla="*/ 2828250 h 2917173"/>
              <a:gd name="connsiteX98" fmla="*/ 563401 w 999776"/>
              <a:gd name="connsiteY98" fmla="*/ 2839107 h 2917173"/>
              <a:gd name="connsiteX99" fmla="*/ 565653 w 999776"/>
              <a:gd name="connsiteY99" fmla="*/ 2867994 h 2917173"/>
              <a:gd name="connsiteX100" fmla="*/ 569966 w 999776"/>
              <a:gd name="connsiteY100" fmla="*/ 2894783 h 2917173"/>
              <a:gd name="connsiteX101" fmla="*/ 576332 w 999776"/>
              <a:gd name="connsiteY101" fmla="*/ 2903870 h 2917173"/>
              <a:gd name="connsiteX102" fmla="*/ 571767 w 999776"/>
              <a:gd name="connsiteY102" fmla="*/ 2907292 h 2917173"/>
              <a:gd name="connsiteX103" fmla="*/ 563153 w 999776"/>
              <a:gd name="connsiteY103" fmla="*/ 2903576 h 2917173"/>
              <a:gd name="connsiteX104" fmla="*/ 561542 w 999776"/>
              <a:gd name="connsiteY104" fmla="*/ 2905034 h 2917173"/>
              <a:gd name="connsiteX105" fmla="*/ 548082 w 999776"/>
              <a:gd name="connsiteY105" fmla="*/ 2907597 h 2917173"/>
              <a:gd name="connsiteX106" fmla="*/ 504578 w 999776"/>
              <a:gd name="connsiteY106" fmla="*/ 2906522 h 2917173"/>
              <a:gd name="connsiteX107" fmla="*/ 470204 w 999776"/>
              <a:gd name="connsiteY107" fmla="*/ 2906714 h 2917173"/>
              <a:gd name="connsiteX108" fmla="*/ 412235 w 999776"/>
              <a:gd name="connsiteY108" fmla="*/ 2904510 h 2917173"/>
              <a:gd name="connsiteX109" fmla="*/ 408398 w 999776"/>
              <a:gd name="connsiteY109" fmla="*/ 2908279 h 2917173"/>
              <a:gd name="connsiteX110" fmla="*/ 406243 w 999776"/>
              <a:gd name="connsiteY110" fmla="*/ 2909094 h 2917173"/>
              <a:gd name="connsiteX111" fmla="*/ 395905 w 999776"/>
              <a:gd name="connsiteY111" fmla="*/ 2907713 h 2917173"/>
              <a:gd name="connsiteX112" fmla="*/ 390360 w 999776"/>
              <a:gd name="connsiteY112" fmla="*/ 2907172 h 2917173"/>
              <a:gd name="connsiteX113" fmla="*/ 369684 w 999776"/>
              <a:gd name="connsiteY113" fmla="*/ 2902753 h 2917173"/>
              <a:gd name="connsiteX114" fmla="*/ 343988 w 999776"/>
              <a:gd name="connsiteY114" fmla="*/ 2895727 h 2917173"/>
              <a:gd name="connsiteX115" fmla="*/ 340228 w 999776"/>
              <a:gd name="connsiteY115" fmla="*/ 2887169 h 2917173"/>
              <a:gd name="connsiteX116" fmla="*/ 333346 w 999776"/>
              <a:gd name="connsiteY116" fmla="*/ 2872181 h 2917173"/>
              <a:gd name="connsiteX117" fmla="*/ 326363 w 999776"/>
              <a:gd name="connsiteY117" fmla="*/ 2844646 h 2917173"/>
              <a:gd name="connsiteX118" fmla="*/ 326264 w 999776"/>
              <a:gd name="connsiteY118" fmla="*/ 2828184 h 2917173"/>
              <a:gd name="connsiteX119" fmla="*/ 339062 w 999776"/>
              <a:gd name="connsiteY119" fmla="*/ 2812071 h 2917173"/>
              <a:gd name="connsiteX120" fmla="*/ 364276 w 999776"/>
              <a:gd name="connsiteY120" fmla="*/ 2782748 h 2917173"/>
              <a:gd name="connsiteX121" fmla="*/ 384174 w 999776"/>
              <a:gd name="connsiteY121" fmla="*/ 2739659 h 2917173"/>
              <a:gd name="connsiteX122" fmla="*/ 383118 w 999776"/>
              <a:gd name="connsiteY122" fmla="*/ 2670056 h 2917173"/>
              <a:gd name="connsiteX123" fmla="*/ 360416 w 999776"/>
              <a:gd name="connsiteY123" fmla="*/ 2603622 h 2917173"/>
              <a:gd name="connsiteX124" fmla="*/ 346458 w 999776"/>
              <a:gd name="connsiteY124" fmla="*/ 2586090 h 2917173"/>
              <a:gd name="connsiteX125" fmla="*/ 340695 w 999776"/>
              <a:gd name="connsiteY125" fmla="*/ 2446851 h 2917173"/>
              <a:gd name="connsiteX126" fmla="*/ 330594 w 999776"/>
              <a:gd name="connsiteY126" fmla="*/ 2293140 h 2917173"/>
              <a:gd name="connsiteX127" fmla="*/ 325223 w 999776"/>
              <a:gd name="connsiteY127" fmla="*/ 2240506 h 2917173"/>
              <a:gd name="connsiteX128" fmla="*/ 319728 w 999776"/>
              <a:gd name="connsiteY128" fmla="*/ 2187977 h 2917173"/>
              <a:gd name="connsiteX129" fmla="*/ 316682 w 999776"/>
              <a:gd name="connsiteY129" fmla="*/ 2149306 h 2917173"/>
              <a:gd name="connsiteX130" fmla="*/ 309426 w 999776"/>
              <a:gd name="connsiteY130" fmla="*/ 2095598 h 2917173"/>
              <a:gd name="connsiteX131" fmla="*/ 283152 w 999776"/>
              <a:gd name="connsiteY131" fmla="*/ 1997616 h 2917173"/>
              <a:gd name="connsiteX132" fmla="*/ 253959 w 999776"/>
              <a:gd name="connsiteY132" fmla="*/ 1891187 h 2917173"/>
              <a:gd name="connsiteX133" fmla="*/ 225678 w 999776"/>
              <a:gd name="connsiteY133" fmla="*/ 1786234 h 2917173"/>
              <a:gd name="connsiteX134" fmla="*/ 225335 w 999776"/>
              <a:gd name="connsiteY134" fmla="*/ 1745416 h 2917173"/>
              <a:gd name="connsiteX135" fmla="*/ 224993 w 999776"/>
              <a:gd name="connsiteY135" fmla="*/ 1704597 h 2917173"/>
              <a:gd name="connsiteX136" fmla="*/ 195781 w 999776"/>
              <a:gd name="connsiteY136" fmla="*/ 1703224 h 2917173"/>
              <a:gd name="connsiteX137" fmla="*/ 164518 w 999776"/>
              <a:gd name="connsiteY137" fmla="*/ 1700581 h 2917173"/>
              <a:gd name="connsiteX138" fmla="*/ 142319 w 999776"/>
              <a:gd name="connsiteY138" fmla="*/ 1696230 h 2917173"/>
              <a:gd name="connsiteX139" fmla="*/ 97253 w 999776"/>
              <a:gd name="connsiteY139" fmla="*/ 1679246 h 2917173"/>
              <a:gd name="connsiteX140" fmla="*/ 75847 w 999776"/>
              <a:gd name="connsiteY140" fmla="*/ 1649272 h 2917173"/>
              <a:gd name="connsiteX141" fmla="*/ 52132 w 999776"/>
              <a:gd name="connsiteY141" fmla="*/ 1602189 h 2917173"/>
              <a:gd name="connsiteX142" fmla="*/ 46430 w 999776"/>
              <a:gd name="connsiteY142" fmla="*/ 1561375 h 2917173"/>
              <a:gd name="connsiteX143" fmla="*/ 47513 w 999776"/>
              <a:gd name="connsiteY143" fmla="*/ 1542396 h 2917173"/>
              <a:gd name="connsiteX144" fmla="*/ 28980 w 999776"/>
              <a:gd name="connsiteY144" fmla="*/ 1542396 h 2917173"/>
              <a:gd name="connsiteX145" fmla="*/ 27796 w 999776"/>
              <a:gd name="connsiteY145" fmla="*/ 1533266 h 2917173"/>
              <a:gd name="connsiteX146" fmla="*/ 23291 w 999776"/>
              <a:gd name="connsiteY146" fmla="*/ 1485465 h 2917173"/>
              <a:gd name="connsiteX147" fmla="*/ 19093 w 999776"/>
              <a:gd name="connsiteY147" fmla="*/ 1440350 h 2917173"/>
              <a:gd name="connsiteX148" fmla="*/ 14735 w 999776"/>
              <a:gd name="connsiteY148" fmla="*/ 1401680 h 2917173"/>
              <a:gd name="connsiteX149" fmla="*/ 10601 w 999776"/>
              <a:gd name="connsiteY149" fmla="*/ 1364082 h 2917173"/>
              <a:gd name="connsiteX150" fmla="*/ 5038 w 999776"/>
              <a:gd name="connsiteY150" fmla="*/ 1292113 h 2917173"/>
              <a:gd name="connsiteX151" fmla="*/ 1566 w 999776"/>
              <a:gd name="connsiteY151" fmla="*/ 1229439 h 2917173"/>
              <a:gd name="connsiteX152" fmla="*/ 1107 w 999776"/>
              <a:gd name="connsiteY152" fmla="*/ 1101987 h 2917173"/>
              <a:gd name="connsiteX153" fmla="*/ 6069 w 999776"/>
              <a:gd name="connsiteY153" fmla="*/ 1063316 h 2917173"/>
              <a:gd name="connsiteX154" fmla="*/ 10557 w 999776"/>
              <a:gd name="connsiteY154" fmla="*/ 1025720 h 2917173"/>
              <a:gd name="connsiteX155" fmla="*/ 20106 w 999776"/>
              <a:gd name="connsiteY155" fmla="*/ 765061 h 2917173"/>
              <a:gd name="connsiteX156" fmla="*/ 37148 w 999776"/>
              <a:gd name="connsiteY156" fmla="*/ 615387 h 2917173"/>
              <a:gd name="connsiteX157" fmla="*/ 51029 w 999776"/>
              <a:gd name="connsiteY157" fmla="*/ 572271 h 2917173"/>
              <a:gd name="connsiteX158" fmla="*/ 129690 w 999776"/>
              <a:gd name="connsiteY158" fmla="*/ 529824 h 2917173"/>
              <a:gd name="connsiteX159" fmla="*/ 326904 w 999776"/>
              <a:gd name="connsiteY159" fmla="*/ 431083 h 2917173"/>
              <a:gd name="connsiteX160" fmla="*/ 334396 w 999776"/>
              <a:gd name="connsiteY160" fmla="*/ 404638 h 2917173"/>
              <a:gd name="connsiteX161" fmla="*/ 327850 w 999776"/>
              <a:gd name="connsiteY161" fmla="*/ 372142 h 2917173"/>
              <a:gd name="connsiteX162" fmla="*/ 308005 w 999776"/>
              <a:gd name="connsiteY162" fmla="*/ 318820 h 2917173"/>
              <a:gd name="connsiteX163" fmla="*/ 296728 w 999776"/>
              <a:gd name="connsiteY163" fmla="*/ 299790 h 2917173"/>
              <a:gd name="connsiteX164" fmla="*/ 283374 w 999776"/>
              <a:gd name="connsiteY164" fmla="*/ 291213 h 2917173"/>
              <a:gd name="connsiteX165" fmla="*/ 267152 w 999776"/>
              <a:gd name="connsiteY165" fmla="*/ 226149 h 2917173"/>
              <a:gd name="connsiteX166" fmla="*/ 272213 w 999776"/>
              <a:gd name="connsiteY166" fmla="*/ 204628 h 2917173"/>
              <a:gd name="connsiteX167" fmla="*/ 278750 w 999776"/>
              <a:gd name="connsiteY167" fmla="*/ 170128 h 2917173"/>
              <a:gd name="connsiteX168" fmla="*/ 302830 w 999776"/>
              <a:gd name="connsiteY168" fmla="*/ 61882 h 2917173"/>
              <a:gd name="connsiteX169" fmla="*/ 351956 w 999776"/>
              <a:gd name="connsiteY169" fmla="*/ 19217 h 2917173"/>
              <a:gd name="connsiteX170" fmla="*/ 405604 w 999776"/>
              <a:gd name="connsiteY170" fmla="*/ 34 h 2917173"/>
              <a:gd name="connsiteX171" fmla="*/ 851123 w 999776"/>
              <a:gd name="connsiteY171" fmla="*/ 2892589 h 2917173"/>
              <a:gd name="connsiteX172" fmla="*/ 848453 w 999776"/>
              <a:gd name="connsiteY172" fmla="*/ 2895238 h 2917173"/>
              <a:gd name="connsiteX173" fmla="*/ 849656 w 999776"/>
              <a:gd name="connsiteY173" fmla="*/ 2896442 h 2917173"/>
              <a:gd name="connsiteX174" fmla="*/ 851123 w 999776"/>
              <a:gd name="connsiteY174" fmla="*/ 2892589 h 291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999776" h="2917173">
                <a:moveTo>
                  <a:pt x="405604" y="34"/>
                </a:moveTo>
                <a:cubicBezTo>
                  <a:pt x="410275" y="-95"/>
                  <a:pt x="415557" y="168"/>
                  <a:pt x="422489" y="548"/>
                </a:cubicBezTo>
                <a:cubicBezTo>
                  <a:pt x="480543" y="3734"/>
                  <a:pt x="524247" y="19185"/>
                  <a:pt x="551740" y="46240"/>
                </a:cubicBezTo>
                <a:cubicBezTo>
                  <a:pt x="564287" y="58589"/>
                  <a:pt x="570586" y="70351"/>
                  <a:pt x="580660" y="100247"/>
                </a:cubicBezTo>
                <a:cubicBezTo>
                  <a:pt x="587238" y="119768"/>
                  <a:pt x="587330" y="120628"/>
                  <a:pt x="586995" y="159510"/>
                </a:cubicBezTo>
                <a:cubicBezTo>
                  <a:pt x="586656" y="198895"/>
                  <a:pt x="586666" y="198978"/>
                  <a:pt x="592345" y="207335"/>
                </a:cubicBezTo>
                <a:cubicBezTo>
                  <a:pt x="598750" y="216762"/>
                  <a:pt x="599300" y="223826"/>
                  <a:pt x="595918" y="253246"/>
                </a:cubicBezTo>
                <a:cubicBezTo>
                  <a:pt x="594012" y="269818"/>
                  <a:pt x="592955" y="272643"/>
                  <a:pt x="583581" y="286223"/>
                </a:cubicBezTo>
                <a:cubicBezTo>
                  <a:pt x="567946" y="308871"/>
                  <a:pt x="565676" y="314152"/>
                  <a:pt x="563795" y="332251"/>
                </a:cubicBezTo>
                <a:cubicBezTo>
                  <a:pt x="562838" y="341454"/>
                  <a:pt x="560374" y="354683"/>
                  <a:pt x="558318" y="361649"/>
                </a:cubicBezTo>
                <a:cubicBezTo>
                  <a:pt x="552627" y="380932"/>
                  <a:pt x="554563" y="392403"/>
                  <a:pt x="566445" y="409791"/>
                </a:cubicBezTo>
                <a:cubicBezTo>
                  <a:pt x="584395" y="436063"/>
                  <a:pt x="591947" y="440382"/>
                  <a:pt x="638853" y="451196"/>
                </a:cubicBezTo>
                <a:cubicBezTo>
                  <a:pt x="653622" y="454601"/>
                  <a:pt x="710178" y="469420"/>
                  <a:pt x="764532" y="484129"/>
                </a:cubicBezTo>
                <a:cubicBezTo>
                  <a:pt x="857126" y="509184"/>
                  <a:pt x="863695" y="511278"/>
                  <a:pt x="868724" y="517348"/>
                </a:cubicBezTo>
                <a:cubicBezTo>
                  <a:pt x="875553" y="525584"/>
                  <a:pt x="893267" y="566114"/>
                  <a:pt x="906402" y="603566"/>
                </a:cubicBezTo>
                <a:cubicBezTo>
                  <a:pt x="916011" y="630961"/>
                  <a:pt x="916734" y="634594"/>
                  <a:pt x="919413" y="669090"/>
                </a:cubicBezTo>
                <a:cubicBezTo>
                  <a:pt x="922076" y="703388"/>
                  <a:pt x="924565" y="720120"/>
                  <a:pt x="935237" y="775430"/>
                </a:cubicBezTo>
                <a:cubicBezTo>
                  <a:pt x="940025" y="800243"/>
                  <a:pt x="953939" y="882504"/>
                  <a:pt x="961041" y="927968"/>
                </a:cubicBezTo>
                <a:cubicBezTo>
                  <a:pt x="963531" y="943920"/>
                  <a:pt x="968018" y="969711"/>
                  <a:pt x="971010" y="985281"/>
                </a:cubicBezTo>
                <a:cubicBezTo>
                  <a:pt x="976377" y="1013210"/>
                  <a:pt x="976440" y="1014745"/>
                  <a:pt x="975611" y="1099148"/>
                </a:cubicBezTo>
                <a:lnTo>
                  <a:pt x="974771" y="1184700"/>
                </a:lnTo>
                <a:lnTo>
                  <a:pt x="953973" y="1306863"/>
                </a:lnTo>
                <a:cubicBezTo>
                  <a:pt x="942534" y="1374051"/>
                  <a:pt x="933175" y="1429349"/>
                  <a:pt x="933175" y="1429751"/>
                </a:cubicBezTo>
                <a:cubicBezTo>
                  <a:pt x="933175" y="1430154"/>
                  <a:pt x="927733" y="1430767"/>
                  <a:pt x="921082" y="1431122"/>
                </a:cubicBezTo>
                <a:lnTo>
                  <a:pt x="908990" y="1431765"/>
                </a:lnTo>
                <a:lnTo>
                  <a:pt x="909008" y="1443582"/>
                </a:lnTo>
                <a:cubicBezTo>
                  <a:pt x="909016" y="1450081"/>
                  <a:pt x="909721" y="1468449"/>
                  <a:pt x="910571" y="1484401"/>
                </a:cubicBezTo>
                <a:cubicBezTo>
                  <a:pt x="912089" y="1512912"/>
                  <a:pt x="909209" y="1547187"/>
                  <a:pt x="902987" y="1574631"/>
                </a:cubicBezTo>
                <a:cubicBezTo>
                  <a:pt x="900718" y="1584643"/>
                  <a:pt x="904776" y="1611277"/>
                  <a:pt x="930812" y="1757240"/>
                </a:cubicBezTo>
                <a:cubicBezTo>
                  <a:pt x="935553" y="1783826"/>
                  <a:pt x="940935" y="1814279"/>
                  <a:pt x="942771" y="1824914"/>
                </a:cubicBezTo>
                <a:cubicBezTo>
                  <a:pt x="944607" y="1835549"/>
                  <a:pt x="947556" y="1851984"/>
                  <a:pt x="949325" y="1861436"/>
                </a:cubicBezTo>
                <a:cubicBezTo>
                  <a:pt x="952517" y="1878490"/>
                  <a:pt x="955034" y="1900035"/>
                  <a:pt x="963256" y="1980672"/>
                </a:cubicBezTo>
                <a:cubicBezTo>
                  <a:pt x="965605" y="2003713"/>
                  <a:pt x="968610" y="2030783"/>
                  <a:pt x="969933" y="2040827"/>
                </a:cubicBezTo>
                <a:cubicBezTo>
                  <a:pt x="973530" y="2068127"/>
                  <a:pt x="975257" y="2550295"/>
                  <a:pt x="971862" y="2579373"/>
                </a:cubicBezTo>
                <a:cubicBezTo>
                  <a:pt x="970101" y="2594458"/>
                  <a:pt x="966706" y="2608407"/>
                  <a:pt x="960911" y="2624374"/>
                </a:cubicBezTo>
                <a:cubicBezTo>
                  <a:pt x="954747" y="2641352"/>
                  <a:pt x="952511" y="2650852"/>
                  <a:pt x="952511" y="2660047"/>
                </a:cubicBezTo>
                <a:cubicBezTo>
                  <a:pt x="952511" y="2666940"/>
                  <a:pt x="949947" y="2682811"/>
                  <a:pt x="946813" y="2695317"/>
                </a:cubicBezTo>
                <a:cubicBezTo>
                  <a:pt x="941417" y="2716850"/>
                  <a:pt x="940745" y="2718211"/>
                  <a:pt x="934136" y="2720972"/>
                </a:cubicBezTo>
                <a:cubicBezTo>
                  <a:pt x="927527" y="2723734"/>
                  <a:pt x="927249" y="2724300"/>
                  <a:pt x="928888" y="2731566"/>
                </a:cubicBezTo>
                <a:cubicBezTo>
                  <a:pt x="929840" y="2735789"/>
                  <a:pt x="933196" y="2744510"/>
                  <a:pt x="936345" y="2750946"/>
                </a:cubicBezTo>
                <a:cubicBezTo>
                  <a:pt x="941748" y="2761988"/>
                  <a:pt x="947065" y="2767512"/>
                  <a:pt x="981069" y="2797408"/>
                </a:cubicBezTo>
                <a:cubicBezTo>
                  <a:pt x="991635" y="2806697"/>
                  <a:pt x="999776" y="2828236"/>
                  <a:pt x="999776" y="2846903"/>
                </a:cubicBezTo>
                <a:cubicBezTo>
                  <a:pt x="999776" y="2859769"/>
                  <a:pt x="999573" y="2860225"/>
                  <a:pt x="989876" y="2869127"/>
                </a:cubicBezTo>
                <a:cubicBezTo>
                  <a:pt x="983271" y="2875191"/>
                  <a:pt x="977267" y="2878649"/>
                  <a:pt x="971830" y="2879518"/>
                </a:cubicBezTo>
                <a:cubicBezTo>
                  <a:pt x="955129" y="2882189"/>
                  <a:pt x="940972" y="2889279"/>
                  <a:pt x="934649" y="2898143"/>
                </a:cubicBezTo>
                <a:cubicBezTo>
                  <a:pt x="931323" y="2902806"/>
                  <a:pt x="926924" y="2906620"/>
                  <a:pt x="924874" y="2906620"/>
                </a:cubicBezTo>
                <a:cubicBezTo>
                  <a:pt x="922824" y="2906620"/>
                  <a:pt x="919986" y="2907780"/>
                  <a:pt x="918568" y="2909198"/>
                </a:cubicBezTo>
                <a:cubicBezTo>
                  <a:pt x="916563" y="2911203"/>
                  <a:pt x="915990" y="2910964"/>
                  <a:pt x="915990" y="2908123"/>
                </a:cubicBezTo>
                <a:cubicBezTo>
                  <a:pt x="915990" y="2903846"/>
                  <a:pt x="913604" y="2903420"/>
                  <a:pt x="909974" y="2907049"/>
                </a:cubicBezTo>
                <a:cubicBezTo>
                  <a:pt x="908030" y="2908994"/>
                  <a:pt x="907396" y="2909007"/>
                  <a:pt x="907396" y="2907103"/>
                </a:cubicBezTo>
                <a:cubicBezTo>
                  <a:pt x="907396" y="2905199"/>
                  <a:pt x="905861" y="2905162"/>
                  <a:pt x="901728" y="2906733"/>
                </a:cubicBezTo>
                <a:cubicBezTo>
                  <a:pt x="898610" y="2907919"/>
                  <a:pt x="895549" y="2908378"/>
                  <a:pt x="894925" y="2907755"/>
                </a:cubicBezTo>
                <a:cubicBezTo>
                  <a:pt x="894301" y="2907131"/>
                  <a:pt x="895080" y="2906621"/>
                  <a:pt x="896655" y="2906621"/>
                </a:cubicBezTo>
                <a:cubicBezTo>
                  <a:pt x="898230" y="2906621"/>
                  <a:pt x="899009" y="2906110"/>
                  <a:pt x="898385" y="2905485"/>
                </a:cubicBezTo>
                <a:cubicBezTo>
                  <a:pt x="897762" y="2904862"/>
                  <a:pt x="894699" y="2905321"/>
                  <a:pt x="891582" y="2906507"/>
                </a:cubicBezTo>
                <a:cubicBezTo>
                  <a:pt x="887370" y="2908109"/>
                  <a:pt x="885905" y="2907986"/>
                  <a:pt x="885880" y="2906030"/>
                </a:cubicBezTo>
                <a:cubicBezTo>
                  <a:pt x="885863" y="2904340"/>
                  <a:pt x="885090" y="2904551"/>
                  <a:pt x="883732" y="2906621"/>
                </a:cubicBezTo>
                <a:cubicBezTo>
                  <a:pt x="882374" y="2908690"/>
                  <a:pt x="881016" y="2909042"/>
                  <a:pt x="880005" y="2907694"/>
                </a:cubicBezTo>
                <a:cubicBezTo>
                  <a:pt x="877807" y="2904764"/>
                  <a:pt x="855113" y="2904314"/>
                  <a:pt x="853352" y="2907165"/>
                </a:cubicBezTo>
                <a:cubicBezTo>
                  <a:pt x="852368" y="2908757"/>
                  <a:pt x="849931" y="2908625"/>
                  <a:pt x="845359" y="2906730"/>
                </a:cubicBezTo>
                <a:cubicBezTo>
                  <a:pt x="840514" y="2904723"/>
                  <a:pt x="837079" y="2904599"/>
                  <a:pt x="832318" y="2906260"/>
                </a:cubicBezTo>
                <a:cubicBezTo>
                  <a:pt x="828084" y="2907735"/>
                  <a:pt x="825400" y="2907780"/>
                  <a:pt x="824541" y="2906388"/>
                </a:cubicBezTo>
                <a:cubicBezTo>
                  <a:pt x="823681" y="2904997"/>
                  <a:pt x="822326" y="2905013"/>
                  <a:pt x="820607" y="2906442"/>
                </a:cubicBezTo>
                <a:cubicBezTo>
                  <a:pt x="817766" y="2908798"/>
                  <a:pt x="800399" y="2908464"/>
                  <a:pt x="796370" y="2905975"/>
                </a:cubicBezTo>
                <a:cubicBezTo>
                  <a:pt x="795008" y="2905133"/>
                  <a:pt x="791586" y="2905321"/>
                  <a:pt x="788766" y="2906393"/>
                </a:cubicBezTo>
                <a:cubicBezTo>
                  <a:pt x="785646" y="2907580"/>
                  <a:pt x="782224" y="2907551"/>
                  <a:pt x="780022" y="2906322"/>
                </a:cubicBezTo>
                <a:cubicBezTo>
                  <a:pt x="777721" y="2905034"/>
                  <a:pt x="774931" y="2905085"/>
                  <a:pt x="772360" y="2906461"/>
                </a:cubicBezTo>
                <a:cubicBezTo>
                  <a:pt x="770137" y="2907650"/>
                  <a:pt x="767575" y="2907933"/>
                  <a:pt x="766667" y="2907088"/>
                </a:cubicBezTo>
                <a:cubicBezTo>
                  <a:pt x="765759" y="2906245"/>
                  <a:pt x="765498" y="2908212"/>
                  <a:pt x="766086" y="2911461"/>
                </a:cubicBezTo>
                <a:cubicBezTo>
                  <a:pt x="767229" y="2917768"/>
                  <a:pt x="767121" y="2918170"/>
                  <a:pt x="764888" y="2915937"/>
                </a:cubicBezTo>
                <a:lnTo>
                  <a:pt x="764888" y="2915920"/>
                </a:lnTo>
                <a:cubicBezTo>
                  <a:pt x="764100" y="2915132"/>
                  <a:pt x="763456" y="2897247"/>
                  <a:pt x="763456" y="2876176"/>
                </a:cubicBezTo>
                <a:cubicBezTo>
                  <a:pt x="763456" y="2841579"/>
                  <a:pt x="763846" y="2837473"/>
                  <a:pt x="767484" y="2833835"/>
                </a:cubicBezTo>
                <a:cubicBezTo>
                  <a:pt x="769699" y="2831619"/>
                  <a:pt x="772841" y="2829351"/>
                  <a:pt x="774466" y="2828796"/>
                </a:cubicBezTo>
                <a:cubicBezTo>
                  <a:pt x="776499" y="2828099"/>
                  <a:pt x="774575" y="2824924"/>
                  <a:pt x="768289" y="2818606"/>
                </a:cubicBezTo>
                <a:cubicBezTo>
                  <a:pt x="759508" y="2809779"/>
                  <a:pt x="759159" y="2808916"/>
                  <a:pt x="759159" y="2796053"/>
                </a:cubicBezTo>
                <a:cubicBezTo>
                  <a:pt x="759159" y="2788697"/>
                  <a:pt x="758526" y="2770927"/>
                  <a:pt x="757754" y="2756562"/>
                </a:cubicBezTo>
                <a:lnTo>
                  <a:pt x="756350" y="2730444"/>
                </a:lnTo>
                <a:lnTo>
                  <a:pt x="740407" y="2730444"/>
                </a:lnTo>
                <a:lnTo>
                  <a:pt x="724029" y="2686767"/>
                </a:lnTo>
                <a:cubicBezTo>
                  <a:pt x="708140" y="2644390"/>
                  <a:pt x="700179" y="2614485"/>
                  <a:pt x="698044" y="2589135"/>
                </a:cubicBezTo>
                <a:cubicBezTo>
                  <a:pt x="686509" y="2452205"/>
                  <a:pt x="681382" y="2210868"/>
                  <a:pt x="687856" y="2109567"/>
                </a:cubicBezTo>
                <a:cubicBezTo>
                  <a:pt x="694439" y="2006557"/>
                  <a:pt x="694401" y="2011076"/>
                  <a:pt x="688820" y="1996775"/>
                </a:cubicBezTo>
                <a:cubicBezTo>
                  <a:pt x="654167" y="1907986"/>
                  <a:pt x="641479" y="1877118"/>
                  <a:pt x="609350" y="1803426"/>
                </a:cubicBezTo>
                <a:cubicBezTo>
                  <a:pt x="572074" y="1717923"/>
                  <a:pt x="564380" y="1702545"/>
                  <a:pt x="554003" y="1692799"/>
                </a:cubicBezTo>
                <a:cubicBezTo>
                  <a:pt x="543914" y="1683320"/>
                  <a:pt x="543388" y="1687168"/>
                  <a:pt x="546452" y="1748009"/>
                </a:cubicBezTo>
                <a:cubicBezTo>
                  <a:pt x="550185" y="1822124"/>
                  <a:pt x="548185" y="2094146"/>
                  <a:pt x="543416" y="2161125"/>
                </a:cubicBezTo>
                <a:cubicBezTo>
                  <a:pt x="540482" y="2202328"/>
                  <a:pt x="540471" y="2213809"/>
                  <a:pt x="543322" y="2267465"/>
                </a:cubicBezTo>
                <a:cubicBezTo>
                  <a:pt x="545079" y="2300550"/>
                  <a:pt x="546970" y="2331302"/>
                  <a:pt x="547523" y="2335803"/>
                </a:cubicBezTo>
                <a:cubicBezTo>
                  <a:pt x="548076" y="2340304"/>
                  <a:pt x="550041" y="2362056"/>
                  <a:pt x="551890" y="2384140"/>
                </a:cubicBezTo>
                <a:cubicBezTo>
                  <a:pt x="555311" y="2425019"/>
                  <a:pt x="556338" y="2430512"/>
                  <a:pt x="569030" y="2475857"/>
                </a:cubicBezTo>
                <a:cubicBezTo>
                  <a:pt x="587022" y="2540133"/>
                  <a:pt x="606549" y="2621164"/>
                  <a:pt x="607872" y="2637041"/>
                </a:cubicBezTo>
                <a:cubicBezTo>
                  <a:pt x="609413" y="2655511"/>
                  <a:pt x="607167" y="2677758"/>
                  <a:pt x="599782" y="2717145"/>
                </a:cubicBezTo>
                <a:lnTo>
                  <a:pt x="595226" y="2741452"/>
                </a:lnTo>
                <a:lnTo>
                  <a:pt x="582208" y="2754152"/>
                </a:lnTo>
                <a:lnTo>
                  <a:pt x="569190" y="2766852"/>
                </a:lnTo>
                <a:lnTo>
                  <a:pt x="568303" y="2795319"/>
                </a:lnTo>
                <a:cubicBezTo>
                  <a:pt x="567709" y="2814382"/>
                  <a:pt x="566450" y="2825261"/>
                  <a:pt x="564492" y="2828250"/>
                </a:cubicBezTo>
                <a:cubicBezTo>
                  <a:pt x="562454" y="2831359"/>
                  <a:pt x="562123" y="2834651"/>
                  <a:pt x="563401" y="2839107"/>
                </a:cubicBezTo>
                <a:cubicBezTo>
                  <a:pt x="564410" y="2842625"/>
                  <a:pt x="565423" y="2855624"/>
                  <a:pt x="565653" y="2867994"/>
                </a:cubicBezTo>
                <a:cubicBezTo>
                  <a:pt x="565992" y="2886313"/>
                  <a:pt x="566792" y="2891283"/>
                  <a:pt x="569966" y="2894783"/>
                </a:cubicBezTo>
                <a:cubicBezTo>
                  <a:pt x="572109" y="2897146"/>
                  <a:pt x="574973" y="2901236"/>
                  <a:pt x="576332" y="2903870"/>
                </a:cubicBezTo>
                <a:cubicBezTo>
                  <a:pt x="578692" y="2908450"/>
                  <a:pt x="578492" y="2908601"/>
                  <a:pt x="571767" y="2907292"/>
                </a:cubicBezTo>
                <a:cubicBezTo>
                  <a:pt x="567897" y="2906540"/>
                  <a:pt x="564021" y="2904867"/>
                  <a:pt x="563153" y="2903576"/>
                </a:cubicBezTo>
                <a:cubicBezTo>
                  <a:pt x="562189" y="2902142"/>
                  <a:pt x="561562" y="2902710"/>
                  <a:pt x="561542" y="2905034"/>
                </a:cubicBezTo>
                <a:cubicBezTo>
                  <a:pt x="561514" y="2908403"/>
                  <a:pt x="559961" y="2908698"/>
                  <a:pt x="548082" y="2907597"/>
                </a:cubicBezTo>
                <a:cubicBezTo>
                  <a:pt x="540697" y="2906912"/>
                  <a:pt x="521120" y="2906429"/>
                  <a:pt x="504578" y="2906522"/>
                </a:cubicBezTo>
                <a:lnTo>
                  <a:pt x="470204" y="2906714"/>
                </a:lnTo>
                <a:cubicBezTo>
                  <a:pt x="425359" y="2906934"/>
                  <a:pt x="413453" y="2906481"/>
                  <a:pt x="412235" y="2904510"/>
                </a:cubicBezTo>
                <a:cubicBezTo>
                  <a:pt x="410053" y="2900979"/>
                  <a:pt x="406844" y="2904132"/>
                  <a:pt x="408398" y="2908279"/>
                </a:cubicBezTo>
                <a:cubicBezTo>
                  <a:pt x="409593" y="2911472"/>
                  <a:pt x="409303" y="2911582"/>
                  <a:pt x="406243" y="2909094"/>
                </a:cubicBezTo>
                <a:cubicBezTo>
                  <a:pt x="403918" y="2907203"/>
                  <a:pt x="400378" y="2906730"/>
                  <a:pt x="395905" y="2907713"/>
                </a:cubicBezTo>
                <a:cubicBezTo>
                  <a:pt x="391790" y="2908617"/>
                  <a:pt x="389600" y="2908403"/>
                  <a:pt x="390360" y="2907172"/>
                </a:cubicBezTo>
                <a:cubicBezTo>
                  <a:pt x="391089" y="2905994"/>
                  <a:pt x="382380" y="2904132"/>
                  <a:pt x="369684" y="2902753"/>
                </a:cubicBezTo>
                <a:cubicBezTo>
                  <a:pt x="351506" y="2900777"/>
                  <a:pt x="347103" y="2899574"/>
                  <a:pt x="343988" y="2895727"/>
                </a:cubicBezTo>
                <a:cubicBezTo>
                  <a:pt x="341920" y="2893174"/>
                  <a:pt x="340228" y="2889323"/>
                  <a:pt x="340228" y="2887169"/>
                </a:cubicBezTo>
                <a:cubicBezTo>
                  <a:pt x="340228" y="2885014"/>
                  <a:pt x="337131" y="2878270"/>
                  <a:pt x="333346" y="2872181"/>
                </a:cubicBezTo>
                <a:cubicBezTo>
                  <a:pt x="327201" y="2862296"/>
                  <a:pt x="326452" y="2859343"/>
                  <a:pt x="326363" y="2844646"/>
                </a:cubicBezTo>
                <a:lnTo>
                  <a:pt x="326264" y="2828184"/>
                </a:lnTo>
                <a:lnTo>
                  <a:pt x="339062" y="2812071"/>
                </a:lnTo>
                <a:cubicBezTo>
                  <a:pt x="346101" y="2803209"/>
                  <a:pt x="357447" y="2790014"/>
                  <a:pt x="364276" y="2782748"/>
                </a:cubicBezTo>
                <a:cubicBezTo>
                  <a:pt x="378613" y="2767493"/>
                  <a:pt x="379728" y="2765079"/>
                  <a:pt x="384174" y="2739659"/>
                </a:cubicBezTo>
                <a:cubicBezTo>
                  <a:pt x="388512" y="2714853"/>
                  <a:pt x="388356" y="2704517"/>
                  <a:pt x="383118" y="2670056"/>
                </a:cubicBezTo>
                <a:cubicBezTo>
                  <a:pt x="376516" y="2626625"/>
                  <a:pt x="373769" y="2618588"/>
                  <a:pt x="360416" y="2603622"/>
                </a:cubicBezTo>
                <a:cubicBezTo>
                  <a:pt x="354128" y="2596574"/>
                  <a:pt x="347846" y="2588684"/>
                  <a:pt x="346458" y="2586090"/>
                </a:cubicBezTo>
                <a:cubicBezTo>
                  <a:pt x="342644" y="2578963"/>
                  <a:pt x="340015" y="2515440"/>
                  <a:pt x="340695" y="2446851"/>
                </a:cubicBezTo>
                <a:cubicBezTo>
                  <a:pt x="341275" y="2388480"/>
                  <a:pt x="338699" y="2349282"/>
                  <a:pt x="330594" y="2293140"/>
                </a:cubicBezTo>
                <a:cubicBezTo>
                  <a:pt x="330073" y="2289538"/>
                  <a:pt x="327656" y="2265853"/>
                  <a:pt x="325223" y="2240506"/>
                </a:cubicBezTo>
                <a:cubicBezTo>
                  <a:pt x="322789" y="2215159"/>
                  <a:pt x="320317" y="2191521"/>
                  <a:pt x="319728" y="2187977"/>
                </a:cubicBezTo>
                <a:cubicBezTo>
                  <a:pt x="319140" y="2184433"/>
                  <a:pt x="317769" y="2167030"/>
                  <a:pt x="316682" y="2149306"/>
                </a:cubicBezTo>
                <a:cubicBezTo>
                  <a:pt x="315398" y="2128389"/>
                  <a:pt x="312852" y="2109543"/>
                  <a:pt x="309426" y="2095598"/>
                </a:cubicBezTo>
                <a:cubicBezTo>
                  <a:pt x="302358" y="2066823"/>
                  <a:pt x="284295" y="1999460"/>
                  <a:pt x="283152" y="1997616"/>
                </a:cubicBezTo>
                <a:cubicBezTo>
                  <a:pt x="282651" y="1996805"/>
                  <a:pt x="269513" y="1948912"/>
                  <a:pt x="253959" y="1891187"/>
                </a:cubicBezTo>
                <a:lnTo>
                  <a:pt x="225678" y="1786234"/>
                </a:lnTo>
                <a:lnTo>
                  <a:pt x="225335" y="1745416"/>
                </a:lnTo>
                <a:lnTo>
                  <a:pt x="224993" y="1704597"/>
                </a:lnTo>
                <a:lnTo>
                  <a:pt x="195781" y="1703224"/>
                </a:lnTo>
                <a:cubicBezTo>
                  <a:pt x="179715" y="1702467"/>
                  <a:pt x="165645" y="1701279"/>
                  <a:pt x="164518" y="1700581"/>
                </a:cubicBezTo>
                <a:cubicBezTo>
                  <a:pt x="163390" y="1699884"/>
                  <a:pt x="153400" y="1697926"/>
                  <a:pt x="142319" y="1696230"/>
                </a:cubicBezTo>
                <a:cubicBezTo>
                  <a:pt x="120623" y="1692911"/>
                  <a:pt x="104401" y="1686797"/>
                  <a:pt x="97253" y="1679246"/>
                </a:cubicBezTo>
                <a:cubicBezTo>
                  <a:pt x="94793" y="1676647"/>
                  <a:pt x="85160" y="1663158"/>
                  <a:pt x="75847" y="1649272"/>
                </a:cubicBezTo>
                <a:cubicBezTo>
                  <a:pt x="61923" y="1628509"/>
                  <a:pt x="57710" y="1620143"/>
                  <a:pt x="52132" y="1602189"/>
                </a:cubicBezTo>
                <a:cubicBezTo>
                  <a:pt x="46053" y="1582623"/>
                  <a:pt x="45461" y="1578382"/>
                  <a:pt x="46430" y="1561375"/>
                </a:cubicBezTo>
                <a:lnTo>
                  <a:pt x="47513" y="1542396"/>
                </a:lnTo>
                <a:lnTo>
                  <a:pt x="28980" y="1542396"/>
                </a:lnTo>
                <a:lnTo>
                  <a:pt x="27796" y="1533266"/>
                </a:lnTo>
                <a:cubicBezTo>
                  <a:pt x="27145" y="1528244"/>
                  <a:pt x="25117" y="1506734"/>
                  <a:pt x="23291" y="1485465"/>
                </a:cubicBezTo>
                <a:cubicBezTo>
                  <a:pt x="21464" y="1464196"/>
                  <a:pt x="19575" y="1443894"/>
                  <a:pt x="19093" y="1440350"/>
                </a:cubicBezTo>
                <a:cubicBezTo>
                  <a:pt x="18611" y="1436805"/>
                  <a:pt x="16650" y="1419403"/>
                  <a:pt x="14735" y="1401680"/>
                </a:cubicBezTo>
                <a:cubicBezTo>
                  <a:pt x="12820" y="1383955"/>
                  <a:pt x="10960" y="1367037"/>
                  <a:pt x="10601" y="1364082"/>
                </a:cubicBezTo>
                <a:cubicBezTo>
                  <a:pt x="7778" y="1340851"/>
                  <a:pt x="6936" y="1329958"/>
                  <a:pt x="5038" y="1292113"/>
                </a:cubicBezTo>
                <a:cubicBezTo>
                  <a:pt x="3853" y="1268481"/>
                  <a:pt x="2291" y="1240277"/>
                  <a:pt x="1566" y="1229439"/>
                </a:cubicBezTo>
                <a:cubicBezTo>
                  <a:pt x="-261" y="1202128"/>
                  <a:pt x="-588" y="1111133"/>
                  <a:pt x="1107" y="1101987"/>
                </a:cubicBezTo>
                <a:cubicBezTo>
                  <a:pt x="1874" y="1097851"/>
                  <a:pt x="4106" y="1080450"/>
                  <a:pt x="6069" y="1063316"/>
                </a:cubicBezTo>
                <a:cubicBezTo>
                  <a:pt x="8031" y="1046183"/>
                  <a:pt x="10051" y="1029264"/>
                  <a:pt x="10557" y="1025720"/>
                </a:cubicBezTo>
                <a:cubicBezTo>
                  <a:pt x="15395" y="991858"/>
                  <a:pt x="20060" y="864510"/>
                  <a:pt x="20106" y="765061"/>
                </a:cubicBezTo>
                <a:cubicBezTo>
                  <a:pt x="20124" y="723549"/>
                  <a:pt x="23299" y="695661"/>
                  <a:pt x="37148" y="615387"/>
                </a:cubicBezTo>
                <a:cubicBezTo>
                  <a:pt x="43363" y="579361"/>
                  <a:pt x="43551" y="578775"/>
                  <a:pt x="51029" y="572271"/>
                </a:cubicBezTo>
                <a:cubicBezTo>
                  <a:pt x="61733" y="562961"/>
                  <a:pt x="93274" y="545941"/>
                  <a:pt x="129690" y="529824"/>
                </a:cubicBezTo>
                <a:cubicBezTo>
                  <a:pt x="217843" y="490809"/>
                  <a:pt x="317283" y="441025"/>
                  <a:pt x="326904" y="431083"/>
                </a:cubicBezTo>
                <a:cubicBezTo>
                  <a:pt x="333750" y="424012"/>
                  <a:pt x="334001" y="423125"/>
                  <a:pt x="334396" y="404638"/>
                </a:cubicBezTo>
                <a:cubicBezTo>
                  <a:pt x="334778" y="386854"/>
                  <a:pt x="334317" y="384569"/>
                  <a:pt x="327850" y="372142"/>
                </a:cubicBezTo>
                <a:cubicBezTo>
                  <a:pt x="319459" y="356017"/>
                  <a:pt x="308005" y="325241"/>
                  <a:pt x="308005" y="318820"/>
                </a:cubicBezTo>
                <a:cubicBezTo>
                  <a:pt x="308005" y="308496"/>
                  <a:pt x="303668" y="301178"/>
                  <a:pt x="296728" y="299790"/>
                </a:cubicBezTo>
                <a:cubicBezTo>
                  <a:pt x="293026" y="299050"/>
                  <a:pt x="287017" y="295190"/>
                  <a:pt x="283374" y="291213"/>
                </a:cubicBezTo>
                <a:cubicBezTo>
                  <a:pt x="274696" y="281738"/>
                  <a:pt x="267102" y="251281"/>
                  <a:pt x="267152" y="226149"/>
                </a:cubicBezTo>
                <a:cubicBezTo>
                  <a:pt x="267183" y="210311"/>
                  <a:pt x="267681" y="208191"/>
                  <a:pt x="272213" y="204628"/>
                </a:cubicBezTo>
                <a:cubicBezTo>
                  <a:pt x="276912" y="200931"/>
                  <a:pt x="277337" y="198688"/>
                  <a:pt x="278750" y="170128"/>
                </a:cubicBezTo>
                <a:cubicBezTo>
                  <a:pt x="281935" y="105804"/>
                  <a:pt x="286109" y="87038"/>
                  <a:pt x="302830" y="61882"/>
                </a:cubicBezTo>
                <a:cubicBezTo>
                  <a:pt x="320050" y="35979"/>
                  <a:pt x="323903" y="32634"/>
                  <a:pt x="351956" y="19217"/>
                </a:cubicBezTo>
                <a:cubicBezTo>
                  <a:pt x="383067" y="4338"/>
                  <a:pt x="391590" y="421"/>
                  <a:pt x="405604" y="34"/>
                </a:cubicBezTo>
                <a:close/>
                <a:moveTo>
                  <a:pt x="851123" y="2892589"/>
                </a:moveTo>
                <a:cubicBezTo>
                  <a:pt x="850461" y="2891927"/>
                  <a:pt x="849261" y="2893119"/>
                  <a:pt x="848453" y="2895238"/>
                </a:cubicBezTo>
                <a:cubicBezTo>
                  <a:pt x="847287" y="2898300"/>
                  <a:pt x="847534" y="2898547"/>
                  <a:pt x="849656" y="2896442"/>
                </a:cubicBezTo>
                <a:cubicBezTo>
                  <a:pt x="851125" y="2894984"/>
                  <a:pt x="851784" y="2893250"/>
                  <a:pt x="851123" y="28925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DE9BF7F-6C85-4C99-9AEC-457424DFBB00}"/>
              </a:ext>
            </a:extLst>
          </p:cNvPr>
          <p:cNvSpPr/>
          <p:nvPr/>
        </p:nvSpPr>
        <p:spPr>
          <a:xfrm>
            <a:off x="4577720" y="2322192"/>
            <a:ext cx="680688" cy="2194687"/>
          </a:xfrm>
          <a:custGeom>
            <a:avLst/>
            <a:gdLst>
              <a:gd name="connsiteX0" fmla="*/ 517261 w 1039629"/>
              <a:gd name="connsiteY0" fmla="*/ 1598 h 3351990"/>
              <a:gd name="connsiteX1" fmla="*/ 541402 w 1039629"/>
              <a:gd name="connsiteY1" fmla="*/ 6071 h 3351990"/>
              <a:gd name="connsiteX2" fmla="*/ 595785 w 1039629"/>
              <a:gd name="connsiteY2" fmla="*/ 17217 h 3351990"/>
              <a:gd name="connsiteX3" fmla="*/ 664448 w 1039629"/>
              <a:gd name="connsiteY3" fmla="*/ 84373 h 3351990"/>
              <a:gd name="connsiteX4" fmla="*/ 670836 w 1039629"/>
              <a:gd name="connsiteY4" fmla="*/ 188896 h 3351990"/>
              <a:gd name="connsiteX5" fmla="*/ 671378 w 1039629"/>
              <a:gd name="connsiteY5" fmla="*/ 232026 h 3351990"/>
              <a:gd name="connsiteX6" fmla="*/ 677676 w 1039629"/>
              <a:gd name="connsiteY6" fmla="*/ 241136 h 3351990"/>
              <a:gd name="connsiteX7" fmla="*/ 683975 w 1039629"/>
              <a:gd name="connsiteY7" fmla="*/ 250246 h 3351990"/>
              <a:gd name="connsiteX8" fmla="*/ 681353 w 1039629"/>
              <a:gd name="connsiteY8" fmla="*/ 283685 h 3351990"/>
              <a:gd name="connsiteX9" fmla="*/ 656287 w 1039629"/>
              <a:gd name="connsiteY9" fmla="*/ 367048 h 3351990"/>
              <a:gd name="connsiteX10" fmla="*/ 643659 w 1039629"/>
              <a:gd name="connsiteY10" fmla="*/ 388532 h 3351990"/>
              <a:gd name="connsiteX11" fmla="*/ 645621 w 1039629"/>
              <a:gd name="connsiteY11" fmla="*/ 414312 h 3351990"/>
              <a:gd name="connsiteX12" fmla="*/ 659096 w 1039629"/>
              <a:gd name="connsiteY12" fmla="*/ 450678 h 3351990"/>
              <a:gd name="connsiteX13" fmla="*/ 705220 w 1039629"/>
              <a:gd name="connsiteY13" fmla="*/ 502941 h 3351990"/>
              <a:gd name="connsiteX14" fmla="*/ 815882 w 1039629"/>
              <a:gd name="connsiteY14" fmla="*/ 551977 h 3351990"/>
              <a:gd name="connsiteX15" fmla="*/ 853990 w 1039629"/>
              <a:gd name="connsiteY15" fmla="*/ 562623 h 3351990"/>
              <a:gd name="connsiteX16" fmla="*/ 986266 w 1039629"/>
              <a:gd name="connsiteY16" fmla="*/ 608686 h 3351990"/>
              <a:gd name="connsiteX17" fmla="*/ 1000960 w 1039629"/>
              <a:gd name="connsiteY17" fmla="*/ 638487 h 3351990"/>
              <a:gd name="connsiteX18" fmla="*/ 1031188 w 1039629"/>
              <a:gd name="connsiteY18" fmla="*/ 955699 h 3351990"/>
              <a:gd name="connsiteX19" fmla="*/ 1039297 w 1039629"/>
              <a:gd name="connsiteY19" fmla="*/ 1243583 h 3351990"/>
              <a:gd name="connsiteX20" fmla="*/ 1026789 w 1039629"/>
              <a:gd name="connsiteY20" fmla="*/ 1454124 h 3351990"/>
              <a:gd name="connsiteX21" fmla="*/ 967189 w 1039629"/>
              <a:gd name="connsiteY21" fmla="*/ 1638371 h 3351990"/>
              <a:gd name="connsiteX22" fmla="*/ 944258 w 1039629"/>
              <a:gd name="connsiteY22" fmla="*/ 1673195 h 3351990"/>
              <a:gd name="connsiteX23" fmla="*/ 931885 w 1039629"/>
              <a:gd name="connsiteY23" fmla="*/ 1692466 h 3351990"/>
              <a:gd name="connsiteX24" fmla="*/ 937532 w 1039629"/>
              <a:gd name="connsiteY24" fmla="*/ 1748388 h 3351990"/>
              <a:gd name="connsiteX25" fmla="*/ 943163 w 1039629"/>
              <a:gd name="connsiteY25" fmla="*/ 1828479 h 3351990"/>
              <a:gd name="connsiteX26" fmla="*/ 943145 w 1039629"/>
              <a:gd name="connsiteY26" fmla="*/ 1852649 h 3351990"/>
              <a:gd name="connsiteX27" fmla="*/ 936806 w 1039629"/>
              <a:gd name="connsiteY27" fmla="*/ 1852649 h 3351990"/>
              <a:gd name="connsiteX28" fmla="*/ 920037 w 1039629"/>
              <a:gd name="connsiteY28" fmla="*/ 1854886 h 3351990"/>
              <a:gd name="connsiteX29" fmla="*/ 909606 w 1039629"/>
              <a:gd name="connsiteY29" fmla="*/ 1857122 h 3351990"/>
              <a:gd name="connsiteX30" fmla="*/ 910000 w 1039629"/>
              <a:gd name="connsiteY30" fmla="*/ 1898390 h 3351990"/>
              <a:gd name="connsiteX31" fmla="*/ 901239 w 1039629"/>
              <a:gd name="connsiteY31" fmla="*/ 2083594 h 3351990"/>
              <a:gd name="connsiteX32" fmla="*/ 893531 w 1039629"/>
              <a:gd name="connsiteY32" fmla="*/ 2150194 h 3351990"/>
              <a:gd name="connsiteX33" fmla="*/ 880915 w 1039629"/>
              <a:gd name="connsiteY33" fmla="*/ 2295205 h 3351990"/>
              <a:gd name="connsiteX34" fmla="*/ 868628 w 1039629"/>
              <a:gd name="connsiteY34" fmla="*/ 2642165 h 3351990"/>
              <a:gd name="connsiteX35" fmla="*/ 868804 w 1039629"/>
              <a:gd name="connsiteY35" fmla="*/ 3027941 h 3351990"/>
              <a:gd name="connsiteX36" fmla="*/ 868088 w 1039629"/>
              <a:gd name="connsiteY36" fmla="*/ 3152153 h 3351990"/>
              <a:gd name="connsiteX37" fmla="*/ 826606 w 1039629"/>
              <a:gd name="connsiteY37" fmla="*/ 3170574 h 3351990"/>
              <a:gd name="connsiteX38" fmla="*/ 822955 w 1039629"/>
              <a:gd name="connsiteY38" fmla="*/ 3223993 h 3351990"/>
              <a:gd name="connsiteX39" fmla="*/ 860810 w 1039629"/>
              <a:gd name="connsiteY39" fmla="*/ 3296146 h 3351990"/>
              <a:gd name="connsiteX40" fmla="*/ 841772 w 1039629"/>
              <a:gd name="connsiteY40" fmla="*/ 3327492 h 3351990"/>
              <a:gd name="connsiteX41" fmla="*/ 785479 w 1039629"/>
              <a:gd name="connsiteY41" fmla="*/ 3349092 h 3351990"/>
              <a:gd name="connsiteX42" fmla="*/ 681045 w 1039629"/>
              <a:gd name="connsiteY42" fmla="*/ 3349806 h 3351990"/>
              <a:gd name="connsiteX43" fmla="*/ 681038 w 1039629"/>
              <a:gd name="connsiteY43" fmla="*/ 3349824 h 3351990"/>
              <a:gd name="connsiteX44" fmla="*/ 662151 w 1039629"/>
              <a:gd name="connsiteY44" fmla="*/ 3329627 h 3351990"/>
              <a:gd name="connsiteX45" fmla="*/ 634223 w 1039629"/>
              <a:gd name="connsiteY45" fmla="*/ 3303042 h 3351990"/>
              <a:gd name="connsiteX46" fmla="*/ 604584 w 1039629"/>
              <a:gd name="connsiteY46" fmla="*/ 3272703 h 3351990"/>
              <a:gd name="connsiteX47" fmla="*/ 605764 w 1039629"/>
              <a:gd name="connsiteY47" fmla="*/ 3214789 h 3351990"/>
              <a:gd name="connsiteX48" fmla="*/ 608057 w 1039629"/>
              <a:gd name="connsiteY48" fmla="*/ 3200068 h 3351990"/>
              <a:gd name="connsiteX49" fmla="*/ 591718 w 1039629"/>
              <a:gd name="connsiteY49" fmla="*/ 3179940 h 3351990"/>
              <a:gd name="connsiteX50" fmla="*/ 585184 w 1039629"/>
              <a:gd name="connsiteY50" fmla="*/ 3099377 h 3351990"/>
              <a:gd name="connsiteX51" fmla="*/ 596380 w 1039629"/>
              <a:gd name="connsiteY51" fmla="*/ 2881731 h 3351990"/>
              <a:gd name="connsiteX52" fmla="*/ 614423 w 1039629"/>
              <a:gd name="connsiteY52" fmla="*/ 2721675 h 3351990"/>
              <a:gd name="connsiteX53" fmla="*/ 607008 w 1039629"/>
              <a:gd name="connsiteY53" fmla="*/ 2510060 h 3351990"/>
              <a:gd name="connsiteX54" fmla="*/ 604721 w 1039629"/>
              <a:gd name="connsiteY54" fmla="*/ 2481057 h 3351990"/>
              <a:gd name="connsiteX55" fmla="*/ 602522 w 1039629"/>
              <a:gd name="connsiteY55" fmla="*/ 2453342 h 3351990"/>
              <a:gd name="connsiteX56" fmla="*/ 596083 w 1039629"/>
              <a:gd name="connsiteY56" fmla="*/ 2372565 h 3351990"/>
              <a:gd name="connsiteX57" fmla="*/ 592958 w 1039629"/>
              <a:gd name="connsiteY57" fmla="*/ 2341413 h 3351990"/>
              <a:gd name="connsiteX58" fmla="*/ 587522 w 1039629"/>
              <a:gd name="connsiteY58" fmla="*/ 2293076 h 3351990"/>
              <a:gd name="connsiteX59" fmla="*/ 583203 w 1039629"/>
              <a:gd name="connsiteY59" fmla="*/ 2254405 h 3351990"/>
              <a:gd name="connsiteX60" fmla="*/ 578909 w 1039629"/>
              <a:gd name="connsiteY60" fmla="*/ 2214660 h 3351990"/>
              <a:gd name="connsiteX61" fmla="*/ 574594 w 1039629"/>
              <a:gd name="connsiteY61" fmla="*/ 2174916 h 3351990"/>
              <a:gd name="connsiteX62" fmla="*/ 562995 w 1039629"/>
              <a:gd name="connsiteY62" fmla="*/ 2062123 h 3351990"/>
              <a:gd name="connsiteX63" fmla="*/ 545596 w 1039629"/>
              <a:gd name="connsiteY63" fmla="*/ 1952552 h 3351990"/>
              <a:gd name="connsiteX64" fmla="*/ 524236 w 1039629"/>
              <a:gd name="connsiteY64" fmla="*/ 1879928 h 3351990"/>
              <a:gd name="connsiteX65" fmla="*/ 521263 w 1039629"/>
              <a:gd name="connsiteY65" fmla="*/ 1937933 h 3351990"/>
              <a:gd name="connsiteX66" fmla="*/ 507606 w 1039629"/>
              <a:gd name="connsiteY66" fmla="*/ 2352151 h 3351990"/>
              <a:gd name="connsiteX67" fmla="*/ 505874 w 1039629"/>
              <a:gd name="connsiteY67" fmla="*/ 2655133 h 3351990"/>
              <a:gd name="connsiteX68" fmla="*/ 512467 w 1039629"/>
              <a:gd name="connsiteY68" fmla="*/ 2734555 h 3351990"/>
              <a:gd name="connsiteX69" fmla="*/ 517995 w 1039629"/>
              <a:gd name="connsiteY69" fmla="*/ 2772152 h 3351990"/>
              <a:gd name="connsiteX70" fmla="*/ 537081 w 1039629"/>
              <a:gd name="connsiteY70" fmla="*/ 2863492 h 3351990"/>
              <a:gd name="connsiteX71" fmla="*/ 551967 w 1039629"/>
              <a:gd name="connsiteY71" fmla="*/ 3111595 h 3351990"/>
              <a:gd name="connsiteX72" fmla="*/ 542334 w 1039629"/>
              <a:gd name="connsiteY72" fmla="*/ 3175407 h 3351990"/>
              <a:gd name="connsiteX73" fmla="*/ 537093 w 1039629"/>
              <a:gd name="connsiteY73" fmla="*/ 3180141 h 3351990"/>
              <a:gd name="connsiteX74" fmla="*/ 542521 w 1039629"/>
              <a:gd name="connsiteY74" fmla="*/ 3188141 h 3351990"/>
              <a:gd name="connsiteX75" fmla="*/ 549518 w 1039629"/>
              <a:gd name="connsiteY75" fmla="*/ 3227250 h 3351990"/>
              <a:gd name="connsiteX76" fmla="*/ 518784 w 1039629"/>
              <a:gd name="connsiteY76" fmla="*/ 3280360 h 3351990"/>
              <a:gd name="connsiteX77" fmla="*/ 499676 w 1039629"/>
              <a:gd name="connsiteY77" fmla="*/ 3303989 h 3351990"/>
              <a:gd name="connsiteX78" fmla="*/ 489768 w 1039629"/>
              <a:gd name="connsiteY78" fmla="*/ 3330762 h 3351990"/>
              <a:gd name="connsiteX79" fmla="*/ 455110 w 1039629"/>
              <a:gd name="connsiteY79" fmla="*/ 3339680 h 3351990"/>
              <a:gd name="connsiteX80" fmla="*/ 370602 w 1039629"/>
              <a:gd name="connsiteY80" fmla="*/ 3347387 h 3351990"/>
              <a:gd name="connsiteX81" fmla="*/ 316893 w 1039629"/>
              <a:gd name="connsiteY81" fmla="*/ 3348240 h 3351990"/>
              <a:gd name="connsiteX82" fmla="*/ 307900 w 1039629"/>
              <a:gd name="connsiteY82" fmla="*/ 3340508 h 3351990"/>
              <a:gd name="connsiteX83" fmla="*/ 292187 w 1039629"/>
              <a:gd name="connsiteY83" fmla="*/ 3297005 h 3351990"/>
              <a:gd name="connsiteX84" fmla="*/ 303282 w 1039629"/>
              <a:gd name="connsiteY84" fmla="*/ 3265111 h 3351990"/>
              <a:gd name="connsiteX85" fmla="*/ 341480 w 1039629"/>
              <a:gd name="connsiteY85" fmla="*/ 3185568 h 3351990"/>
              <a:gd name="connsiteX86" fmla="*/ 322765 w 1039629"/>
              <a:gd name="connsiteY86" fmla="*/ 3182024 h 3351990"/>
              <a:gd name="connsiteX87" fmla="*/ 263510 w 1039629"/>
              <a:gd name="connsiteY87" fmla="*/ 3150244 h 3351990"/>
              <a:gd name="connsiteX88" fmla="*/ 258983 w 1039629"/>
              <a:gd name="connsiteY88" fmla="*/ 3077219 h 3351990"/>
              <a:gd name="connsiteX89" fmla="*/ 249231 w 1039629"/>
              <a:gd name="connsiteY89" fmla="*/ 2893537 h 3351990"/>
              <a:gd name="connsiteX90" fmla="*/ 238552 w 1039629"/>
              <a:gd name="connsiteY90" fmla="*/ 2692661 h 3351990"/>
              <a:gd name="connsiteX91" fmla="*/ 221139 w 1039629"/>
              <a:gd name="connsiteY91" fmla="*/ 2443449 h 3351990"/>
              <a:gd name="connsiteX92" fmla="*/ 210410 w 1039629"/>
              <a:gd name="connsiteY92" fmla="*/ 2326360 h 3351990"/>
              <a:gd name="connsiteX93" fmla="*/ 171935 w 1039629"/>
              <a:gd name="connsiteY93" fmla="*/ 2163082 h 3351990"/>
              <a:gd name="connsiteX94" fmla="*/ 122341 w 1039629"/>
              <a:gd name="connsiteY94" fmla="*/ 1922462 h 3351990"/>
              <a:gd name="connsiteX95" fmla="*/ 108943 w 1039629"/>
              <a:gd name="connsiteY95" fmla="*/ 1890252 h 3351990"/>
              <a:gd name="connsiteX96" fmla="*/ 89292 w 1039629"/>
              <a:gd name="connsiteY96" fmla="*/ 1881195 h 3351990"/>
              <a:gd name="connsiteX97" fmla="*/ 95593 w 1039629"/>
              <a:gd name="connsiteY97" fmla="*/ 1822563 h 3351990"/>
              <a:gd name="connsiteX98" fmla="*/ 103113 w 1039629"/>
              <a:gd name="connsiteY98" fmla="*/ 1775299 h 3351990"/>
              <a:gd name="connsiteX99" fmla="*/ 108461 w 1039629"/>
              <a:gd name="connsiteY99" fmla="*/ 1740629 h 3351990"/>
              <a:gd name="connsiteX100" fmla="*/ 105116 w 1039629"/>
              <a:gd name="connsiteY100" fmla="*/ 1731109 h 3351990"/>
              <a:gd name="connsiteX101" fmla="*/ 59786 w 1039629"/>
              <a:gd name="connsiteY101" fmla="*/ 1658383 h 3351990"/>
              <a:gd name="connsiteX102" fmla="*/ 27984 w 1039629"/>
              <a:gd name="connsiteY102" fmla="*/ 1521793 h 3351990"/>
              <a:gd name="connsiteX103" fmla="*/ 10673 w 1039629"/>
              <a:gd name="connsiteY103" fmla="*/ 1315244 h 3351990"/>
              <a:gd name="connsiteX104" fmla="*/ 709 w 1039629"/>
              <a:gd name="connsiteY104" fmla="*/ 1139374 h 3351990"/>
              <a:gd name="connsiteX105" fmla="*/ 19160 w 1039629"/>
              <a:gd name="connsiteY105" fmla="*/ 926704 h 3351990"/>
              <a:gd name="connsiteX106" fmla="*/ 27868 w 1039629"/>
              <a:gd name="connsiteY106" fmla="*/ 867623 h 3351990"/>
              <a:gd name="connsiteX107" fmla="*/ 65688 w 1039629"/>
              <a:gd name="connsiteY107" fmla="*/ 694446 h 3351990"/>
              <a:gd name="connsiteX108" fmla="*/ 138579 w 1039629"/>
              <a:gd name="connsiteY108" fmla="*/ 645252 h 3351990"/>
              <a:gd name="connsiteX109" fmla="*/ 316016 w 1039629"/>
              <a:gd name="connsiteY109" fmla="*/ 571026 h 3351990"/>
              <a:gd name="connsiteX110" fmla="*/ 334124 w 1039629"/>
              <a:gd name="connsiteY110" fmla="*/ 549258 h 3351990"/>
              <a:gd name="connsiteX111" fmla="*/ 363568 w 1039629"/>
              <a:gd name="connsiteY111" fmla="*/ 511307 h 3351990"/>
              <a:gd name="connsiteX112" fmla="*/ 385569 w 1039629"/>
              <a:gd name="connsiteY112" fmla="*/ 483369 h 3351990"/>
              <a:gd name="connsiteX113" fmla="*/ 389618 w 1039629"/>
              <a:gd name="connsiteY113" fmla="*/ 446016 h 3351990"/>
              <a:gd name="connsiteX114" fmla="*/ 390935 w 1039629"/>
              <a:gd name="connsiteY114" fmla="*/ 415411 h 3351990"/>
              <a:gd name="connsiteX115" fmla="*/ 382371 w 1039629"/>
              <a:gd name="connsiteY115" fmla="*/ 402160 h 3351990"/>
              <a:gd name="connsiteX116" fmla="*/ 371705 w 1039629"/>
              <a:gd name="connsiteY116" fmla="*/ 381106 h 3351990"/>
              <a:gd name="connsiteX117" fmla="*/ 360210 w 1039629"/>
              <a:gd name="connsiteY117" fmla="*/ 366680 h 3351990"/>
              <a:gd name="connsiteX118" fmla="*/ 338535 w 1039629"/>
              <a:gd name="connsiteY118" fmla="*/ 339099 h 3351990"/>
              <a:gd name="connsiteX119" fmla="*/ 331844 w 1039629"/>
              <a:gd name="connsiteY119" fmla="*/ 284342 h 3351990"/>
              <a:gd name="connsiteX120" fmla="*/ 323666 w 1039629"/>
              <a:gd name="connsiteY120" fmla="*/ 225262 h 3351990"/>
              <a:gd name="connsiteX121" fmla="*/ 328066 w 1039629"/>
              <a:gd name="connsiteY121" fmla="*/ 103878 h 3351990"/>
              <a:gd name="connsiteX122" fmla="*/ 355031 w 1039629"/>
              <a:gd name="connsiteY122" fmla="*/ 68954 h 3351990"/>
              <a:gd name="connsiteX123" fmla="*/ 394258 w 1039629"/>
              <a:gd name="connsiteY123" fmla="*/ 35118 h 3351990"/>
              <a:gd name="connsiteX124" fmla="*/ 419994 w 1039629"/>
              <a:gd name="connsiteY124" fmla="*/ 24387 h 3351990"/>
              <a:gd name="connsiteX125" fmla="*/ 440365 w 1039629"/>
              <a:gd name="connsiteY125" fmla="*/ 19050 h 3351990"/>
              <a:gd name="connsiteX126" fmla="*/ 517261 w 1039629"/>
              <a:gd name="connsiteY126" fmla="*/ 1598 h 3351990"/>
              <a:gd name="connsiteX127" fmla="*/ 657408 w 1039629"/>
              <a:gd name="connsiteY127" fmla="*/ 463755 h 3351990"/>
              <a:gd name="connsiteX128" fmla="*/ 606397 w 1039629"/>
              <a:gd name="connsiteY128" fmla="*/ 510109 h 3351990"/>
              <a:gd name="connsiteX129" fmla="*/ 548972 w 1039629"/>
              <a:gd name="connsiteY129" fmla="*/ 564137 h 3351990"/>
              <a:gd name="connsiteX130" fmla="*/ 527779 w 1039629"/>
              <a:gd name="connsiteY130" fmla="*/ 568692 h 3351990"/>
              <a:gd name="connsiteX131" fmla="*/ 605846 w 1039629"/>
              <a:gd name="connsiteY131" fmla="*/ 639800 h 3351990"/>
              <a:gd name="connsiteX132" fmla="*/ 618502 w 1039629"/>
              <a:gd name="connsiteY132" fmla="*/ 646915 h 3351990"/>
              <a:gd name="connsiteX133" fmla="*/ 641625 w 1039629"/>
              <a:gd name="connsiteY133" fmla="*/ 617363 h 3351990"/>
              <a:gd name="connsiteX134" fmla="*/ 641626 w 1039629"/>
              <a:gd name="connsiteY134" fmla="*/ 617363 h 3351990"/>
              <a:gd name="connsiteX135" fmla="*/ 675521 w 1039629"/>
              <a:gd name="connsiteY135" fmla="*/ 534651 h 3351990"/>
              <a:gd name="connsiteX136" fmla="*/ 669210 w 1039629"/>
              <a:gd name="connsiteY136" fmla="*/ 475557 h 3351990"/>
              <a:gd name="connsiteX137" fmla="*/ 657408 w 1039629"/>
              <a:gd name="connsiteY137" fmla="*/ 463755 h 3351990"/>
              <a:gd name="connsiteX138" fmla="*/ 669547 w 1039629"/>
              <a:gd name="connsiteY138" fmla="*/ 585818 h 3351990"/>
              <a:gd name="connsiteX139" fmla="*/ 648726 w 1039629"/>
              <a:gd name="connsiteY139" fmla="*/ 615569 h 3351990"/>
              <a:gd name="connsiteX140" fmla="*/ 623390 w 1039629"/>
              <a:gd name="connsiteY140" fmla="*/ 649764 h 3351990"/>
              <a:gd name="connsiteX141" fmla="*/ 609426 w 1039629"/>
              <a:gd name="connsiteY141" fmla="*/ 648093 h 3351990"/>
              <a:gd name="connsiteX142" fmla="*/ 583074 w 1039629"/>
              <a:gd name="connsiteY142" fmla="*/ 626725 h 3351990"/>
              <a:gd name="connsiteX143" fmla="*/ 565671 w 1039629"/>
              <a:gd name="connsiteY143" fmla="*/ 610972 h 3351990"/>
              <a:gd name="connsiteX144" fmla="*/ 548921 w 1039629"/>
              <a:gd name="connsiteY144" fmla="*/ 629371 h 3351990"/>
              <a:gd name="connsiteX145" fmla="*/ 532172 w 1039629"/>
              <a:gd name="connsiteY145" fmla="*/ 647771 h 3351990"/>
              <a:gd name="connsiteX146" fmla="*/ 545346 w 1039629"/>
              <a:gd name="connsiteY146" fmla="*/ 666781 h 3351990"/>
              <a:gd name="connsiteX147" fmla="*/ 562627 w 1039629"/>
              <a:gd name="connsiteY147" fmla="*/ 696154 h 3351990"/>
              <a:gd name="connsiteX148" fmla="*/ 580023 w 1039629"/>
              <a:gd name="connsiteY148" fmla="*/ 734445 h 3351990"/>
              <a:gd name="connsiteX149" fmla="*/ 622020 w 1039629"/>
              <a:gd name="connsiteY149" fmla="*/ 833920 h 3351990"/>
              <a:gd name="connsiteX150" fmla="*/ 569844 w 1039629"/>
              <a:gd name="connsiteY150" fmla="*/ 1165371 h 3351990"/>
              <a:gd name="connsiteX151" fmla="*/ 634554 w 1039629"/>
              <a:gd name="connsiteY151" fmla="*/ 818232 h 3351990"/>
              <a:gd name="connsiteX152" fmla="*/ 643362 w 1039629"/>
              <a:gd name="connsiteY152" fmla="*/ 773117 h 3351990"/>
              <a:gd name="connsiteX153" fmla="*/ 669547 w 1039629"/>
              <a:gd name="connsiteY153" fmla="*/ 585818 h 3351990"/>
              <a:gd name="connsiteX154" fmla="*/ 392946 w 1039629"/>
              <a:gd name="connsiteY154" fmla="*/ 470333 h 3351990"/>
              <a:gd name="connsiteX155" fmla="*/ 389925 w 1039629"/>
              <a:gd name="connsiteY155" fmla="*/ 479939 h 3351990"/>
              <a:gd name="connsiteX156" fmla="*/ 377909 w 1039629"/>
              <a:gd name="connsiteY156" fmla="*/ 500874 h 3351990"/>
              <a:gd name="connsiteX157" fmla="*/ 378099 w 1039629"/>
              <a:gd name="connsiteY157" fmla="*/ 557210 h 3351990"/>
              <a:gd name="connsiteX158" fmla="*/ 388762 w 1039629"/>
              <a:gd name="connsiteY158" fmla="*/ 601251 h 3351990"/>
              <a:gd name="connsiteX159" fmla="*/ 403442 w 1039629"/>
              <a:gd name="connsiteY159" fmla="*/ 639587 h 3351990"/>
              <a:gd name="connsiteX160" fmla="*/ 415629 w 1039629"/>
              <a:gd name="connsiteY160" fmla="*/ 665033 h 3351990"/>
              <a:gd name="connsiteX161" fmla="*/ 433999 w 1039629"/>
              <a:gd name="connsiteY161" fmla="*/ 646033 h 3351990"/>
              <a:gd name="connsiteX162" fmla="*/ 472210 w 1039629"/>
              <a:gd name="connsiteY162" fmla="*/ 603399 h 3351990"/>
              <a:gd name="connsiteX163" fmla="*/ 472210 w 1039629"/>
              <a:gd name="connsiteY163" fmla="*/ 603398 h 3351990"/>
              <a:gd name="connsiteX164" fmla="*/ 531736 w 1039629"/>
              <a:gd name="connsiteY164" fmla="*/ 574703 h 3351990"/>
              <a:gd name="connsiteX165" fmla="*/ 444611 w 1039629"/>
              <a:gd name="connsiteY165" fmla="*/ 519504 h 3351990"/>
              <a:gd name="connsiteX166" fmla="*/ 392946 w 1039629"/>
              <a:gd name="connsiteY166" fmla="*/ 470333 h 3351990"/>
              <a:gd name="connsiteX167" fmla="*/ 470671 w 1039629"/>
              <a:gd name="connsiteY167" fmla="*/ 617359 h 3351990"/>
              <a:gd name="connsiteX168" fmla="*/ 444801 w 1039629"/>
              <a:gd name="connsiteY168" fmla="*/ 644313 h 3351990"/>
              <a:gd name="connsiteX169" fmla="*/ 417098 w 1039629"/>
              <a:gd name="connsiteY169" fmla="*/ 670614 h 3351990"/>
              <a:gd name="connsiteX170" fmla="*/ 407999 w 1039629"/>
              <a:gd name="connsiteY170" fmla="*/ 658538 h 3351990"/>
              <a:gd name="connsiteX171" fmla="*/ 397457 w 1039629"/>
              <a:gd name="connsiteY171" fmla="*/ 646248 h 3351990"/>
              <a:gd name="connsiteX172" fmla="*/ 563205 w 1039629"/>
              <a:gd name="connsiteY172" fmla="*/ 1174555 h 3351990"/>
              <a:gd name="connsiteX173" fmla="*/ 457608 w 1039629"/>
              <a:gd name="connsiteY173" fmla="*/ 796584 h 3351990"/>
              <a:gd name="connsiteX174" fmla="*/ 457610 w 1039629"/>
              <a:gd name="connsiteY174" fmla="*/ 796586 h 3351990"/>
              <a:gd name="connsiteX175" fmla="*/ 476167 w 1039629"/>
              <a:gd name="connsiteY175" fmla="*/ 704494 h 3351990"/>
              <a:gd name="connsiteX176" fmla="*/ 486619 w 1039629"/>
              <a:gd name="connsiteY176" fmla="*/ 662509 h 3351990"/>
              <a:gd name="connsiteX177" fmla="*/ 483028 w 1039629"/>
              <a:gd name="connsiteY177" fmla="*/ 639389 h 3351990"/>
              <a:gd name="connsiteX178" fmla="*/ 474466 w 1039629"/>
              <a:gd name="connsiteY178" fmla="*/ 623779 h 3351990"/>
              <a:gd name="connsiteX179" fmla="*/ 470671 w 1039629"/>
              <a:gd name="connsiteY179" fmla="*/ 617359 h 33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039629" h="3351990">
                <a:moveTo>
                  <a:pt x="517261" y="1598"/>
                </a:moveTo>
                <a:cubicBezTo>
                  <a:pt x="524041" y="3300"/>
                  <a:pt x="534903" y="5313"/>
                  <a:pt x="541402" y="6071"/>
                </a:cubicBezTo>
                <a:cubicBezTo>
                  <a:pt x="563834" y="8689"/>
                  <a:pt x="589442" y="13937"/>
                  <a:pt x="595785" y="17217"/>
                </a:cubicBezTo>
                <a:cubicBezTo>
                  <a:pt x="604164" y="21550"/>
                  <a:pt x="658316" y="74514"/>
                  <a:pt x="664448" y="84373"/>
                </a:cubicBezTo>
                <a:cubicBezTo>
                  <a:pt x="669665" y="92761"/>
                  <a:pt x="669616" y="91967"/>
                  <a:pt x="670836" y="188896"/>
                </a:cubicBezTo>
                <a:lnTo>
                  <a:pt x="671378" y="232026"/>
                </a:lnTo>
                <a:lnTo>
                  <a:pt x="677676" y="241136"/>
                </a:lnTo>
                <a:lnTo>
                  <a:pt x="683975" y="250246"/>
                </a:lnTo>
                <a:lnTo>
                  <a:pt x="681353" y="283685"/>
                </a:lnTo>
                <a:cubicBezTo>
                  <a:pt x="677268" y="335775"/>
                  <a:pt x="675650" y="341156"/>
                  <a:pt x="656287" y="367048"/>
                </a:cubicBezTo>
                <a:cubicBezTo>
                  <a:pt x="650102" y="375320"/>
                  <a:pt x="644419" y="384987"/>
                  <a:pt x="643659" y="388532"/>
                </a:cubicBezTo>
                <a:cubicBezTo>
                  <a:pt x="642899" y="392076"/>
                  <a:pt x="643782" y="403678"/>
                  <a:pt x="645621" y="414312"/>
                </a:cubicBezTo>
                <a:cubicBezTo>
                  <a:pt x="648361" y="430160"/>
                  <a:pt x="650792" y="436719"/>
                  <a:pt x="659096" y="450678"/>
                </a:cubicBezTo>
                <a:cubicBezTo>
                  <a:pt x="670497" y="469842"/>
                  <a:pt x="688439" y="490171"/>
                  <a:pt x="705220" y="502941"/>
                </a:cubicBezTo>
                <a:cubicBezTo>
                  <a:pt x="718813" y="513284"/>
                  <a:pt x="789294" y="544517"/>
                  <a:pt x="815882" y="551977"/>
                </a:cubicBezTo>
                <a:lnTo>
                  <a:pt x="853990" y="562623"/>
                </a:lnTo>
                <a:cubicBezTo>
                  <a:pt x="970783" y="595108"/>
                  <a:pt x="973710" y="596126"/>
                  <a:pt x="986266" y="608686"/>
                </a:cubicBezTo>
                <a:cubicBezTo>
                  <a:pt x="995460" y="617880"/>
                  <a:pt x="996725" y="620444"/>
                  <a:pt x="1000960" y="638487"/>
                </a:cubicBezTo>
                <a:cubicBezTo>
                  <a:pt x="1012460" y="687471"/>
                  <a:pt x="1019720" y="763666"/>
                  <a:pt x="1031188" y="955699"/>
                </a:cubicBezTo>
                <a:cubicBezTo>
                  <a:pt x="1039735" y="1098813"/>
                  <a:pt x="1040213" y="1115791"/>
                  <a:pt x="1039297" y="1243583"/>
                </a:cubicBezTo>
                <a:cubicBezTo>
                  <a:pt x="1038344" y="1376584"/>
                  <a:pt x="1037923" y="1383672"/>
                  <a:pt x="1026789" y="1454124"/>
                </a:cubicBezTo>
                <a:cubicBezTo>
                  <a:pt x="1011971" y="1547889"/>
                  <a:pt x="996828" y="1594705"/>
                  <a:pt x="967189" y="1638371"/>
                </a:cubicBezTo>
                <a:cubicBezTo>
                  <a:pt x="961383" y="1646926"/>
                  <a:pt x="951064" y="1662596"/>
                  <a:pt x="944258" y="1673195"/>
                </a:cubicBezTo>
                <a:lnTo>
                  <a:pt x="931885" y="1692466"/>
                </a:lnTo>
                <a:lnTo>
                  <a:pt x="937532" y="1748388"/>
                </a:lnTo>
                <a:cubicBezTo>
                  <a:pt x="940638" y="1779145"/>
                  <a:pt x="943171" y="1815186"/>
                  <a:pt x="943163" y="1828479"/>
                </a:cubicBezTo>
                <a:lnTo>
                  <a:pt x="943145" y="1852649"/>
                </a:lnTo>
                <a:lnTo>
                  <a:pt x="936806" y="1852649"/>
                </a:lnTo>
                <a:cubicBezTo>
                  <a:pt x="933319" y="1852649"/>
                  <a:pt x="925772" y="1853655"/>
                  <a:pt x="920037" y="1854886"/>
                </a:cubicBezTo>
                <a:lnTo>
                  <a:pt x="909606" y="1857122"/>
                </a:lnTo>
                <a:lnTo>
                  <a:pt x="910000" y="1898390"/>
                </a:lnTo>
                <a:cubicBezTo>
                  <a:pt x="910725" y="1974330"/>
                  <a:pt x="907457" y="2043428"/>
                  <a:pt x="901239" y="2083594"/>
                </a:cubicBezTo>
                <a:cubicBezTo>
                  <a:pt x="898131" y="2103682"/>
                  <a:pt x="894662" y="2133652"/>
                  <a:pt x="893531" y="2150194"/>
                </a:cubicBezTo>
                <a:cubicBezTo>
                  <a:pt x="890836" y="2189655"/>
                  <a:pt x="888524" y="2216225"/>
                  <a:pt x="880915" y="2295205"/>
                </a:cubicBezTo>
                <a:cubicBezTo>
                  <a:pt x="872135" y="2386339"/>
                  <a:pt x="870394" y="2435491"/>
                  <a:pt x="868628" y="2642165"/>
                </a:cubicBezTo>
                <a:cubicBezTo>
                  <a:pt x="866610" y="2878418"/>
                  <a:pt x="866615" y="2888210"/>
                  <a:pt x="868804" y="3027941"/>
                </a:cubicBezTo>
                <a:cubicBezTo>
                  <a:pt x="870244" y="3119889"/>
                  <a:pt x="870080" y="3148431"/>
                  <a:pt x="868088" y="3152153"/>
                </a:cubicBezTo>
                <a:cubicBezTo>
                  <a:pt x="864940" y="3158034"/>
                  <a:pt x="852894" y="3163384"/>
                  <a:pt x="826606" y="3170574"/>
                </a:cubicBezTo>
                <a:cubicBezTo>
                  <a:pt x="794078" y="3179471"/>
                  <a:pt x="793820" y="3183245"/>
                  <a:pt x="822955" y="3223993"/>
                </a:cubicBezTo>
                <a:cubicBezTo>
                  <a:pt x="847254" y="3257978"/>
                  <a:pt x="858923" y="3280220"/>
                  <a:pt x="860810" y="3296146"/>
                </a:cubicBezTo>
                <a:cubicBezTo>
                  <a:pt x="862412" y="3309675"/>
                  <a:pt x="859893" y="3313822"/>
                  <a:pt x="841772" y="3327492"/>
                </a:cubicBezTo>
                <a:cubicBezTo>
                  <a:pt x="823139" y="3341548"/>
                  <a:pt x="812906" y="3345475"/>
                  <a:pt x="785479" y="3349092"/>
                </a:cubicBezTo>
                <a:cubicBezTo>
                  <a:pt x="759092" y="3352573"/>
                  <a:pt x="689503" y="3353049"/>
                  <a:pt x="681045" y="3349806"/>
                </a:cubicBezTo>
                <a:lnTo>
                  <a:pt x="681038" y="3349824"/>
                </a:lnTo>
                <a:cubicBezTo>
                  <a:pt x="678084" y="3348691"/>
                  <a:pt x="669585" y="3339602"/>
                  <a:pt x="662151" y="3329627"/>
                </a:cubicBezTo>
                <a:cubicBezTo>
                  <a:pt x="651297" y="3315063"/>
                  <a:pt x="645796" y="3309826"/>
                  <a:pt x="634223" y="3303042"/>
                </a:cubicBezTo>
                <a:cubicBezTo>
                  <a:pt x="616502" y="3292655"/>
                  <a:pt x="609225" y="3285208"/>
                  <a:pt x="604584" y="3272703"/>
                </a:cubicBezTo>
                <a:cubicBezTo>
                  <a:pt x="599306" y="3258488"/>
                  <a:pt x="599843" y="3232134"/>
                  <a:pt x="605764" y="3214789"/>
                </a:cubicBezTo>
                <a:cubicBezTo>
                  <a:pt x="609046" y="3205174"/>
                  <a:pt x="609753" y="3200633"/>
                  <a:pt x="608057" y="3200068"/>
                </a:cubicBezTo>
                <a:cubicBezTo>
                  <a:pt x="603770" y="3198640"/>
                  <a:pt x="597037" y="3190344"/>
                  <a:pt x="591718" y="3179940"/>
                </a:cubicBezTo>
                <a:cubicBezTo>
                  <a:pt x="586686" y="3170099"/>
                  <a:pt x="586531" y="3168185"/>
                  <a:pt x="585184" y="3099377"/>
                </a:cubicBezTo>
                <a:cubicBezTo>
                  <a:pt x="583583" y="3017641"/>
                  <a:pt x="587539" y="2940718"/>
                  <a:pt x="596380" y="2881731"/>
                </a:cubicBezTo>
                <a:cubicBezTo>
                  <a:pt x="612182" y="2776303"/>
                  <a:pt x="614428" y="2756382"/>
                  <a:pt x="614423" y="2721675"/>
                </a:cubicBezTo>
                <a:cubicBezTo>
                  <a:pt x="614419" y="2677784"/>
                  <a:pt x="609593" y="2540068"/>
                  <a:pt x="607008" y="2510060"/>
                </a:cubicBezTo>
                <a:cubicBezTo>
                  <a:pt x="606550" y="2504742"/>
                  <a:pt x="605521" y="2491691"/>
                  <a:pt x="604721" y="2481057"/>
                </a:cubicBezTo>
                <a:cubicBezTo>
                  <a:pt x="603921" y="2470422"/>
                  <a:pt x="602932" y="2457950"/>
                  <a:pt x="602522" y="2453342"/>
                </a:cubicBezTo>
                <a:cubicBezTo>
                  <a:pt x="601742" y="2444572"/>
                  <a:pt x="597914" y="2396537"/>
                  <a:pt x="596083" y="2372565"/>
                </a:cubicBezTo>
                <a:cubicBezTo>
                  <a:pt x="595498" y="2364884"/>
                  <a:pt x="594090" y="2350866"/>
                  <a:pt x="592958" y="2341413"/>
                </a:cubicBezTo>
                <a:cubicBezTo>
                  <a:pt x="591825" y="2331961"/>
                  <a:pt x="589379" y="2310208"/>
                  <a:pt x="587522" y="2293076"/>
                </a:cubicBezTo>
                <a:cubicBezTo>
                  <a:pt x="585665" y="2275942"/>
                  <a:pt x="583721" y="2258541"/>
                  <a:pt x="583203" y="2254405"/>
                </a:cubicBezTo>
                <a:cubicBezTo>
                  <a:pt x="582686" y="2250268"/>
                  <a:pt x="580753" y="2232384"/>
                  <a:pt x="578909" y="2214660"/>
                </a:cubicBezTo>
                <a:cubicBezTo>
                  <a:pt x="577065" y="2196936"/>
                  <a:pt x="575124" y="2179051"/>
                  <a:pt x="574594" y="2174916"/>
                </a:cubicBezTo>
                <a:cubicBezTo>
                  <a:pt x="573567" y="2166887"/>
                  <a:pt x="569144" y="2123884"/>
                  <a:pt x="562995" y="2062123"/>
                </a:cubicBezTo>
                <a:cubicBezTo>
                  <a:pt x="560301" y="2035064"/>
                  <a:pt x="551441" y="1979272"/>
                  <a:pt x="545596" y="1952552"/>
                </a:cubicBezTo>
                <a:cubicBezTo>
                  <a:pt x="538040" y="1918023"/>
                  <a:pt x="528104" y="1884241"/>
                  <a:pt x="524236" y="1879928"/>
                </a:cubicBezTo>
                <a:cubicBezTo>
                  <a:pt x="523384" y="1878977"/>
                  <a:pt x="522046" y="1905080"/>
                  <a:pt x="521263" y="1937933"/>
                </a:cubicBezTo>
                <a:cubicBezTo>
                  <a:pt x="518265" y="2063775"/>
                  <a:pt x="512836" y="2228422"/>
                  <a:pt x="507606" y="2352151"/>
                </a:cubicBezTo>
                <a:cubicBezTo>
                  <a:pt x="504205" y="2432595"/>
                  <a:pt x="503098" y="2626262"/>
                  <a:pt x="505874" y="2655133"/>
                </a:cubicBezTo>
                <a:cubicBezTo>
                  <a:pt x="507292" y="2669886"/>
                  <a:pt x="510941" y="2713839"/>
                  <a:pt x="512467" y="2734555"/>
                </a:cubicBezTo>
                <a:cubicBezTo>
                  <a:pt x="513163" y="2744008"/>
                  <a:pt x="515651" y="2760926"/>
                  <a:pt x="517995" y="2772152"/>
                </a:cubicBezTo>
                <a:lnTo>
                  <a:pt x="537081" y="2863492"/>
                </a:lnTo>
                <a:cubicBezTo>
                  <a:pt x="560618" y="2976115"/>
                  <a:pt x="561254" y="2986711"/>
                  <a:pt x="551967" y="3111595"/>
                </a:cubicBezTo>
                <a:cubicBezTo>
                  <a:pt x="547710" y="3168851"/>
                  <a:pt x="547413" y="3170821"/>
                  <a:pt x="542334" y="3175407"/>
                </a:cubicBezTo>
                <a:lnTo>
                  <a:pt x="537093" y="3180141"/>
                </a:lnTo>
                <a:lnTo>
                  <a:pt x="542521" y="3188141"/>
                </a:lnTo>
                <a:cubicBezTo>
                  <a:pt x="549945" y="3199080"/>
                  <a:pt x="550704" y="3203318"/>
                  <a:pt x="549518" y="3227250"/>
                </a:cubicBezTo>
                <a:cubicBezTo>
                  <a:pt x="547835" y="3261232"/>
                  <a:pt x="538474" y="3277407"/>
                  <a:pt x="518784" y="3280360"/>
                </a:cubicBezTo>
                <a:cubicBezTo>
                  <a:pt x="504546" y="3282495"/>
                  <a:pt x="502646" y="3284845"/>
                  <a:pt x="499676" y="3303989"/>
                </a:cubicBezTo>
                <a:cubicBezTo>
                  <a:pt x="496610" y="3323757"/>
                  <a:pt x="495066" y="3327927"/>
                  <a:pt x="489768" y="3330762"/>
                </a:cubicBezTo>
                <a:cubicBezTo>
                  <a:pt x="487646" y="3331898"/>
                  <a:pt x="472050" y="3335911"/>
                  <a:pt x="455110" y="3339680"/>
                </a:cubicBezTo>
                <a:cubicBezTo>
                  <a:pt x="425948" y="3346168"/>
                  <a:pt x="421456" y="3346578"/>
                  <a:pt x="370602" y="3347387"/>
                </a:cubicBezTo>
                <a:lnTo>
                  <a:pt x="316893" y="3348240"/>
                </a:lnTo>
                <a:lnTo>
                  <a:pt x="307900" y="3340508"/>
                </a:lnTo>
                <a:cubicBezTo>
                  <a:pt x="297367" y="3331451"/>
                  <a:pt x="292187" y="3317110"/>
                  <a:pt x="292187" y="3297005"/>
                </a:cubicBezTo>
                <a:cubicBezTo>
                  <a:pt x="292187" y="3285689"/>
                  <a:pt x="293355" y="3282328"/>
                  <a:pt x="303282" y="3265111"/>
                </a:cubicBezTo>
                <a:cubicBezTo>
                  <a:pt x="324376" y="3228522"/>
                  <a:pt x="343712" y="3188258"/>
                  <a:pt x="341480" y="3185568"/>
                </a:cubicBezTo>
                <a:cubicBezTo>
                  <a:pt x="340324" y="3184176"/>
                  <a:pt x="331903" y="3182581"/>
                  <a:pt x="322765" y="3182024"/>
                </a:cubicBezTo>
                <a:cubicBezTo>
                  <a:pt x="289922" y="3180022"/>
                  <a:pt x="266085" y="3167238"/>
                  <a:pt x="263510" y="3150244"/>
                </a:cubicBezTo>
                <a:cubicBezTo>
                  <a:pt x="262885" y="3146119"/>
                  <a:pt x="260848" y="3113258"/>
                  <a:pt x="258983" y="3077219"/>
                </a:cubicBezTo>
                <a:cubicBezTo>
                  <a:pt x="257119" y="3041181"/>
                  <a:pt x="252730" y="2958520"/>
                  <a:pt x="249231" y="2893537"/>
                </a:cubicBezTo>
                <a:cubicBezTo>
                  <a:pt x="245732" y="2828553"/>
                  <a:pt x="240926" y="2738153"/>
                  <a:pt x="238552" y="2692661"/>
                </a:cubicBezTo>
                <a:cubicBezTo>
                  <a:pt x="233649" y="2598698"/>
                  <a:pt x="232812" y="2586715"/>
                  <a:pt x="221139" y="2443449"/>
                </a:cubicBezTo>
                <a:cubicBezTo>
                  <a:pt x="216469" y="2386142"/>
                  <a:pt x="211641" y="2333448"/>
                  <a:pt x="210410" y="2326360"/>
                </a:cubicBezTo>
                <a:cubicBezTo>
                  <a:pt x="205941" y="2300636"/>
                  <a:pt x="181257" y="2195883"/>
                  <a:pt x="171935" y="2163082"/>
                </a:cubicBezTo>
                <a:cubicBezTo>
                  <a:pt x="161512" y="2126412"/>
                  <a:pt x="144971" y="2046155"/>
                  <a:pt x="122341" y="1922462"/>
                </a:cubicBezTo>
                <a:cubicBezTo>
                  <a:pt x="116631" y="1891249"/>
                  <a:pt x="116866" y="1891815"/>
                  <a:pt x="108943" y="1890252"/>
                </a:cubicBezTo>
                <a:cubicBezTo>
                  <a:pt x="97927" y="1888079"/>
                  <a:pt x="90647" y="1884724"/>
                  <a:pt x="89292" y="1881195"/>
                </a:cubicBezTo>
                <a:cubicBezTo>
                  <a:pt x="87917" y="1877611"/>
                  <a:pt x="90753" y="1851224"/>
                  <a:pt x="95593" y="1822563"/>
                </a:cubicBezTo>
                <a:cubicBezTo>
                  <a:pt x="97290" y="1812519"/>
                  <a:pt x="100674" y="1791251"/>
                  <a:pt x="103113" y="1775299"/>
                </a:cubicBezTo>
                <a:cubicBezTo>
                  <a:pt x="105554" y="1759347"/>
                  <a:pt x="107960" y="1743746"/>
                  <a:pt x="108461" y="1740629"/>
                </a:cubicBezTo>
                <a:cubicBezTo>
                  <a:pt x="109069" y="1736851"/>
                  <a:pt x="107953" y="1733677"/>
                  <a:pt x="105116" y="1731109"/>
                </a:cubicBezTo>
                <a:cubicBezTo>
                  <a:pt x="98042" y="1724708"/>
                  <a:pt x="82214" y="1699313"/>
                  <a:pt x="59786" y="1658383"/>
                </a:cubicBezTo>
                <a:cubicBezTo>
                  <a:pt x="34608" y="1612437"/>
                  <a:pt x="34992" y="1614085"/>
                  <a:pt x="27984" y="1521793"/>
                </a:cubicBezTo>
                <a:cubicBezTo>
                  <a:pt x="16870" y="1375439"/>
                  <a:pt x="12723" y="1325956"/>
                  <a:pt x="10673" y="1315244"/>
                </a:cubicBezTo>
                <a:cubicBezTo>
                  <a:pt x="6602" y="1293973"/>
                  <a:pt x="2075" y="1214086"/>
                  <a:pt x="709" y="1139374"/>
                </a:cubicBezTo>
                <a:cubicBezTo>
                  <a:pt x="-807" y="1056544"/>
                  <a:pt x="-1832" y="1068362"/>
                  <a:pt x="19160" y="926704"/>
                </a:cubicBezTo>
                <a:cubicBezTo>
                  <a:pt x="21523" y="910751"/>
                  <a:pt x="25443" y="884165"/>
                  <a:pt x="27868" y="867623"/>
                </a:cubicBezTo>
                <a:cubicBezTo>
                  <a:pt x="44485" y="754267"/>
                  <a:pt x="51306" y="723032"/>
                  <a:pt x="65688" y="694446"/>
                </a:cubicBezTo>
                <a:cubicBezTo>
                  <a:pt x="76901" y="672159"/>
                  <a:pt x="89818" y="663442"/>
                  <a:pt x="138579" y="645252"/>
                </a:cubicBezTo>
                <a:cubicBezTo>
                  <a:pt x="199871" y="622389"/>
                  <a:pt x="302976" y="579257"/>
                  <a:pt x="316016" y="571026"/>
                </a:cubicBezTo>
                <a:cubicBezTo>
                  <a:pt x="321068" y="567837"/>
                  <a:pt x="327644" y="559932"/>
                  <a:pt x="334124" y="549258"/>
                </a:cubicBezTo>
                <a:cubicBezTo>
                  <a:pt x="339720" y="540039"/>
                  <a:pt x="352970" y="522962"/>
                  <a:pt x="363568" y="511307"/>
                </a:cubicBezTo>
                <a:cubicBezTo>
                  <a:pt x="374166" y="499654"/>
                  <a:pt x="384066" y="487080"/>
                  <a:pt x="385569" y="483369"/>
                </a:cubicBezTo>
                <a:cubicBezTo>
                  <a:pt x="387072" y="479657"/>
                  <a:pt x="388894" y="462848"/>
                  <a:pt x="389618" y="446016"/>
                </a:cubicBezTo>
                <a:lnTo>
                  <a:pt x="390935" y="415411"/>
                </a:lnTo>
                <a:lnTo>
                  <a:pt x="382371" y="402160"/>
                </a:lnTo>
                <a:cubicBezTo>
                  <a:pt x="377660" y="394873"/>
                  <a:pt x="372860" y="385398"/>
                  <a:pt x="371705" y="381106"/>
                </a:cubicBezTo>
                <a:cubicBezTo>
                  <a:pt x="370216" y="375579"/>
                  <a:pt x="366863" y="371370"/>
                  <a:pt x="360210" y="366680"/>
                </a:cubicBezTo>
                <a:cubicBezTo>
                  <a:pt x="348700" y="358568"/>
                  <a:pt x="340119" y="347648"/>
                  <a:pt x="338535" y="339099"/>
                </a:cubicBezTo>
                <a:cubicBezTo>
                  <a:pt x="336897" y="330263"/>
                  <a:pt x="333346" y="301199"/>
                  <a:pt x="331844" y="284342"/>
                </a:cubicBezTo>
                <a:cubicBezTo>
                  <a:pt x="328271" y="244241"/>
                  <a:pt x="326730" y="233108"/>
                  <a:pt x="323666" y="225262"/>
                </a:cubicBezTo>
                <a:cubicBezTo>
                  <a:pt x="317147" y="208575"/>
                  <a:pt x="319993" y="130091"/>
                  <a:pt x="328066" y="103878"/>
                </a:cubicBezTo>
                <a:cubicBezTo>
                  <a:pt x="331234" y="93592"/>
                  <a:pt x="334725" y="89070"/>
                  <a:pt x="355031" y="68954"/>
                </a:cubicBezTo>
                <a:cubicBezTo>
                  <a:pt x="367860" y="56246"/>
                  <a:pt x="385512" y="41019"/>
                  <a:pt x="394258" y="35118"/>
                </a:cubicBezTo>
                <a:cubicBezTo>
                  <a:pt x="407589" y="26121"/>
                  <a:pt x="411747" y="24387"/>
                  <a:pt x="419994" y="24387"/>
                </a:cubicBezTo>
                <a:cubicBezTo>
                  <a:pt x="426212" y="24387"/>
                  <a:pt x="433706" y="22424"/>
                  <a:pt x="440365" y="19050"/>
                </a:cubicBezTo>
                <a:cubicBezTo>
                  <a:pt x="472662" y="2684"/>
                  <a:pt x="498356" y="-3148"/>
                  <a:pt x="517261" y="1598"/>
                </a:cubicBezTo>
                <a:close/>
                <a:moveTo>
                  <a:pt x="657408" y="463755"/>
                </a:moveTo>
                <a:cubicBezTo>
                  <a:pt x="656241" y="463755"/>
                  <a:pt x="633287" y="484614"/>
                  <a:pt x="606397" y="510109"/>
                </a:cubicBezTo>
                <a:cubicBezTo>
                  <a:pt x="579508" y="535604"/>
                  <a:pt x="553666" y="559916"/>
                  <a:pt x="548972" y="564137"/>
                </a:cubicBezTo>
                <a:cubicBezTo>
                  <a:pt x="540689" y="571585"/>
                  <a:pt x="524709" y="562948"/>
                  <a:pt x="527779" y="568692"/>
                </a:cubicBezTo>
                <a:cubicBezTo>
                  <a:pt x="531306" y="575285"/>
                  <a:pt x="590797" y="627873"/>
                  <a:pt x="605846" y="639800"/>
                </a:cubicBezTo>
                <a:cubicBezTo>
                  <a:pt x="611163" y="644015"/>
                  <a:pt x="616858" y="647217"/>
                  <a:pt x="618502" y="646915"/>
                </a:cubicBezTo>
                <a:cubicBezTo>
                  <a:pt x="620146" y="646613"/>
                  <a:pt x="630552" y="633315"/>
                  <a:pt x="641625" y="617363"/>
                </a:cubicBezTo>
                <a:lnTo>
                  <a:pt x="641626" y="617363"/>
                </a:lnTo>
                <a:cubicBezTo>
                  <a:pt x="670215" y="576182"/>
                  <a:pt x="671500" y="573046"/>
                  <a:pt x="675521" y="534651"/>
                </a:cubicBezTo>
                <a:cubicBezTo>
                  <a:pt x="680379" y="488271"/>
                  <a:pt x="680490" y="489307"/>
                  <a:pt x="669210" y="475557"/>
                </a:cubicBezTo>
                <a:cubicBezTo>
                  <a:pt x="663885" y="469066"/>
                  <a:pt x="658575" y="463755"/>
                  <a:pt x="657408" y="463755"/>
                </a:cubicBezTo>
                <a:close/>
                <a:moveTo>
                  <a:pt x="669547" y="585818"/>
                </a:moveTo>
                <a:cubicBezTo>
                  <a:pt x="669273" y="585544"/>
                  <a:pt x="659904" y="598932"/>
                  <a:pt x="648726" y="615569"/>
                </a:cubicBezTo>
                <a:cubicBezTo>
                  <a:pt x="637548" y="632206"/>
                  <a:pt x="626147" y="647594"/>
                  <a:pt x="623390" y="649764"/>
                </a:cubicBezTo>
                <a:cubicBezTo>
                  <a:pt x="618474" y="653631"/>
                  <a:pt x="618201" y="653598"/>
                  <a:pt x="609426" y="648093"/>
                </a:cubicBezTo>
                <a:cubicBezTo>
                  <a:pt x="604503" y="645005"/>
                  <a:pt x="592644" y="635389"/>
                  <a:pt x="583074" y="626725"/>
                </a:cubicBezTo>
                <a:lnTo>
                  <a:pt x="565671" y="610972"/>
                </a:lnTo>
                <a:lnTo>
                  <a:pt x="548921" y="629371"/>
                </a:lnTo>
                <a:lnTo>
                  <a:pt x="532172" y="647771"/>
                </a:lnTo>
                <a:lnTo>
                  <a:pt x="545346" y="666781"/>
                </a:lnTo>
                <a:cubicBezTo>
                  <a:pt x="552592" y="677237"/>
                  <a:pt x="560368" y="690454"/>
                  <a:pt x="562627" y="696154"/>
                </a:cubicBezTo>
                <a:cubicBezTo>
                  <a:pt x="564886" y="701852"/>
                  <a:pt x="572714" y="719084"/>
                  <a:pt x="580023" y="734445"/>
                </a:cubicBezTo>
                <a:cubicBezTo>
                  <a:pt x="599516" y="775407"/>
                  <a:pt x="617697" y="818474"/>
                  <a:pt x="622020" y="833920"/>
                </a:cubicBezTo>
                <a:cubicBezTo>
                  <a:pt x="624105" y="841368"/>
                  <a:pt x="568981" y="1166320"/>
                  <a:pt x="569844" y="1165371"/>
                </a:cubicBezTo>
                <a:cubicBezTo>
                  <a:pt x="570706" y="1164423"/>
                  <a:pt x="631468" y="832417"/>
                  <a:pt x="634554" y="818232"/>
                </a:cubicBezTo>
                <a:cubicBezTo>
                  <a:pt x="637640" y="804053"/>
                  <a:pt x="641603" y="783750"/>
                  <a:pt x="643362" y="773117"/>
                </a:cubicBezTo>
                <a:cubicBezTo>
                  <a:pt x="651482" y="724010"/>
                  <a:pt x="670648" y="586919"/>
                  <a:pt x="669547" y="585818"/>
                </a:cubicBezTo>
                <a:close/>
                <a:moveTo>
                  <a:pt x="392946" y="470333"/>
                </a:moveTo>
                <a:cubicBezTo>
                  <a:pt x="392087" y="470863"/>
                  <a:pt x="390728" y="475187"/>
                  <a:pt x="389925" y="479939"/>
                </a:cubicBezTo>
                <a:cubicBezTo>
                  <a:pt x="388919" y="485894"/>
                  <a:pt x="385185" y="492401"/>
                  <a:pt x="377909" y="500874"/>
                </a:cubicBezTo>
                <a:cubicBezTo>
                  <a:pt x="365757" y="515026"/>
                  <a:pt x="365741" y="510081"/>
                  <a:pt x="378099" y="557210"/>
                </a:cubicBezTo>
                <a:cubicBezTo>
                  <a:pt x="382592" y="574342"/>
                  <a:pt x="387389" y="594161"/>
                  <a:pt x="388762" y="601251"/>
                </a:cubicBezTo>
                <a:cubicBezTo>
                  <a:pt x="390134" y="608341"/>
                  <a:pt x="396740" y="625592"/>
                  <a:pt x="403442" y="639587"/>
                </a:cubicBezTo>
                <a:lnTo>
                  <a:pt x="415629" y="665033"/>
                </a:lnTo>
                <a:lnTo>
                  <a:pt x="433999" y="646033"/>
                </a:lnTo>
                <a:cubicBezTo>
                  <a:pt x="444103" y="635582"/>
                  <a:pt x="461298" y="616397"/>
                  <a:pt x="472210" y="603399"/>
                </a:cubicBezTo>
                <a:lnTo>
                  <a:pt x="472210" y="603398"/>
                </a:lnTo>
                <a:cubicBezTo>
                  <a:pt x="483121" y="590401"/>
                  <a:pt x="531003" y="577488"/>
                  <a:pt x="531736" y="574703"/>
                </a:cubicBezTo>
                <a:cubicBezTo>
                  <a:pt x="532893" y="570305"/>
                  <a:pt x="488136" y="563058"/>
                  <a:pt x="444611" y="519504"/>
                </a:cubicBezTo>
                <a:cubicBezTo>
                  <a:pt x="417054" y="491929"/>
                  <a:pt x="393806" y="469802"/>
                  <a:pt x="392946" y="470333"/>
                </a:cubicBezTo>
                <a:close/>
                <a:moveTo>
                  <a:pt x="470671" y="617359"/>
                </a:moveTo>
                <a:cubicBezTo>
                  <a:pt x="469814" y="617359"/>
                  <a:pt x="458173" y="629488"/>
                  <a:pt x="444801" y="644313"/>
                </a:cubicBezTo>
                <a:cubicBezTo>
                  <a:pt x="429915" y="660817"/>
                  <a:pt x="419174" y="671015"/>
                  <a:pt x="417098" y="670614"/>
                </a:cubicBezTo>
                <a:cubicBezTo>
                  <a:pt x="415233" y="670255"/>
                  <a:pt x="411139" y="664822"/>
                  <a:pt x="407999" y="658538"/>
                </a:cubicBezTo>
                <a:cubicBezTo>
                  <a:pt x="401119" y="644767"/>
                  <a:pt x="397457" y="640498"/>
                  <a:pt x="397457" y="646248"/>
                </a:cubicBezTo>
                <a:cubicBezTo>
                  <a:pt x="397457" y="656353"/>
                  <a:pt x="549190" y="1142874"/>
                  <a:pt x="563205" y="1174555"/>
                </a:cubicBezTo>
                <a:cubicBezTo>
                  <a:pt x="569072" y="1187822"/>
                  <a:pt x="457608" y="810349"/>
                  <a:pt x="457608" y="796584"/>
                </a:cubicBezTo>
                <a:lnTo>
                  <a:pt x="457610" y="796586"/>
                </a:lnTo>
                <a:cubicBezTo>
                  <a:pt x="457610" y="783867"/>
                  <a:pt x="466594" y="739282"/>
                  <a:pt x="476167" y="704494"/>
                </a:cubicBezTo>
                <a:cubicBezTo>
                  <a:pt x="480413" y="689063"/>
                  <a:pt x="485117" y="670170"/>
                  <a:pt x="486619" y="662509"/>
                </a:cubicBezTo>
                <a:cubicBezTo>
                  <a:pt x="489338" y="648644"/>
                  <a:pt x="489322" y="648537"/>
                  <a:pt x="483028" y="639389"/>
                </a:cubicBezTo>
                <a:cubicBezTo>
                  <a:pt x="479551" y="634334"/>
                  <a:pt x="475697" y="627309"/>
                  <a:pt x="474466" y="623779"/>
                </a:cubicBezTo>
                <a:cubicBezTo>
                  <a:pt x="473237" y="620248"/>
                  <a:pt x="471527" y="617359"/>
                  <a:pt x="470671" y="6173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1FFC2A0-A391-4B80-8EC9-45201914DCB7}"/>
              </a:ext>
            </a:extLst>
          </p:cNvPr>
          <p:cNvSpPr/>
          <p:nvPr/>
        </p:nvSpPr>
        <p:spPr>
          <a:xfrm>
            <a:off x="4913582" y="321755"/>
            <a:ext cx="604495" cy="1838597"/>
          </a:xfrm>
          <a:custGeom>
            <a:avLst/>
            <a:gdLst>
              <a:gd name="connsiteX0" fmla="*/ 365046 w 947555"/>
              <a:gd name="connsiteY0" fmla="*/ 1 h 2882030"/>
              <a:gd name="connsiteX1" fmla="*/ 394296 w 947555"/>
              <a:gd name="connsiteY1" fmla="*/ 2213 h 2882030"/>
              <a:gd name="connsiteX2" fmla="*/ 456603 w 947555"/>
              <a:gd name="connsiteY2" fmla="*/ 22117 h 2882030"/>
              <a:gd name="connsiteX3" fmla="*/ 471972 w 947555"/>
              <a:gd name="connsiteY3" fmla="*/ 36185 h 2882030"/>
              <a:gd name="connsiteX4" fmla="*/ 497319 w 947555"/>
              <a:gd name="connsiteY4" fmla="*/ 66263 h 2882030"/>
              <a:gd name="connsiteX5" fmla="*/ 518790 w 947555"/>
              <a:gd name="connsiteY5" fmla="*/ 93670 h 2882030"/>
              <a:gd name="connsiteX6" fmla="*/ 531280 w 947555"/>
              <a:gd name="connsiteY6" fmla="*/ 114471 h 2882030"/>
              <a:gd name="connsiteX7" fmla="*/ 534849 w 947555"/>
              <a:gd name="connsiteY7" fmla="*/ 126406 h 2882030"/>
              <a:gd name="connsiteX8" fmla="*/ 543514 w 947555"/>
              <a:gd name="connsiteY8" fmla="*/ 158865 h 2882030"/>
              <a:gd name="connsiteX9" fmla="*/ 545176 w 947555"/>
              <a:gd name="connsiteY9" fmla="*/ 201290 h 2882030"/>
              <a:gd name="connsiteX10" fmla="*/ 523802 w 947555"/>
              <a:gd name="connsiteY10" fmla="*/ 266116 h 2882030"/>
              <a:gd name="connsiteX11" fmla="*/ 518929 w 947555"/>
              <a:gd name="connsiteY11" fmla="*/ 293673 h 2882030"/>
              <a:gd name="connsiteX12" fmla="*/ 509835 w 947555"/>
              <a:gd name="connsiteY12" fmla="*/ 324361 h 2882030"/>
              <a:gd name="connsiteX13" fmla="*/ 494757 w 947555"/>
              <a:gd name="connsiteY13" fmla="*/ 352446 h 2882030"/>
              <a:gd name="connsiteX14" fmla="*/ 503888 w 947555"/>
              <a:gd name="connsiteY14" fmla="*/ 369929 h 2882030"/>
              <a:gd name="connsiteX15" fmla="*/ 632073 w 947555"/>
              <a:gd name="connsiteY15" fmla="*/ 432242 h 2882030"/>
              <a:gd name="connsiteX16" fmla="*/ 804686 w 947555"/>
              <a:gd name="connsiteY16" fmla="*/ 496111 h 2882030"/>
              <a:gd name="connsiteX17" fmla="*/ 828636 w 947555"/>
              <a:gd name="connsiteY17" fmla="*/ 540808 h 2882030"/>
              <a:gd name="connsiteX18" fmla="*/ 871910 w 947555"/>
              <a:gd name="connsiteY18" fmla="*/ 694303 h 2882030"/>
              <a:gd name="connsiteX19" fmla="*/ 934969 w 947555"/>
              <a:gd name="connsiteY19" fmla="*/ 895464 h 2882030"/>
              <a:gd name="connsiteX20" fmla="*/ 941656 w 947555"/>
              <a:gd name="connsiteY20" fmla="*/ 972215 h 2882030"/>
              <a:gd name="connsiteX21" fmla="*/ 947110 w 947555"/>
              <a:gd name="connsiteY21" fmla="*/ 1038831 h 2882030"/>
              <a:gd name="connsiteX22" fmla="*/ 939596 w 947555"/>
              <a:gd name="connsiteY22" fmla="*/ 1189203 h 2882030"/>
              <a:gd name="connsiteX23" fmla="*/ 932009 w 947555"/>
              <a:gd name="connsiteY23" fmla="*/ 1257952 h 2882030"/>
              <a:gd name="connsiteX24" fmla="*/ 899905 w 947555"/>
              <a:gd name="connsiteY24" fmla="*/ 1493730 h 2882030"/>
              <a:gd name="connsiteX25" fmla="*/ 893849 w 947555"/>
              <a:gd name="connsiteY25" fmla="*/ 1497455 h 2882030"/>
              <a:gd name="connsiteX26" fmla="*/ 889414 w 947555"/>
              <a:gd name="connsiteY26" fmla="*/ 1502207 h 2882030"/>
              <a:gd name="connsiteX27" fmla="*/ 883411 w 947555"/>
              <a:gd name="connsiteY27" fmla="*/ 1551751 h 2882030"/>
              <a:gd name="connsiteX28" fmla="*/ 871848 w 947555"/>
              <a:gd name="connsiteY28" fmla="*/ 1564175 h 2882030"/>
              <a:gd name="connsiteX29" fmla="*/ 842787 w 947555"/>
              <a:gd name="connsiteY29" fmla="*/ 1593000 h 2882030"/>
              <a:gd name="connsiteX30" fmla="*/ 835334 w 947555"/>
              <a:gd name="connsiteY30" fmla="*/ 1603483 h 2882030"/>
              <a:gd name="connsiteX31" fmla="*/ 808480 w 947555"/>
              <a:gd name="connsiteY31" fmla="*/ 1620041 h 2882030"/>
              <a:gd name="connsiteX32" fmla="*/ 789079 w 947555"/>
              <a:gd name="connsiteY32" fmla="*/ 1628351 h 2882030"/>
              <a:gd name="connsiteX33" fmla="*/ 789084 w 947555"/>
              <a:gd name="connsiteY33" fmla="*/ 1666045 h 2882030"/>
              <a:gd name="connsiteX34" fmla="*/ 819202 w 947555"/>
              <a:gd name="connsiteY34" fmla="*/ 2062596 h 2882030"/>
              <a:gd name="connsiteX35" fmla="*/ 838290 w 947555"/>
              <a:gd name="connsiteY35" fmla="*/ 2143867 h 2882030"/>
              <a:gd name="connsiteX36" fmla="*/ 870558 w 947555"/>
              <a:gd name="connsiteY36" fmla="*/ 2240613 h 2882030"/>
              <a:gd name="connsiteX37" fmla="*/ 882399 w 947555"/>
              <a:gd name="connsiteY37" fmla="*/ 2449220 h 2882030"/>
              <a:gd name="connsiteX38" fmla="*/ 886599 w 947555"/>
              <a:gd name="connsiteY38" fmla="*/ 2590795 h 2882030"/>
              <a:gd name="connsiteX39" fmla="*/ 894084 w 947555"/>
              <a:gd name="connsiteY39" fmla="*/ 2666835 h 2882030"/>
              <a:gd name="connsiteX40" fmla="*/ 897788 w 947555"/>
              <a:gd name="connsiteY40" fmla="*/ 2717312 h 2882030"/>
              <a:gd name="connsiteX41" fmla="*/ 888548 w 947555"/>
              <a:gd name="connsiteY41" fmla="*/ 2721399 h 2882030"/>
              <a:gd name="connsiteX42" fmla="*/ 879308 w 947555"/>
              <a:gd name="connsiteY42" fmla="*/ 2733974 h 2882030"/>
              <a:gd name="connsiteX43" fmla="*/ 899182 w 947555"/>
              <a:gd name="connsiteY43" fmla="*/ 2762339 h 2882030"/>
              <a:gd name="connsiteX44" fmla="*/ 931466 w 947555"/>
              <a:gd name="connsiteY44" fmla="*/ 2804986 h 2882030"/>
              <a:gd name="connsiteX45" fmla="*/ 946862 w 947555"/>
              <a:gd name="connsiteY45" fmla="*/ 2856715 h 2882030"/>
              <a:gd name="connsiteX46" fmla="*/ 910644 w 947555"/>
              <a:gd name="connsiteY46" fmla="*/ 2874824 h 2882030"/>
              <a:gd name="connsiteX47" fmla="*/ 847084 w 947555"/>
              <a:gd name="connsiteY47" fmla="*/ 2881090 h 2882030"/>
              <a:gd name="connsiteX48" fmla="*/ 803042 w 947555"/>
              <a:gd name="connsiteY48" fmla="*/ 2882030 h 2882030"/>
              <a:gd name="connsiteX49" fmla="*/ 782638 w 947555"/>
              <a:gd name="connsiteY49" fmla="*/ 2875516 h 2882030"/>
              <a:gd name="connsiteX50" fmla="*/ 740142 w 947555"/>
              <a:gd name="connsiteY50" fmla="*/ 2869838 h 2882030"/>
              <a:gd name="connsiteX51" fmla="*/ 715044 w 947555"/>
              <a:gd name="connsiteY51" fmla="*/ 2868314 h 2882030"/>
              <a:gd name="connsiteX52" fmla="*/ 710688 w 947555"/>
              <a:gd name="connsiteY52" fmla="*/ 2854162 h 2882030"/>
              <a:gd name="connsiteX53" fmla="*/ 703209 w 947555"/>
              <a:gd name="connsiteY53" fmla="*/ 2814693 h 2882030"/>
              <a:gd name="connsiteX54" fmla="*/ 701002 w 947555"/>
              <a:gd name="connsiteY54" fmla="*/ 2786059 h 2882030"/>
              <a:gd name="connsiteX55" fmla="*/ 701002 w 947555"/>
              <a:gd name="connsiteY55" fmla="*/ 2759635 h 2882030"/>
              <a:gd name="connsiteX56" fmla="*/ 693531 w 947555"/>
              <a:gd name="connsiteY56" fmla="*/ 2759635 h 2882030"/>
              <a:gd name="connsiteX57" fmla="*/ 678008 w 947555"/>
              <a:gd name="connsiteY57" fmla="*/ 2721534 h 2882030"/>
              <a:gd name="connsiteX58" fmla="*/ 670529 w 947555"/>
              <a:gd name="connsiteY58" fmla="*/ 2673700 h 2882030"/>
              <a:gd name="connsiteX59" fmla="*/ 668445 w 947555"/>
              <a:gd name="connsiteY59" fmla="*/ 2626345 h 2882030"/>
              <a:gd name="connsiteX60" fmla="*/ 674225 w 947555"/>
              <a:gd name="connsiteY60" fmla="*/ 2608084 h 2882030"/>
              <a:gd name="connsiteX61" fmla="*/ 659095 w 947555"/>
              <a:gd name="connsiteY61" fmla="*/ 2582395 h 2882030"/>
              <a:gd name="connsiteX62" fmla="*/ 642619 w 947555"/>
              <a:gd name="connsiteY62" fmla="*/ 2565208 h 2882030"/>
              <a:gd name="connsiteX63" fmla="*/ 643927 w 947555"/>
              <a:gd name="connsiteY63" fmla="*/ 2529760 h 2882030"/>
              <a:gd name="connsiteX64" fmla="*/ 647129 w 947555"/>
              <a:gd name="connsiteY64" fmla="*/ 2481210 h 2882030"/>
              <a:gd name="connsiteX65" fmla="*/ 646448 w 947555"/>
              <a:gd name="connsiteY65" fmla="*/ 2452954 h 2882030"/>
              <a:gd name="connsiteX66" fmla="*/ 635916 w 947555"/>
              <a:gd name="connsiteY66" fmla="*/ 2428992 h 2882030"/>
              <a:gd name="connsiteX67" fmla="*/ 627804 w 947555"/>
              <a:gd name="connsiteY67" fmla="*/ 2419650 h 2882030"/>
              <a:gd name="connsiteX68" fmla="*/ 619675 w 947555"/>
              <a:gd name="connsiteY68" fmla="*/ 2346620 h 2882030"/>
              <a:gd name="connsiteX69" fmla="*/ 614074 w 947555"/>
              <a:gd name="connsiteY69" fmla="*/ 2299356 h 2882030"/>
              <a:gd name="connsiteX70" fmla="*/ 610848 w 947555"/>
              <a:gd name="connsiteY70" fmla="*/ 2265799 h 2882030"/>
              <a:gd name="connsiteX71" fmla="*/ 600398 w 947555"/>
              <a:gd name="connsiteY71" fmla="*/ 2224980 h 2882030"/>
              <a:gd name="connsiteX72" fmla="*/ 584063 w 947555"/>
              <a:gd name="connsiteY72" fmla="*/ 2147353 h 2882030"/>
              <a:gd name="connsiteX73" fmla="*/ 571257 w 947555"/>
              <a:gd name="connsiteY73" fmla="*/ 2066789 h 2882030"/>
              <a:gd name="connsiteX74" fmla="*/ 547477 w 947555"/>
              <a:gd name="connsiteY74" fmla="*/ 1916408 h 2882030"/>
              <a:gd name="connsiteX75" fmla="*/ 530574 w 947555"/>
              <a:gd name="connsiteY75" fmla="*/ 1824030 h 2882030"/>
              <a:gd name="connsiteX76" fmla="*/ 496874 w 947555"/>
              <a:gd name="connsiteY76" fmla="*/ 1683144 h 2882030"/>
              <a:gd name="connsiteX77" fmla="*/ 490088 w 947555"/>
              <a:gd name="connsiteY77" fmla="*/ 1676278 h 2882030"/>
              <a:gd name="connsiteX78" fmla="*/ 493812 w 947555"/>
              <a:gd name="connsiteY78" fmla="*/ 1821881 h 2882030"/>
              <a:gd name="connsiteX79" fmla="*/ 507467 w 947555"/>
              <a:gd name="connsiteY79" fmla="*/ 1992676 h 2882030"/>
              <a:gd name="connsiteX80" fmla="*/ 516274 w 947555"/>
              <a:gd name="connsiteY80" fmla="*/ 2122652 h 2882030"/>
              <a:gd name="connsiteX81" fmla="*/ 528836 w 947555"/>
              <a:gd name="connsiteY81" fmla="*/ 2169916 h 2882030"/>
              <a:gd name="connsiteX82" fmla="*/ 542819 w 947555"/>
              <a:gd name="connsiteY82" fmla="*/ 2240115 h 2882030"/>
              <a:gd name="connsiteX83" fmla="*/ 553998 w 947555"/>
              <a:gd name="connsiteY83" fmla="*/ 2322826 h 2882030"/>
              <a:gd name="connsiteX84" fmla="*/ 560651 w 947555"/>
              <a:gd name="connsiteY84" fmla="*/ 2414829 h 2882030"/>
              <a:gd name="connsiteX85" fmla="*/ 559498 w 947555"/>
              <a:gd name="connsiteY85" fmla="*/ 2455648 h 2882030"/>
              <a:gd name="connsiteX86" fmla="*/ 568172 w 947555"/>
              <a:gd name="connsiteY86" fmla="*/ 2482503 h 2882030"/>
              <a:gd name="connsiteX87" fmla="*/ 576846 w 947555"/>
              <a:gd name="connsiteY87" fmla="*/ 2509356 h 2882030"/>
              <a:gd name="connsiteX88" fmla="*/ 575949 w 947555"/>
              <a:gd name="connsiteY88" fmla="*/ 2542657 h 2882030"/>
              <a:gd name="connsiteX89" fmla="*/ 570471 w 947555"/>
              <a:gd name="connsiteY89" fmla="*/ 2584769 h 2882030"/>
              <a:gd name="connsiteX90" fmla="*/ 566744 w 947555"/>
              <a:gd name="connsiteY90" fmla="*/ 2597660 h 2882030"/>
              <a:gd name="connsiteX91" fmla="*/ 571065 w 947555"/>
              <a:gd name="connsiteY91" fmla="*/ 2616405 h 2882030"/>
              <a:gd name="connsiteX92" fmla="*/ 572274 w 947555"/>
              <a:gd name="connsiteY92" fmla="*/ 2681929 h 2882030"/>
              <a:gd name="connsiteX93" fmla="*/ 571407 w 947555"/>
              <a:gd name="connsiteY93" fmla="*/ 2737995 h 2882030"/>
              <a:gd name="connsiteX94" fmla="*/ 565089 w 947555"/>
              <a:gd name="connsiteY94" fmla="*/ 2749812 h 2882030"/>
              <a:gd name="connsiteX95" fmla="*/ 557381 w 947555"/>
              <a:gd name="connsiteY95" fmla="*/ 2756418 h 2882030"/>
              <a:gd name="connsiteX96" fmla="*/ 554156 w 947555"/>
              <a:gd name="connsiteY96" fmla="*/ 2797644 h 2882030"/>
              <a:gd name="connsiteX97" fmla="*/ 546502 w 947555"/>
              <a:gd name="connsiteY97" fmla="*/ 2848883 h 2882030"/>
              <a:gd name="connsiteX98" fmla="*/ 542072 w 947555"/>
              <a:gd name="connsiteY98" fmla="*/ 2858898 h 2882030"/>
              <a:gd name="connsiteX99" fmla="*/ 514092 w 947555"/>
              <a:gd name="connsiteY99" fmla="*/ 2858144 h 2882030"/>
              <a:gd name="connsiteX100" fmla="*/ 484962 w 947555"/>
              <a:gd name="connsiteY100" fmla="*/ 2861018 h 2882030"/>
              <a:gd name="connsiteX101" fmla="*/ 476320 w 947555"/>
              <a:gd name="connsiteY101" fmla="*/ 2871223 h 2882030"/>
              <a:gd name="connsiteX102" fmla="*/ 468829 w 947555"/>
              <a:gd name="connsiteY102" fmla="*/ 2877800 h 2882030"/>
              <a:gd name="connsiteX103" fmla="*/ 412311 w 947555"/>
              <a:gd name="connsiteY103" fmla="*/ 2877800 h 2882030"/>
              <a:gd name="connsiteX104" fmla="*/ 326210 w 947555"/>
              <a:gd name="connsiteY104" fmla="*/ 2876381 h 2882030"/>
              <a:gd name="connsiteX105" fmla="*/ 296626 w 947555"/>
              <a:gd name="connsiteY105" fmla="*/ 2874962 h 2882030"/>
              <a:gd name="connsiteX106" fmla="*/ 292513 w 947555"/>
              <a:gd name="connsiteY106" fmla="*/ 2868325 h 2882030"/>
              <a:gd name="connsiteX107" fmla="*/ 289810 w 947555"/>
              <a:gd name="connsiteY107" fmla="*/ 2847722 h 2882030"/>
              <a:gd name="connsiteX108" fmla="*/ 320095 w 947555"/>
              <a:gd name="connsiteY108" fmla="*/ 2795584 h 2882030"/>
              <a:gd name="connsiteX109" fmla="*/ 371873 w 947555"/>
              <a:gd name="connsiteY109" fmla="*/ 2743314 h 2882030"/>
              <a:gd name="connsiteX110" fmla="*/ 372979 w 947555"/>
              <a:gd name="connsiteY110" fmla="*/ 2723600 h 2882030"/>
              <a:gd name="connsiteX111" fmla="*/ 367001 w 947555"/>
              <a:gd name="connsiteY111" fmla="*/ 2707215 h 2882030"/>
              <a:gd name="connsiteX112" fmla="*/ 358614 w 947555"/>
              <a:gd name="connsiteY112" fmla="*/ 2598136 h 2882030"/>
              <a:gd name="connsiteX113" fmla="*/ 361935 w 947555"/>
              <a:gd name="connsiteY113" fmla="*/ 2575200 h 2882030"/>
              <a:gd name="connsiteX114" fmla="*/ 353412 w 947555"/>
              <a:gd name="connsiteY114" fmla="*/ 2560540 h 2882030"/>
              <a:gd name="connsiteX115" fmla="*/ 334578 w 947555"/>
              <a:gd name="connsiteY115" fmla="*/ 2516876 h 2882030"/>
              <a:gd name="connsiteX116" fmla="*/ 324267 w 947555"/>
              <a:gd name="connsiteY116" fmla="*/ 2487872 h 2882030"/>
              <a:gd name="connsiteX117" fmla="*/ 324766 w 947555"/>
              <a:gd name="connsiteY117" fmla="*/ 2452323 h 2882030"/>
              <a:gd name="connsiteX118" fmla="*/ 325266 w 947555"/>
              <a:gd name="connsiteY118" fmla="*/ 2416773 h 2882030"/>
              <a:gd name="connsiteX119" fmla="*/ 314153 w 947555"/>
              <a:gd name="connsiteY119" fmla="*/ 2378204 h 2882030"/>
              <a:gd name="connsiteX120" fmla="*/ 302784 w 947555"/>
              <a:gd name="connsiteY120" fmla="*/ 2312781 h 2882030"/>
              <a:gd name="connsiteX121" fmla="*/ 306264 w 947555"/>
              <a:gd name="connsiteY121" fmla="*/ 2274259 h 2882030"/>
              <a:gd name="connsiteX122" fmla="*/ 300520 w 947555"/>
              <a:gd name="connsiteY122" fmla="*/ 2229508 h 2882030"/>
              <a:gd name="connsiteX123" fmla="*/ 291038 w 947555"/>
              <a:gd name="connsiteY123" fmla="*/ 2215032 h 2882030"/>
              <a:gd name="connsiteX124" fmla="*/ 285427 w 947555"/>
              <a:gd name="connsiteY124" fmla="*/ 2174214 h 2882030"/>
              <a:gd name="connsiteX125" fmla="*/ 275555 w 947555"/>
              <a:gd name="connsiteY125" fmla="*/ 2103318 h 2882030"/>
              <a:gd name="connsiteX126" fmla="*/ 267066 w 947555"/>
              <a:gd name="connsiteY126" fmla="*/ 2034570 h 2882030"/>
              <a:gd name="connsiteX127" fmla="*/ 257359 w 947555"/>
              <a:gd name="connsiteY127" fmla="*/ 1966992 h 2882030"/>
              <a:gd name="connsiteX128" fmla="*/ 226256 w 947555"/>
              <a:gd name="connsiteY128" fmla="*/ 1840148 h 2882030"/>
              <a:gd name="connsiteX129" fmla="*/ 212287 w 947555"/>
              <a:gd name="connsiteY129" fmla="*/ 1784291 h 2882030"/>
              <a:gd name="connsiteX130" fmla="*/ 187382 w 947555"/>
              <a:gd name="connsiteY130" fmla="*/ 1674183 h 2882030"/>
              <a:gd name="connsiteX131" fmla="*/ 179926 w 947555"/>
              <a:gd name="connsiteY131" fmla="*/ 1666126 h 2882030"/>
              <a:gd name="connsiteX132" fmla="*/ 170561 w 947555"/>
              <a:gd name="connsiteY132" fmla="*/ 1670960 h 2882030"/>
              <a:gd name="connsiteX133" fmla="*/ 161445 w 947555"/>
              <a:gd name="connsiteY133" fmla="*/ 1681789 h 2882030"/>
              <a:gd name="connsiteX134" fmla="*/ 146098 w 947555"/>
              <a:gd name="connsiteY134" fmla="*/ 1688365 h 2882030"/>
              <a:gd name="connsiteX135" fmla="*/ 129984 w 947555"/>
              <a:gd name="connsiteY135" fmla="*/ 1694757 h 2882030"/>
              <a:gd name="connsiteX136" fmla="*/ 90377 w 947555"/>
              <a:gd name="connsiteY136" fmla="*/ 1717349 h 2882030"/>
              <a:gd name="connsiteX137" fmla="*/ 61617 w 947555"/>
              <a:gd name="connsiteY137" fmla="*/ 1714477 h 2882030"/>
              <a:gd name="connsiteX138" fmla="*/ 32513 w 947555"/>
              <a:gd name="connsiteY138" fmla="*/ 1694350 h 2882030"/>
              <a:gd name="connsiteX139" fmla="*/ 9237 w 947555"/>
              <a:gd name="connsiteY139" fmla="*/ 1624578 h 2882030"/>
              <a:gd name="connsiteX140" fmla="*/ 4940 w 947555"/>
              <a:gd name="connsiteY140" fmla="*/ 1580536 h 2882030"/>
              <a:gd name="connsiteX141" fmla="*/ 138 w 947555"/>
              <a:gd name="connsiteY141" fmla="*/ 1369656 h 2882030"/>
              <a:gd name="connsiteX142" fmla="*/ 18067 w 947555"/>
              <a:gd name="connsiteY142" fmla="*/ 948573 h 2882030"/>
              <a:gd name="connsiteX143" fmla="*/ 26429 w 947555"/>
              <a:gd name="connsiteY143" fmla="*/ 855121 h 2882030"/>
              <a:gd name="connsiteX144" fmla="*/ 33664 w 947555"/>
              <a:gd name="connsiteY144" fmla="*/ 772409 h 2882030"/>
              <a:gd name="connsiteX145" fmla="*/ 38097 w 947555"/>
              <a:gd name="connsiteY145" fmla="*/ 725145 h 2882030"/>
              <a:gd name="connsiteX146" fmla="*/ 59792 w 947555"/>
              <a:gd name="connsiteY146" fmla="*/ 591741 h 2882030"/>
              <a:gd name="connsiteX147" fmla="*/ 133278 w 947555"/>
              <a:gd name="connsiteY147" fmla="*/ 526264 h 2882030"/>
              <a:gd name="connsiteX148" fmla="*/ 185966 w 947555"/>
              <a:gd name="connsiteY148" fmla="*/ 493428 h 2882030"/>
              <a:gd name="connsiteX149" fmla="*/ 268552 w 947555"/>
              <a:gd name="connsiteY149" fmla="*/ 436214 h 2882030"/>
              <a:gd name="connsiteX150" fmla="*/ 284036 w 947555"/>
              <a:gd name="connsiteY150" fmla="*/ 421155 h 2882030"/>
              <a:gd name="connsiteX151" fmla="*/ 282212 w 947555"/>
              <a:gd name="connsiteY151" fmla="*/ 397728 h 2882030"/>
              <a:gd name="connsiteX152" fmla="*/ 280390 w 947555"/>
              <a:gd name="connsiteY152" fmla="*/ 374301 h 2882030"/>
              <a:gd name="connsiteX153" fmla="*/ 269646 w 947555"/>
              <a:gd name="connsiteY153" fmla="*/ 364428 h 2882030"/>
              <a:gd name="connsiteX154" fmla="*/ 248690 w 947555"/>
              <a:gd name="connsiteY154" fmla="*/ 329751 h 2882030"/>
              <a:gd name="connsiteX155" fmla="*/ 235480 w 947555"/>
              <a:gd name="connsiteY155" fmla="*/ 291497 h 2882030"/>
              <a:gd name="connsiteX156" fmla="*/ 215493 w 947555"/>
              <a:gd name="connsiteY156" fmla="*/ 193776 h 2882030"/>
              <a:gd name="connsiteX157" fmla="*/ 237917 w 947555"/>
              <a:gd name="connsiteY157" fmla="*/ 86460 h 2882030"/>
              <a:gd name="connsiteX158" fmla="*/ 248378 w 947555"/>
              <a:gd name="connsiteY158" fmla="*/ 69905 h 2882030"/>
              <a:gd name="connsiteX159" fmla="*/ 277750 w 947555"/>
              <a:gd name="connsiteY159" fmla="*/ 33520 h 2882030"/>
              <a:gd name="connsiteX160" fmla="*/ 341771 w 947555"/>
              <a:gd name="connsiteY160" fmla="*/ 2408 h 2882030"/>
              <a:gd name="connsiteX161" fmla="*/ 365046 w 947555"/>
              <a:gd name="connsiteY161" fmla="*/ 1 h 288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947555" h="2882030">
                <a:moveTo>
                  <a:pt x="365046" y="1"/>
                </a:moveTo>
                <a:cubicBezTo>
                  <a:pt x="372200" y="-25"/>
                  <a:pt x="380350" y="718"/>
                  <a:pt x="394296" y="2213"/>
                </a:cubicBezTo>
                <a:cubicBezTo>
                  <a:pt x="435737" y="6658"/>
                  <a:pt x="444532" y="9467"/>
                  <a:pt x="456603" y="22117"/>
                </a:cubicBezTo>
                <a:cubicBezTo>
                  <a:pt x="461953" y="27722"/>
                  <a:pt x="468868" y="34053"/>
                  <a:pt x="471972" y="36185"/>
                </a:cubicBezTo>
                <a:cubicBezTo>
                  <a:pt x="475076" y="38317"/>
                  <a:pt x="486481" y="51853"/>
                  <a:pt x="497319" y="66263"/>
                </a:cubicBezTo>
                <a:cubicBezTo>
                  <a:pt x="508157" y="80673"/>
                  <a:pt x="517819" y="93006"/>
                  <a:pt x="518790" y="93670"/>
                </a:cubicBezTo>
                <a:cubicBezTo>
                  <a:pt x="523392" y="96813"/>
                  <a:pt x="531280" y="109950"/>
                  <a:pt x="531280" y="114471"/>
                </a:cubicBezTo>
                <a:cubicBezTo>
                  <a:pt x="531280" y="117254"/>
                  <a:pt x="532887" y="122626"/>
                  <a:pt x="534849" y="126406"/>
                </a:cubicBezTo>
                <a:cubicBezTo>
                  <a:pt x="536813" y="130187"/>
                  <a:pt x="540712" y="144794"/>
                  <a:pt x="543514" y="158865"/>
                </a:cubicBezTo>
                <a:cubicBezTo>
                  <a:pt x="548457" y="183676"/>
                  <a:pt x="548506" y="184956"/>
                  <a:pt x="545176" y="201290"/>
                </a:cubicBezTo>
                <a:cubicBezTo>
                  <a:pt x="541061" y="221465"/>
                  <a:pt x="528908" y="258321"/>
                  <a:pt x="523802" y="266116"/>
                </a:cubicBezTo>
                <a:cubicBezTo>
                  <a:pt x="521228" y="270044"/>
                  <a:pt x="519780" y="278231"/>
                  <a:pt x="518929" y="293673"/>
                </a:cubicBezTo>
                <a:cubicBezTo>
                  <a:pt x="517740" y="315268"/>
                  <a:pt x="517585" y="315790"/>
                  <a:pt x="509835" y="324361"/>
                </a:cubicBezTo>
                <a:cubicBezTo>
                  <a:pt x="497447" y="338061"/>
                  <a:pt x="494757" y="343072"/>
                  <a:pt x="494757" y="352446"/>
                </a:cubicBezTo>
                <a:cubicBezTo>
                  <a:pt x="494757" y="359927"/>
                  <a:pt x="496074" y="362449"/>
                  <a:pt x="503888" y="369929"/>
                </a:cubicBezTo>
                <a:cubicBezTo>
                  <a:pt x="530680" y="395581"/>
                  <a:pt x="547673" y="403840"/>
                  <a:pt x="632073" y="432242"/>
                </a:cubicBezTo>
                <a:cubicBezTo>
                  <a:pt x="711336" y="458914"/>
                  <a:pt x="795835" y="490178"/>
                  <a:pt x="804686" y="496111"/>
                </a:cubicBezTo>
                <a:cubicBezTo>
                  <a:pt x="817131" y="504447"/>
                  <a:pt x="824720" y="518609"/>
                  <a:pt x="828636" y="540808"/>
                </a:cubicBezTo>
                <a:cubicBezTo>
                  <a:pt x="836914" y="587724"/>
                  <a:pt x="842324" y="606911"/>
                  <a:pt x="871910" y="694303"/>
                </a:cubicBezTo>
                <a:cubicBezTo>
                  <a:pt x="919121" y="833756"/>
                  <a:pt x="932334" y="875901"/>
                  <a:pt x="934969" y="895464"/>
                </a:cubicBezTo>
                <a:cubicBezTo>
                  <a:pt x="936279" y="905184"/>
                  <a:pt x="939287" y="939721"/>
                  <a:pt x="941656" y="972215"/>
                </a:cubicBezTo>
                <a:cubicBezTo>
                  <a:pt x="944024" y="1004708"/>
                  <a:pt x="946477" y="1034686"/>
                  <a:pt x="947110" y="1038831"/>
                </a:cubicBezTo>
                <a:cubicBezTo>
                  <a:pt x="948997" y="1051208"/>
                  <a:pt x="944004" y="1151086"/>
                  <a:pt x="939596" y="1189203"/>
                </a:cubicBezTo>
                <a:cubicBezTo>
                  <a:pt x="937340" y="1208700"/>
                  <a:pt x="933926" y="1239637"/>
                  <a:pt x="932009" y="1257952"/>
                </a:cubicBezTo>
                <a:cubicBezTo>
                  <a:pt x="923324" y="1340905"/>
                  <a:pt x="902927" y="1490705"/>
                  <a:pt x="899905" y="1493730"/>
                </a:cubicBezTo>
                <a:cubicBezTo>
                  <a:pt x="899253" y="1494382"/>
                  <a:pt x="896528" y="1496058"/>
                  <a:pt x="893849" y="1497455"/>
                </a:cubicBezTo>
                <a:cubicBezTo>
                  <a:pt x="891169" y="1498853"/>
                  <a:pt x="889174" y="1500992"/>
                  <a:pt x="889414" y="1502207"/>
                </a:cubicBezTo>
                <a:cubicBezTo>
                  <a:pt x="890289" y="1506623"/>
                  <a:pt x="885645" y="1544940"/>
                  <a:pt x="883411" y="1551751"/>
                </a:cubicBezTo>
                <a:cubicBezTo>
                  <a:pt x="881859" y="1556484"/>
                  <a:pt x="878126" y="1560496"/>
                  <a:pt x="871848" y="1564175"/>
                </a:cubicBezTo>
                <a:cubicBezTo>
                  <a:pt x="862224" y="1569815"/>
                  <a:pt x="842787" y="1589094"/>
                  <a:pt x="842787" y="1593000"/>
                </a:cubicBezTo>
                <a:cubicBezTo>
                  <a:pt x="842787" y="1594229"/>
                  <a:pt x="839434" y="1598947"/>
                  <a:pt x="835334" y="1603483"/>
                </a:cubicBezTo>
                <a:cubicBezTo>
                  <a:pt x="830121" y="1609254"/>
                  <a:pt x="822054" y="1614228"/>
                  <a:pt x="808480" y="1620041"/>
                </a:cubicBezTo>
                <a:lnTo>
                  <a:pt x="789079" y="1628351"/>
                </a:lnTo>
                <a:lnTo>
                  <a:pt x="789084" y="1666045"/>
                </a:lnTo>
                <a:cubicBezTo>
                  <a:pt x="789102" y="1784082"/>
                  <a:pt x="802337" y="1958376"/>
                  <a:pt x="819202" y="2062596"/>
                </a:cubicBezTo>
                <a:cubicBezTo>
                  <a:pt x="829514" y="2126307"/>
                  <a:pt x="830162" y="2129066"/>
                  <a:pt x="838290" y="2143867"/>
                </a:cubicBezTo>
                <a:cubicBezTo>
                  <a:pt x="846090" y="2158069"/>
                  <a:pt x="859756" y="2199043"/>
                  <a:pt x="870558" y="2240613"/>
                </a:cubicBezTo>
                <a:cubicBezTo>
                  <a:pt x="879075" y="2273385"/>
                  <a:pt x="881944" y="2323942"/>
                  <a:pt x="882399" y="2449220"/>
                </a:cubicBezTo>
                <a:cubicBezTo>
                  <a:pt x="882755" y="2547263"/>
                  <a:pt x="883405" y="2569191"/>
                  <a:pt x="886599" y="2590795"/>
                </a:cubicBezTo>
                <a:cubicBezTo>
                  <a:pt x="888678" y="2604855"/>
                  <a:pt x="892047" y="2639073"/>
                  <a:pt x="894084" y="2666835"/>
                </a:cubicBezTo>
                <a:lnTo>
                  <a:pt x="897788" y="2717312"/>
                </a:lnTo>
                <a:lnTo>
                  <a:pt x="888548" y="2721399"/>
                </a:lnTo>
                <a:cubicBezTo>
                  <a:pt x="879910" y="2725219"/>
                  <a:pt x="879308" y="2726038"/>
                  <a:pt x="879308" y="2733974"/>
                </a:cubicBezTo>
                <a:cubicBezTo>
                  <a:pt x="879308" y="2741815"/>
                  <a:pt x="880824" y="2743978"/>
                  <a:pt x="899182" y="2762339"/>
                </a:cubicBezTo>
                <a:cubicBezTo>
                  <a:pt x="915312" y="2778475"/>
                  <a:pt x="921391" y="2786504"/>
                  <a:pt x="931466" y="2804986"/>
                </a:cubicBezTo>
                <a:cubicBezTo>
                  <a:pt x="943623" y="2827285"/>
                  <a:pt x="949711" y="2847740"/>
                  <a:pt x="946862" y="2856715"/>
                </a:cubicBezTo>
                <a:cubicBezTo>
                  <a:pt x="945051" y="2862420"/>
                  <a:pt x="931778" y="2869057"/>
                  <a:pt x="910644" y="2874824"/>
                </a:cubicBezTo>
                <a:cubicBezTo>
                  <a:pt x="893646" y="2879462"/>
                  <a:pt x="885435" y="2880272"/>
                  <a:pt x="847084" y="2881090"/>
                </a:cubicBezTo>
                <a:lnTo>
                  <a:pt x="803042" y="2882030"/>
                </a:lnTo>
                <a:lnTo>
                  <a:pt x="782638" y="2875516"/>
                </a:lnTo>
                <a:cubicBezTo>
                  <a:pt x="764233" y="2869664"/>
                  <a:pt x="760060" y="2869107"/>
                  <a:pt x="740142" y="2869838"/>
                </a:cubicBezTo>
                <a:cubicBezTo>
                  <a:pt x="726275" y="2870348"/>
                  <a:pt x="716933" y="2869785"/>
                  <a:pt x="715044" y="2868314"/>
                </a:cubicBezTo>
                <a:cubicBezTo>
                  <a:pt x="713391" y="2867029"/>
                  <a:pt x="711430" y="2860661"/>
                  <a:pt x="710688" y="2854162"/>
                </a:cubicBezTo>
                <a:cubicBezTo>
                  <a:pt x="708028" y="2830841"/>
                  <a:pt x="705381" y="2816862"/>
                  <a:pt x="703209" y="2814693"/>
                </a:cubicBezTo>
                <a:cubicBezTo>
                  <a:pt x="701937" y="2813419"/>
                  <a:pt x="701002" y="2801288"/>
                  <a:pt x="701002" y="2786059"/>
                </a:cubicBezTo>
                <a:lnTo>
                  <a:pt x="701002" y="2759635"/>
                </a:lnTo>
                <a:lnTo>
                  <a:pt x="693531" y="2759635"/>
                </a:lnTo>
                <a:cubicBezTo>
                  <a:pt x="681609" y="2759635"/>
                  <a:pt x="679256" y="2753860"/>
                  <a:pt x="678008" y="2721534"/>
                </a:cubicBezTo>
                <a:cubicBezTo>
                  <a:pt x="677140" y="2699036"/>
                  <a:pt x="675796" y="2690444"/>
                  <a:pt x="670529" y="2673700"/>
                </a:cubicBezTo>
                <a:cubicBezTo>
                  <a:pt x="662918" y="2649499"/>
                  <a:pt x="662478" y="2639478"/>
                  <a:pt x="668445" y="2626345"/>
                </a:cubicBezTo>
                <a:cubicBezTo>
                  <a:pt x="670884" y="2620978"/>
                  <a:pt x="673485" y="2612760"/>
                  <a:pt x="674225" y="2608084"/>
                </a:cubicBezTo>
                <a:cubicBezTo>
                  <a:pt x="675538" y="2599793"/>
                  <a:pt x="675162" y="2599155"/>
                  <a:pt x="659095" y="2582395"/>
                </a:cubicBezTo>
                <a:lnTo>
                  <a:pt x="642619" y="2565208"/>
                </a:lnTo>
                <a:lnTo>
                  <a:pt x="643927" y="2529760"/>
                </a:lnTo>
                <a:cubicBezTo>
                  <a:pt x="644646" y="2510264"/>
                  <a:pt x="646087" y="2488416"/>
                  <a:pt x="647129" y="2481210"/>
                </a:cubicBezTo>
                <a:cubicBezTo>
                  <a:pt x="648396" y="2472440"/>
                  <a:pt x="648171" y="2463097"/>
                  <a:pt x="646448" y="2452954"/>
                </a:cubicBezTo>
                <a:cubicBezTo>
                  <a:pt x="644315" y="2440394"/>
                  <a:pt x="642512" y="2436292"/>
                  <a:pt x="635916" y="2428992"/>
                </a:cubicBezTo>
                <a:cubicBezTo>
                  <a:pt x="631539" y="2424146"/>
                  <a:pt x="627888" y="2419943"/>
                  <a:pt x="627804" y="2419650"/>
                </a:cubicBezTo>
                <a:cubicBezTo>
                  <a:pt x="627633" y="2419054"/>
                  <a:pt x="626069" y="2405019"/>
                  <a:pt x="619675" y="2346620"/>
                </a:cubicBezTo>
                <a:cubicBezTo>
                  <a:pt x="617249" y="2324470"/>
                  <a:pt x="614728" y="2303201"/>
                  <a:pt x="614074" y="2299356"/>
                </a:cubicBezTo>
                <a:cubicBezTo>
                  <a:pt x="613420" y="2295511"/>
                  <a:pt x="611967" y="2280411"/>
                  <a:pt x="610848" y="2265799"/>
                </a:cubicBezTo>
                <a:cubicBezTo>
                  <a:pt x="608904" y="2240400"/>
                  <a:pt x="608443" y="2238603"/>
                  <a:pt x="600398" y="2224980"/>
                </a:cubicBezTo>
                <a:cubicBezTo>
                  <a:pt x="588848" y="2205422"/>
                  <a:pt x="590179" y="2211748"/>
                  <a:pt x="584063" y="2147353"/>
                </a:cubicBezTo>
                <a:cubicBezTo>
                  <a:pt x="582310" y="2128904"/>
                  <a:pt x="576599" y="2092974"/>
                  <a:pt x="571257" y="2066789"/>
                </a:cubicBezTo>
                <a:cubicBezTo>
                  <a:pt x="560545" y="2014285"/>
                  <a:pt x="557876" y="1997406"/>
                  <a:pt x="547477" y="1916408"/>
                </a:cubicBezTo>
                <a:cubicBezTo>
                  <a:pt x="541900" y="1872967"/>
                  <a:pt x="538143" y="1852432"/>
                  <a:pt x="530574" y="1824030"/>
                </a:cubicBezTo>
                <a:cubicBezTo>
                  <a:pt x="519833" y="1783720"/>
                  <a:pt x="496926" y="1687959"/>
                  <a:pt x="496874" y="1683144"/>
                </a:cubicBezTo>
                <a:cubicBezTo>
                  <a:pt x="496812" y="1677372"/>
                  <a:pt x="493193" y="1673711"/>
                  <a:pt x="490088" y="1676278"/>
                </a:cubicBezTo>
                <a:cubicBezTo>
                  <a:pt x="486550" y="1679205"/>
                  <a:pt x="488829" y="1768290"/>
                  <a:pt x="493812" y="1821881"/>
                </a:cubicBezTo>
                <a:cubicBezTo>
                  <a:pt x="502930" y="1919906"/>
                  <a:pt x="505369" y="1950416"/>
                  <a:pt x="507467" y="1992676"/>
                </a:cubicBezTo>
                <a:cubicBezTo>
                  <a:pt x="511384" y="2071594"/>
                  <a:pt x="514238" y="2113720"/>
                  <a:pt x="516274" y="2122652"/>
                </a:cubicBezTo>
                <a:cubicBezTo>
                  <a:pt x="517350" y="2127379"/>
                  <a:pt x="523003" y="2148648"/>
                  <a:pt x="528836" y="2169916"/>
                </a:cubicBezTo>
                <a:cubicBezTo>
                  <a:pt x="536698" y="2198587"/>
                  <a:pt x="540313" y="2216739"/>
                  <a:pt x="542819" y="2240115"/>
                </a:cubicBezTo>
                <a:cubicBezTo>
                  <a:pt x="544677" y="2257456"/>
                  <a:pt x="549708" y="2294675"/>
                  <a:pt x="553998" y="2322826"/>
                </a:cubicBezTo>
                <a:cubicBezTo>
                  <a:pt x="561481" y="2371909"/>
                  <a:pt x="561755" y="2375685"/>
                  <a:pt x="560651" y="2414829"/>
                </a:cubicBezTo>
                <a:lnTo>
                  <a:pt x="559498" y="2455648"/>
                </a:lnTo>
                <a:lnTo>
                  <a:pt x="568172" y="2482503"/>
                </a:lnTo>
                <a:lnTo>
                  <a:pt x="576846" y="2509356"/>
                </a:lnTo>
                <a:lnTo>
                  <a:pt x="575949" y="2542657"/>
                </a:lnTo>
                <a:cubicBezTo>
                  <a:pt x="575177" y="2571364"/>
                  <a:pt x="574421" y="2577172"/>
                  <a:pt x="570471" y="2584769"/>
                </a:cubicBezTo>
                <a:cubicBezTo>
                  <a:pt x="567952" y="2589617"/>
                  <a:pt x="566275" y="2595418"/>
                  <a:pt x="566744" y="2597660"/>
                </a:cubicBezTo>
                <a:cubicBezTo>
                  <a:pt x="567213" y="2599902"/>
                  <a:pt x="569158" y="2608337"/>
                  <a:pt x="571065" y="2616405"/>
                </a:cubicBezTo>
                <a:cubicBezTo>
                  <a:pt x="574106" y="2629269"/>
                  <a:pt x="574254" y="2637329"/>
                  <a:pt x="572274" y="2681929"/>
                </a:cubicBezTo>
                <a:cubicBezTo>
                  <a:pt x="571032" y="2709901"/>
                  <a:pt x="570642" y="2735130"/>
                  <a:pt x="571407" y="2737995"/>
                </a:cubicBezTo>
                <a:cubicBezTo>
                  <a:pt x="572529" y="2742200"/>
                  <a:pt x="571310" y="2744480"/>
                  <a:pt x="565089" y="2749812"/>
                </a:cubicBezTo>
                <a:lnTo>
                  <a:pt x="557381" y="2756418"/>
                </a:lnTo>
                <a:lnTo>
                  <a:pt x="554156" y="2797644"/>
                </a:lnTo>
                <a:cubicBezTo>
                  <a:pt x="551666" y="2829480"/>
                  <a:pt x="549924" y="2841150"/>
                  <a:pt x="546502" y="2848883"/>
                </a:cubicBezTo>
                <a:lnTo>
                  <a:pt x="542072" y="2858898"/>
                </a:lnTo>
                <a:lnTo>
                  <a:pt x="514092" y="2858144"/>
                </a:lnTo>
                <a:cubicBezTo>
                  <a:pt x="489316" y="2857477"/>
                  <a:pt x="485980" y="2857806"/>
                  <a:pt x="484962" y="2861018"/>
                </a:cubicBezTo>
                <a:cubicBezTo>
                  <a:pt x="484329" y="2863013"/>
                  <a:pt x="480441" y="2867605"/>
                  <a:pt x="476320" y="2871223"/>
                </a:cubicBezTo>
                <a:lnTo>
                  <a:pt x="468829" y="2877800"/>
                </a:lnTo>
                <a:lnTo>
                  <a:pt x="412311" y="2877800"/>
                </a:lnTo>
                <a:cubicBezTo>
                  <a:pt x="381227" y="2877800"/>
                  <a:pt x="342482" y="2877161"/>
                  <a:pt x="326210" y="2876381"/>
                </a:cubicBezTo>
                <a:lnTo>
                  <a:pt x="296626" y="2874962"/>
                </a:lnTo>
                <a:lnTo>
                  <a:pt x="292513" y="2868325"/>
                </a:lnTo>
                <a:cubicBezTo>
                  <a:pt x="289085" y="2862792"/>
                  <a:pt x="288635" y="2859363"/>
                  <a:pt x="289810" y="2847722"/>
                </a:cubicBezTo>
                <a:cubicBezTo>
                  <a:pt x="291977" y="2826243"/>
                  <a:pt x="300040" y="2812361"/>
                  <a:pt x="320095" y="2795584"/>
                </a:cubicBezTo>
                <a:cubicBezTo>
                  <a:pt x="338798" y="2779936"/>
                  <a:pt x="368214" y="2750241"/>
                  <a:pt x="371873" y="2743314"/>
                </a:cubicBezTo>
                <a:cubicBezTo>
                  <a:pt x="373355" y="2740507"/>
                  <a:pt x="373773" y="2733067"/>
                  <a:pt x="372979" y="2723600"/>
                </a:cubicBezTo>
                <a:cubicBezTo>
                  <a:pt x="371863" y="2710283"/>
                  <a:pt x="371121" y="2708248"/>
                  <a:pt x="367001" y="2707215"/>
                </a:cubicBezTo>
                <a:cubicBezTo>
                  <a:pt x="352918" y="2703680"/>
                  <a:pt x="349593" y="2660427"/>
                  <a:pt x="358614" y="2598136"/>
                </a:cubicBezTo>
                <a:lnTo>
                  <a:pt x="361935" y="2575200"/>
                </a:lnTo>
                <a:lnTo>
                  <a:pt x="353412" y="2560540"/>
                </a:lnTo>
                <a:cubicBezTo>
                  <a:pt x="348725" y="2552476"/>
                  <a:pt x="340249" y="2532827"/>
                  <a:pt x="334578" y="2516876"/>
                </a:cubicBezTo>
                <a:lnTo>
                  <a:pt x="324267" y="2487872"/>
                </a:lnTo>
                <a:lnTo>
                  <a:pt x="324766" y="2452323"/>
                </a:lnTo>
                <a:lnTo>
                  <a:pt x="325266" y="2416773"/>
                </a:lnTo>
                <a:lnTo>
                  <a:pt x="314153" y="2378204"/>
                </a:lnTo>
                <a:cubicBezTo>
                  <a:pt x="303571" y="2341480"/>
                  <a:pt x="303027" y="2338351"/>
                  <a:pt x="302784" y="2312781"/>
                </a:cubicBezTo>
                <a:cubicBezTo>
                  <a:pt x="302591" y="2292611"/>
                  <a:pt x="303458" y="2283023"/>
                  <a:pt x="306264" y="2274259"/>
                </a:cubicBezTo>
                <a:cubicBezTo>
                  <a:pt x="312504" y="2254771"/>
                  <a:pt x="311392" y="2246106"/>
                  <a:pt x="300520" y="2229508"/>
                </a:cubicBezTo>
                <a:lnTo>
                  <a:pt x="291038" y="2215032"/>
                </a:lnTo>
                <a:lnTo>
                  <a:pt x="285427" y="2174214"/>
                </a:lnTo>
                <a:cubicBezTo>
                  <a:pt x="282340" y="2151763"/>
                  <a:pt x="277898" y="2119860"/>
                  <a:pt x="275555" y="2103318"/>
                </a:cubicBezTo>
                <a:cubicBezTo>
                  <a:pt x="273212" y="2086775"/>
                  <a:pt x="269392" y="2055839"/>
                  <a:pt x="267066" y="2034570"/>
                </a:cubicBezTo>
                <a:cubicBezTo>
                  <a:pt x="264740" y="2013301"/>
                  <a:pt x="260371" y="1982891"/>
                  <a:pt x="257359" y="1966992"/>
                </a:cubicBezTo>
                <a:cubicBezTo>
                  <a:pt x="249543" y="1925739"/>
                  <a:pt x="230730" y="1849008"/>
                  <a:pt x="226256" y="1840148"/>
                </a:cubicBezTo>
                <a:cubicBezTo>
                  <a:pt x="224170" y="1836013"/>
                  <a:pt x="217884" y="1810877"/>
                  <a:pt x="212287" y="1784291"/>
                </a:cubicBezTo>
                <a:cubicBezTo>
                  <a:pt x="202617" y="1738357"/>
                  <a:pt x="192077" y="1691760"/>
                  <a:pt x="187382" y="1674183"/>
                </a:cubicBezTo>
                <a:cubicBezTo>
                  <a:pt x="185630" y="1667630"/>
                  <a:pt x="184239" y="1666126"/>
                  <a:pt x="179926" y="1666126"/>
                </a:cubicBezTo>
                <a:cubicBezTo>
                  <a:pt x="177010" y="1666126"/>
                  <a:pt x="172796" y="1668301"/>
                  <a:pt x="170561" y="1670960"/>
                </a:cubicBezTo>
                <a:lnTo>
                  <a:pt x="161445" y="1681789"/>
                </a:lnTo>
                <a:cubicBezTo>
                  <a:pt x="157407" y="1686581"/>
                  <a:pt x="154324" y="1687901"/>
                  <a:pt x="146098" y="1688365"/>
                </a:cubicBezTo>
                <a:cubicBezTo>
                  <a:pt x="138250" y="1688807"/>
                  <a:pt x="134421" y="1690327"/>
                  <a:pt x="129984" y="1694757"/>
                </a:cubicBezTo>
                <a:cubicBezTo>
                  <a:pt x="111069" y="1713650"/>
                  <a:pt x="106146" y="1716458"/>
                  <a:pt x="90377" y="1717349"/>
                </a:cubicBezTo>
                <a:cubicBezTo>
                  <a:pt x="80429" y="1717911"/>
                  <a:pt x="70720" y="1716941"/>
                  <a:pt x="61617" y="1714477"/>
                </a:cubicBezTo>
                <a:cubicBezTo>
                  <a:pt x="49046" y="1711074"/>
                  <a:pt x="46559" y="1709355"/>
                  <a:pt x="32513" y="1694350"/>
                </a:cubicBezTo>
                <a:cubicBezTo>
                  <a:pt x="8249" y="1668425"/>
                  <a:pt x="9246" y="1671413"/>
                  <a:pt x="9237" y="1624578"/>
                </a:cubicBezTo>
                <a:cubicBezTo>
                  <a:pt x="9229" y="1586759"/>
                  <a:pt x="8947" y="1583869"/>
                  <a:pt x="4940" y="1580536"/>
                </a:cubicBezTo>
                <a:cubicBezTo>
                  <a:pt x="717" y="1577022"/>
                  <a:pt x="645" y="1573886"/>
                  <a:pt x="138" y="1369656"/>
                </a:cubicBezTo>
                <a:cubicBezTo>
                  <a:pt x="-447" y="1134243"/>
                  <a:pt x="45" y="1122707"/>
                  <a:pt x="18067" y="948573"/>
                </a:cubicBezTo>
                <a:cubicBezTo>
                  <a:pt x="20452" y="925532"/>
                  <a:pt x="24214" y="883478"/>
                  <a:pt x="26429" y="855121"/>
                </a:cubicBezTo>
                <a:cubicBezTo>
                  <a:pt x="28643" y="826764"/>
                  <a:pt x="31899" y="789543"/>
                  <a:pt x="33664" y="772409"/>
                </a:cubicBezTo>
                <a:cubicBezTo>
                  <a:pt x="35429" y="755275"/>
                  <a:pt x="37425" y="734007"/>
                  <a:pt x="38097" y="725145"/>
                </a:cubicBezTo>
                <a:cubicBezTo>
                  <a:pt x="46065" y="620282"/>
                  <a:pt x="48090" y="607833"/>
                  <a:pt x="59792" y="591741"/>
                </a:cubicBezTo>
                <a:cubicBezTo>
                  <a:pt x="68606" y="579619"/>
                  <a:pt x="114377" y="538837"/>
                  <a:pt x="133278" y="526264"/>
                </a:cubicBezTo>
                <a:cubicBezTo>
                  <a:pt x="143017" y="519786"/>
                  <a:pt x="166725" y="505010"/>
                  <a:pt x="185966" y="493428"/>
                </a:cubicBezTo>
                <a:cubicBezTo>
                  <a:pt x="238317" y="461916"/>
                  <a:pt x="251553" y="452747"/>
                  <a:pt x="268552" y="436214"/>
                </a:cubicBezTo>
                <a:lnTo>
                  <a:pt x="284036" y="421155"/>
                </a:lnTo>
                <a:lnTo>
                  <a:pt x="282212" y="397728"/>
                </a:lnTo>
                <a:lnTo>
                  <a:pt x="280390" y="374301"/>
                </a:lnTo>
                <a:lnTo>
                  <a:pt x="269646" y="364428"/>
                </a:lnTo>
                <a:cubicBezTo>
                  <a:pt x="256517" y="352365"/>
                  <a:pt x="250459" y="342339"/>
                  <a:pt x="248690" y="329751"/>
                </a:cubicBezTo>
                <a:cubicBezTo>
                  <a:pt x="247107" y="318474"/>
                  <a:pt x="245100" y="312664"/>
                  <a:pt x="235480" y="291497"/>
                </a:cubicBezTo>
                <a:cubicBezTo>
                  <a:pt x="221464" y="260653"/>
                  <a:pt x="217436" y="240966"/>
                  <a:pt x="215493" y="193776"/>
                </a:cubicBezTo>
                <a:cubicBezTo>
                  <a:pt x="212945" y="131882"/>
                  <a:pt x="217072" y="112129"/>
                  <a:pt x="237917" y="86460"/>
                </a:cubicBezTo>
                <a:cubicBezTo>
                  <a:pt x="242912" y="80309"/>
                  <a:pt x="247618" y="72858"/>
                  <a:pt x="248378" y="69905"/>
                </a:cubicBezTo>
                <a:cubicBezTo>
                  <a:pt x="250937" y="59932"/>
                  <a:pt x="257867" y="51348"/>
                  <a:pt x="277750" y="33520"/>
                </a:cubicBezTo>
                <a:cubicBezTo>
                  <a:pt x="301235" y="12463"/>
                  <a:pt x="312278" y="7096"/>
                  <a:pt x="341771" y="2408"/>
                </a:cubicBezTo>
                <a:cubicBezTo>
                  <a:pt x="351734" y="824"/>
                  <a:pt x="357892" y="27"/>
                  <a:pt x="36504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Graphic 74">
            <a:extLst>
              <a:ext uri="{FF2B5EF4-FFF2-40B4-BE49-F238E27FC236}">
                <a16:creationId xmlns:a16="http://schemas.microsoft.com/office/drawing/2014/main" id="{4B516603-E2DB-4912-988E-7F785027C23B}"/>
              </a:ext>
            </a:extLst>
          </p:cNvPr>
          <p:cNvSpPr/>
          <p:nvPr/>
        </p:nvSpPr>
        <p:spPr>
          <a:xfrm>
            <a:off x="9182084" y="4902016"/>
            <a:ext cx="1816407" cy="1321023"/>
          </a:xfrm>
          <a:custGeom>
            <a:avLst/>
            <a:gdLst>
              <a:gd name="connsiteX0" fmla="*/ 851869 w 1816407"/>
              <a:gd name="connsiteY0" fmla="*/ 502565 h 1321023"/>
              <a:gd name="connsiteX1" fmla="*/ 924761 w 1816407"/>
              <a:gd name="connsiteY1" fmla="*/ 900052 h 1321023"/>
              <a:gd name="connsiteX2" fmla="*/ 932310 w 1816407"/>
              <a:gd name="connsiteY2" fmla="*/ 755683 h 1321023"/>
              <a:gd name="connsiteX3" fmla="*/ 949530 w 1816407"/>
              <a:gd name="connsiteY3" fmla="*/ 670996 h 1321023"/>
              <a:gd name="connsiteX4" fmla="*/ 913910 w 1816407"/>
              <a:gd name="connsiteY4" fmla="*/ 620278 h 1321023"/>
              <a:gd name="connsiteX5" fmla="*/ 933253 w 1816407"/>
              <a:gd name="connsiteY5" fmla="*/ 599991 h 1321023"/>
              <a:gd name="connsiteX6" fmla="*/ 851869 w 1816407"/>
              <a:gd name="connsiteY6" fmla="*/ 502565 h 1321023"/>
              <a:gd name="connsiteX7" fmla="*/ 851869 w 1816407"/>
              <a:gd name="connsiteY7" fmla="*/ 502565 h 1321023"/>
              <a:gd name="connsiteX8" fmla="*/ 1083520 w 1816407"/>
              <a:gd name="connsiteY8" fmla="*/ 463878 h 1321023"/>
              <a:gd name="connsiteX9" fmla="*/ 1005202 w 1816407"/>
              <a:gd name="connsiteY9" fmla="*/ 596924 h 1321023"/>
              <a:gd name="connsiteX10" fmla="*/ 1027376 w 1816407"/>
              <a:gd name="connsiteY10" fmla="*/ 613437 h 1321023"/>
              <a:gd name="connsiteX11" fmla="*/ 1000484 w 1816407"/>
              <a:gd name="connsiteY11" fmla="*/ 666278 h 1321023"/>
              <a:gd name="connsiteX12" fmla="*/ 1035869 w 1816407"/>
              <a:gd name="connsiteY12" fmla="*/ 798380 h 1321023"/>
              <a:gd name="connsiteX13" fmla="*/ 1042945 w 1816407"/>
              <a:gd name="connsiteY13" fmla="*/ 928124 h 1321023"/>
              <a:gd name="connsiteX14" fmla="*/ 1083520 w 1816407"/>
              <a:gd name="connsiteY14" fmla="*/ 463878 h 1321023"/>
              <a:gd name="connsiteX15" fmla="*/ 1083520 w 1816407"/>
              <a:gd name="connsiteY15" fmla="*/ 463878 h 1321023"/>
              <a:gd name="connsiteX16" fmla="*/ 951417 w 1816407"/>
              <a:gd name="connsiteY16" fmla="*/ 341 h 1321023"/>
              <a:gd name="connsiteX17" fmla="*/ 1114658 w 1816407"/>
              <a:gd name="connsiteY17" fmla="*/ 106730 h 1321023"/>
              <a:gd name="connsiteX18" fmla="*/ 1127161 w 1816407"/>
              <a:gd name="connsiteY18" fmla="*/ 240012 h 1321023"/>
              <a:gd name="connsiteX19" fmla="*/ 1108525 w 1816407"/>
              <a:gd name="connsiteY19" fmla="*/ 320925 h 1321023"/>
              <a:gd name="connsiteX20" fmla="*/ 1085171 w 1816407"/>
              <a:gd name="connsiteY20" fmla="*/ 366453 h 1321023"/>
              <a:gd name="connsiteX21" fmla="*/ 1066299 w 1816407"/>
              <a:gd name="connsiteY21" fmla="*/ 444535 h 1321023"/>
              <a:gd name="connsiteX22" fmla="*/ 1151930 w 1816407"/>
              <a:gd name="connsiteY22" fmla="*/ 502094 h 1321023"/>
              <a:gd name="connsiteX23" fmla="*/ 1227417 w 1816407"/>
              <a:gd name="connsiteY23" fmla="*/ 526627 h 1321023"/>
              <a:gd name="connsiteX24" fmla="*/ 1362350 w 1816407"/>
              <a:gd name="connsiteY24" fmla="*/ 565078 h 1321023"/>
              <a:gd name="connsiteX25" fmla="*/ 1439488 w 1816407"/>
              <a:gd name="connsiteY25" fmla="*/ 650709 h 1321023"/>
              <a:gd name="connsiteX26" fmla="*/ 1459540 w 1816407"/>
              <a:gd name="connsiteY26" fmla="*/ 732565 h 1321023"/>
              <a:gd name="connsiteX27" fmla="*/ 1498934 w 1816407"/>
              <a:gd name="connsiteY27" fmla="*/ 859006 h 1321023"/>
              <a:gd name="connsiteX28" fmla="*/ 1520401 w 1816407"/>
              <a:gd name="connsiteY28" fmla="*/ 993939 h 1321023"/>
              <a:gd name="connsiteX29" fmla="*/ 1566637 w 1816407"/>
              <a:gd name="connsiteY29" fmla="*/ 1059518 h 1321023"/>
              <a:gd name="connsiteX30" fmla="*/ 1667837 w 1816407"/>
              <a:gd name="connsiteY30" fmla="*/ 1013754 h 1321023"/>
              <a:gd name="connsiteX31" fmla="*/ 1700862 w 1816407"/>
              <a:gd name="connsiteY31" fmla="*/ 919631 h 1321023"/>
              <a:gd name="connsiteX32" fmla="*/ 1763375 w 1816407"/>
              <a:gd name="connsiteY32" fmla="*/ 810647 h 1321023"/>
              <a:gd name="connsiteX33" fmla="*/ 1768801 w 1816407"/>
              <a:gd name="connsiteY33" fmla="*/ 887549 h 1321023"/>
              <a:gd name="connsiteX34" fmla="*/ 1809375 w 1816407"/>
              <a:gd name="connsiteY34" fmla="*/ 898165 h 1321023"/>
              <a:gd name="connsiteX35" fmla="*/ 1802062 w 1816407"/>
              <a:gd name="connsiteY35" fmla="*/ 959026 h 1321023"/>
              <a:gd name="connsiteX36" fmla="*/ 1799939 w 1816407"/>
              <a:gd name="connsiteY36" fmla="*/ 992288 h 1321023"/>
              <a:gd name="connsiteX37" fmla="*/ 1761488 w 1816407"/>
              <a:gd name="connsiteY37" fmla="*/ 1084523 h 1321023"/>
              <a:gd name="connsiteX38" fmla="*/ 1743796 w 1816407"/>
              <a:gd name="connsiteY38" fmla="*/ 1209549 h 1321023"/>
              <a:gd name="connsiteX39" fmla="*/ 1644247 w 1816407"/>
              <a:gd name="connsiteY39" fmla="*/ 1262861 h 1321023"/>
              <a:gd name="connsiteX40" fmla="*/ 1483601 w 1816407"/>
              <a:gd name="connsiteY40" fmla="*/ 1321600 h 1321023"/>
              <a:gd name="connsiteX41" fmla="*/ 1401273 w 1816407"/>
              <a:gd name="connsiteY41" fmla="*/ 1281969 h 1321023"/>
              <a:gd name="connsiteX42" fmla="*/ 1357868 w 1816407"/>
              <a:gd name="connsiteY42" fmla="*/ 1199641 h 1321023"/>
              <a:gd name="connsiteX43" fmla="*/ 1346781 w 1816407"/>
              <a:gd name="connsiteY43" fmla="*/ 1316646 h 1321023"/>
              <a:gd name="connsiteX44" fmla="*/ 590495 w 1816407"/>
              <a:gd name="connsiteY44" fmla="*/ 1314995 h 1321023"/>
              <a:gd name="connsiteX45" fmla="*/ 598987 w 1816407"/>
              <a:gd name="connsiteY45" fmla="*/ 1173456 h 1321023"/>
              <a:gd name="connsiteX46" fmla="*/ 461459 w 1816407"/>
              <a:gd name="connsiteY46" fmla="*/ 1277015 h 1321023"/>
              <a:gd name="connsiteX47" fmla="*/ 298690 w 1816407"/>
              <a:gd name="connsiteY47" fmla="*/ 1234082 h 1321023"/>
              <a:gd name="connsiteX48" fmla="*/ 224855 w 1816407"/>
              <a:gd name="connsiteY48" fmla="*/ 1193036 h 1321023"/>
              <a:gd name="connsiteX49" fmla="*/ 155265 w 1816407"/>
              <a:gd name="connsiteY49" fmla="*/ 1134062 h 1321023"/>
              <a:gd name="connsiteX50" fmla="*/ 172250 w 1816407"/>
              <a:gd name="connsiteY50" fmla="*/ 1073908 h 1321023"/>
              <a:gd name="connsiteX51" fmla="*/ 85439 w 1816407"/>
              <a:gd name="connsiteY51" fmla="*/ 1006205 h 1321023"/>
              <a:gd name="connsiteX52" fmla="*/ 45101 w 1816407"/>
              <a:gd name="connsiteY52" fmla="*/ 964923 h 1321023"/>
              <a:gd name="connsiteX53" fmla="*/ 25050 w 1816407"/>
              <a:gd name="connsiteY53" fmla="*/ 920811 h 1321023"/>
              <a:gd name="connsiteX54" fmla="*/ 10660 w 1816407"/>
              <a:gd name="connsiteY54" fmla="*/ 861601 h 1321023"/>
              <a:gd name="connsiteX55" fmla="*/ 4527 w 1816407"/>
              <a:gd name="connsiteY55" fmla="*/ 820319 h 1321023"/>
              <a:gd name="connsiteX56" fmla="*/ 122239 w 1816407"/>
              <a:gd name="connsiteY56" fmla="*/ 870801 h 1321023"/>
              <a:gd name="connsiteX57" fmla="*/ 130024 w 1816407"/>
              <a:gd name="connsiteY57" fmla="*/ 753560 h 1321023"/>
              <a:gd name="connsiteX58" fmla="*/ 200085 w 1816407"/>
              <a:gd name="connsiteY58" fmla="*/ 897693 h 1321023"/>
              <a:gd name="connsiteX59" fmla="*/ 229101 w 1816407"/>
              <a:gd name="connsiteY59" fmla="*/ 974123 h 1321023"/>
              <a:gd name="connsiteX60" fmla="*/ 350116 w 1816407"/>
              <a:gd name="connsiteY60" fmla="*/ 1030975 h 1321023"/>
              <a:gd name="connsiteX61" fmla="*/ 441172 w 1816407"/>
              <a:gd name="connsiteY61" fmla="*/ 1055036 h 1321023"/>
              <a:gd name="connsiteX62" fmla="*/ 468300 w 1816407"/>
              <a:gd name="connsiteY62" fmla="*/ 988041 h 1321023"/>
              <a:gd name="connsiteX63" fmla="*/ 525623 w 1816407"/>
              <a:gd name="connsiteY63" fmla="*/ 834708 h 1321023"/>
              <a:gd name="connsiteX64" fmla="*/ 518546 w 1816407"/>
              <a:gd name="connsiteY64" fmla="*/ 790124 h 1321023"/>
              <a:gd name="connsiteX65" fmla="*/ 592382 w 1816407"/>
              <a:gd name="connsiteY65" fmla="*/ 620750 h 1321023"/>
              <a:gd name="connsiteX66" fmla="*/ 785582 w 1816407"/>
              <a:gd name="connsiteY66" fmla="*/ 540781 h 1321023"/>
              <a:gd name="connsiteX67" fmla="*/ 851869 w 1816407"/>
              <a:gd name="connsiteY67" fmla="*/ 463878 h 1321023"/>
              <a:gd name="connsiteX68" fmla="*/ 829459 w 1816407"/>
              <a:gd name="connsiteY68" fmla="*/ 373058 h 1321023"/>
              <a:gd name="connsiteX69" fmla="*/ 799500 w 1816407"/>
              <a:gd name="connsiteY69" fmla="*/ 328473 h 1321023"/>
              <a:gd name="connsiteX70" fmla="*/ 785582 w 1816407"/>
              <a:gd name="connsiteY70" fmla="*/ 241663 h 1321023"/>
              <a:gd name="connsiteX71" fmla="*/ 951417 w 1816407"/>
              <a:gd name="connsiteY71" fmla="*/ 341 h 1321023"/>
              <a:gd name="connsiteX72" fmla="*/ 951417 w 1816407"/>
              <a:gd name="connsiteY72" fmla="*/ 341 h 132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816407" h="1321023">
                <a:moveTo>
                  <a:pt x="851869" y="502565"/>
                </a:moveTo>
                <a:cubicBezTo>
                  <a:pt x="848095" y="619570"/>
                  <a:pt x="896925" y="790360"/>
                  <a:pt x="924761" y="900052"/>
                </a:cubicBezTo>
                <a:cubicBezTo>
                  <a:pt x="932074" y="872216"/>
                  <a:pt x="926648" y="787293"/>
                  <a:pt x="932310" y="755683"/>
                </a:cubicBezTo>
                <a:cubicBezTo>
                  <a:pt x="938207" y="721006"/>
                  <a:pt x="940802" y="703785"/>
                  <a:pt x="949530" y="670996"/>
                </a:cubicBezTo>
                <a:cubicBezTo>
                  <a:pt x="940330" y="652360"/>
                  <a:pt x="930423" y="637263"/>
                  <a:pt x="913910" y="620278"/>
                </a:cubicBezTo>
                <a:lnTo>
                  <a:pt x="933253" y="599991"/>
                </a:lnTo>
                <a:cubicBezTo>
                  <a:pt x="896689" y="570504"/>
                  <a:pt x="873336" y="542432"/>
                  <a:pt x="851869" y="502565"/>
                </a:cubicBezTo>
                <a:lnTo>
                  <a:pt x="851869" y="502565"/>
                </a:lnTo>
                <a:close/>
                <a:moveTo>
                  <a:pt x="1083520" y="463878"/>
                </a:moveTo>
                <a:cubicBezTo>
                  <a:pt x="1060402" y="527806"/>
                  <a:pt x="1032802" y="553283"/>
                  <a:pt x="1005202" y="596924"/>
                </a:cubicBezTo>
                <a:lnTo>
                  <a:pt x="1027376" y="613437"/>
                </a:lnTo>
                <a:cubicBezTo>
                  <a:pt x="1016997" y="633724"/>
                  <a:pt x="994351" y="647878"/>
                  <a:pt x="1000484" y="666278"/>
                </a:cubicBezTo>
                <a:cubicBezTo>
                  <a:pt x="1016997" y="716288"/>
                  <a:pt x="1025489" y="745067"/>
                  <a:pt x="1035869" y="798380"/>
                </a:cubicBezTo>
                <a:lnTo>
                  <a:pt x="1042945" y="928124"/>
                </a:lnTo>
                <a:cubicBezTo>
                  <a:pt x="1076443" y="803098"/>
                  <a:pt x="1106874" y="649057"/>
                  <a:pt x="1083520" y="463878"/>
                </a:cubicBezTo>
                <a:lnTo>
                  <a:pt x="1083520" y="463878"/>
                </a:lnTo>
                <a:close/>
                <a:moveTo>
                  <a:pt x="951417" y="341"/>
                </a:moveTo>
                <a:cubicBezTo>
                  <a:pt x="1094607" y="577"/>
                  <a:pt x="1091068" y="56720"/>
                  <a:pt x="1114658" y="106730"/>
                </a:cubicBezTo>
                <a:cubicBezTo>
                  <a:pt x="1147448" y="176792"/>
                  <a:pt x="1140135" y="195663"/>
                  <a:pt x="1127161" y="240012"/>
                </a:cubicBezTo>
                <a:cubicBezTo>
                  <a:pt x="1150043" y="244966"/>
                  <a:pt x="1139899" y="293089"/>
                  <a:pt x="1108525" y="320925"/>
                </a:cubicBezTo>
                <a:lnTo>
                  <a:pt x="1085171" y="366453"/>
                </a:lnTo>
                <a:cubicBezTo>
                  <a:pt x="1076915" y="391694"/>
                  <a:pt x="1051674" y="428494"/>
                  <a:pt x="1066299" y="444535"/>
                </a:cubicBezTo>
                <a:cubicBezTo>
                  <a:pt x="1090833" y="471899"/>
                  <a:pt x="1123858" y="490535"/>
                  <a:pt x="1151930" y="502094"/>
                </a:cubicBezTo>
                <a:cubicBezTo>
                  <a:pt x="1178822" y="514832"/>
                  <a:pt x="1190145" y="516483"/>
                  <a:pt x="1227417" y="526627"/>
                </a:cubicBezTo>
                <a:cubicBezTo>
                  <a:pt x="1280730" y="536770"/>
                  <a:pt x="1311868" y="546678"/>
                  <a:pt x="1362350" y="565078"/>
                </a:cubicBezTo>
                <a:cubicBezTo>
                  <a:pt x="1419437" y="586309"/>
                  <a:pt x="1434063" y="607540"/>
                  <a:pt x="1439488" y="650709"/>
                </a:cubicBezTo>
                <a:cubicBezTo>
                  <a:pt x="1444914" y="697652"/>
                  <a:pt x="1465201" y="676421"/>
                  <a:pt x="1459540" y="732565"/>
                </a:cubicBezTo>
                <a:cubicBezTo>
                  <a:pt x="1454350" y="765591"/>
                  <a:pt x="1500586" y="744124"/>
                  <a:pt x="1498934" y="859006"/>
                </a:cubicBezTo>
                <a:cubicBezTo>
                  <a:pt x="1497047" y="914677"/>
                  <a:pt x="1515683" y="950062"/>
                  <a:pt x="1520401" y="993939"/>
                </a:cubicBezTo>
                <a:cubicBezTo>
                  <a:pt x="1526063" y="1022718"/>
                  <a:pt x="1552011" y="1037816"/>
                  <a:pt x="1566637" y="1059518"/>
                </a:cubicBezTo>
                <a:cubicBezTo>
                  <a:pt x="1582206" y="1072257"/>
                  <a:pt x="1666185" y="1029559"/>
                  <a:pt x="1667837" y="1013754"/>
                </a:cubicBezTo>
                <a:cubicBezTo>
                  <a:pt x="1670196" y="981672"/>
                  <a:pt x="1682934" y="948882"/>
                  <a:pt x="1700862" y="919631"/>
                </a:cubicBezTo>
                <a:cubicBezTo>
                  <a:pt x="1719262" y="873395"/>
                  <a:pt x="1739549" y="803334"/>
                  <a:pt x="1763375" y="810647"/>
                </a:cubicBezTo>
                <a:cubicBezTo>
                  <a:pt x="1777765" y="815365"/>
                  <a:pt x="1768329" y="860657"/>
                  <a:pt x="1768801" y="887549"/>
                </a:cubicBezTo>
                <a:cubicBezTo>
                  <a:pt x="1768801" y="909016"/>
                  <a:pt x="1799231" y="887077"/>
                  <a:pt x="1809375" y="898165"/>
                </a:cubicBezTo>
                <a:cubicBezTo>
                  <a:pt x="1825416" y="914677"/>
                  <a:pt x="1811970" y="940626"/>
                  <a:pt x="1802062" y="959026"/>
                </a:cubicBezTo>
                <a:cubicBezTo>
                  <a:pt x="1789088" y="973180"/>
                  <a:pt x="1798995" y="977190"/>
                  <a:pt x="1799939" y="992288"/>
                </a:cubicBezTo>
                <a:cubicBezTo>
                  <a:pt x="1805601" y="1010452"/>
                  <a:pt x="1770688" y="1002903"/>
                  <a:pt x="1761488" y="1084523"/>
                </a:cubicBezTo>
                <a:cubicBezTo>
                  <a:pt x="1767149" y="1135241"/>
                  <a:pt x="1783662" y="1113539"/>
                  <a:pt x="1743796" y="1209549"/>
                </a:cubicBezTo>
                <a:cubicBezTo>
                  <a:pt x="1720678" y="1259559"/>
                  <a:pt x="1703221" y="1250595"/>
                  <a:pt x="1644247" y="1262861"/>
                </a:cubicBezTo>
                <a:cubicBezTo>
                  <a:pt x="1588339" y="1281497"/>
                  <a:pt x="1566401" y="1332215"/>
                  <a:pt x="1483601" y="1321600"/>
                </a:cubicBezTo>
                <a:cubicBezTo>
                  <a:pt x="1446565" y="1310041"/>
                  <a:pt x="1436893" y="1297066"/>
                  <a:pt x="1401273" y="1281969"/>
                </a:cubicBezTo>
                <a:cubicBezTo>
                  <a:pt x="1379570" y="1268759"/>
                  <a:pt x="1375796" y="1191149"/>
                  <a:pt x="1357868" y="1199641"/>
                </a:cubicBezTo>
                <a:cubicBezTo>
                  <a:pt x="1337581" y="1210020"/>
                  <a:pt x="1346781" y="1293292"/>
                  <a:pt x="1346781" y="1316646"/>
                </a:cubicBezTo>
                <a:lnTo>
                  <a:pt x="590495" y="1314995"/>
                </a:lnTo>
                <a:lnTo>
                  <a:pt x="598987" y="1173456"/>
                </a:lnTo>
                <a:cubicBezTo>
                  <a:pt x="554167" y="1244226"/>
                  <a:pt x="515008" y="1282913"/>
                  <a:pt x="461459" y="1277015"/>
                </a:cubicBezTo>
                <a:cubicBezTo>
                  <a:pt x="378424" y="1268995"/>
                  <a:pt x="330772" y="1246820"/>
                  <a:pt x="298690" y="1234082"/>
                </a:cubicBezTo>
                <a:cubicBezTo>
                  <a:pt x="250803" y="1228420"/>
                  <a:pt x="246793" y="1189969"/>
                  <a:pt x="224855" y="1193036"/>
                </a:cubicBezTo>
                <a:cubicBezTo>
                  <a:pt x="192773" y="1188554"/>
                  <a:pt x="162814" y="1158123"/>
                  <a:pt x="155265" y="1134062"/>
                </a:cubicBezTo>
                <a:cubicBezTo>
                  <a:pt x="155029" y="1118257"/>
                  <a:pt x="162342" y="1120144"/>
                  <a:pt x="172250" y="1073908"/>
                </a:cubicBezTo>
                <a:cubicBezTo>
                  <a:pt x="137809" y="1055036"/>
                  <a:pt x="110680" y="1036164"/>
                  <a:pt x="85439" y="1006205"/>
                </a:cubicBezTo>
                <a:cubicBezTo>
                  <a:pt x="76475" y="996770"/>
                  <a:pt x="56188" y="985447"/>
                  <a:pt x="45101" y="964923"/>
                </a:cubicBezTo>
                <a:cubicBezTo>
                  <a:pt x="36609" y="951713"/>
                  <a:pt x="50998" y="941806"/>
                  <a:pt x="25050" y="920811"/>
                </a:cubicBezTo>
                <a:cubicBezTo>
                  <a:pt x="14670" y="911611"/>
                  <a:pt x="10896" y="880001"/>
                  <a:pt x="10660" y="861601"/>
                </a:cubicBezTo>
                <a:cubicBezTo>
                  <a:pt x="13491" y="850042"/>
                  <a:pt x="-9391" y="829990"/>
                  <a:pt x="4527" y="820319"/>
                </a:cubicBezTo>
                <a:cubicBezTo>
                  <a:pt x="18209" y="807580"/>
                  <a:pt x="73409" y="893918"/>
                  <a:pt x="122239" y="870801"/>
                </a:cubicBezTo>
                <a:cubicBezTo>
                  <a:pt x="153142" y="861129"/>
                  <a:pt x="89921" y="767714"/>
                  <a:pt x="130024" y="753560"/>
                </a:cubicBezTo>
                <a:cubicBezTo>
                  <a:pt x="165880" y="743888"/>
                  <a:pt x="165880" y="845795"/>
                  <a:pt x="200085" y="897693"/>
                </a:cubicBezTo>
                <a:cubicBezTo>
                  <a:pt x="218014" y="922934"/>
                  <a:pt x="223911" y="946052"/>
                  <a:pt x="229101" y="974123"/>
                </a:cubicBezTo>
                <a:cubicBezTo>
                  <a:pt x="280054" y="994411"/>
                  <a:pt x="300813" y="1027672"/>
                  <a:pt x="350116" y="1030975"/>
                </a:cubicBezTo>
                <a:cubicBezTo>
                  <a:pt x="395880" y="1030503"/>
                  <a:pt x="423952" y="1062349"/>
                  <a:pt x="441172" y="1055036"/>
                </a:cubicBezTo>
                <a:cubicBezTo>
                  <a:pt x="473490" y="1043477"/>
                  <a:pt x="462639" y="1007857"/>
                  <a:pt x="468300" y="988041"/>
                </a:cubicBezTo>
                <a:cubicBezTo>
                  <a:pt x="491182" y="948882"/>
                  <a:pt x="500854" y="880236"/>
                  <a:pt x="525623" y="834708"/>
                </a:cubicBezTo>
                <a:cubicBezTo>
                  <a:pt x="533408" y="819611"/>
                  <a:pt x="509818" y="821026"/>
                  <a:pt x="518546" y="790124"/>
                </a:cubicBezTo>
                <a:cubicBezTo>
                  <a:pt x="552280" y="697652"/>
                  <a:pt x="568557" y="631365"/>
                  <a:pt x="592382" y="620750"/>
                </a:cubicBezTo>
                <a:lnTo>
                  <a:pt x="785582" y="540781"/>
                </a:lnTo>
                <a:lnTo>
                  <a:pt x="851869" y="463878"/>
                </a:lnTo>
                <a:cubicBezTo>
                  <a:pt x="876874" y="420237"/>
                  <a:pt x="836064" y="407499"/>
                  <a:pt x="829459" y="373058"/>
                </a:cubicBezTo>
                <a:lnTo>
                  <a:pt x="799500" y="328473"/>
                </a:lnTo>
                <a:cubicBezTo>
                  <a:pt x="791243" y="311725"/>
                  <a:pt x="792895" y="275868"/>
                  <a:pt x="785582" y="241663"/>
                </a:cubicBezTo>
                <a:cubicBezTo>
                  <a:pt x="731326" y="90217"/>
                  <a:pt x="831346" y="-6500"/>
                  <a:pt x="951417" y="341"/>
                </a:cubicBezTo>
                <a:lnTo>
                  <a:pt x="951417" y="341"/>
                </a:lnTo>
                <a:close/>
              </a:path>
            </a:pathLst>
          </a:custGeom>
          <a:solidFill>
            <a:schemeClr val="accent1"/>
          </a:solidFill>
          <a:ln w="235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B32E722-763F-4942-B05F-CF5ECBB849A4}"/>
              </a:ext>
            </a:extLst>
          </p:cNvPr>
          <p:cNvSpPr/>
          <p:nvPr/>
        </p:nvSpPr>
        <p:spPr>
          <a:xfrm>
            <a:off x="3709875" y="4852553"/>
            <a:ext cx="518726" cy="1370486"/>
          </a:xfrm>
          <a:custGeom>
            <a:avLst/>
            <a:gdLst>
              <a:gd name="connsiteX0" fmla="*/ 291374 w 1073145"/>
              <a:gd name="connsiteY0" fmla="*/ 244134 h 2835275"/>
              <a:gd name="connsiteX1" fmla="*/ 291373 w 1073145"/>
              <a:gd name="connsiteY1" fmla="*/ 244135 h 2835275"/>
              <a:gd name="connsiteX2" fmla="*/ 291365 w 1073145"/>
              <a:gd name="connsiteY2" fmla="*/ 244138 h 2835275"/>
              <a:gd name="connsiteX3" fmla="*/ 291366 w 1073145"/>
              <a:gd name="connsiteY3" fmla="*/ 244134 h 2835275"/>
              <a:gd name="connsiteX4" fmla="*/ 116740 w 1073145"/>
              <a:gd name="connsiteY4" fmla="*/ 1399115 h 2835275"/>
              <a:gd name="connsiteX5" fmla="*/ 115578 w 1073145"/>
              <a:gd name="connsiteY5" fmla="*/ 1399656 h 2835275"/>
              <a:gd name="connsiteX6" fmla="*/ 115590 w 1073145"/>
              <a:gd name="connsiteY6" fmla="*/ 1399659 h 2835275"/>
              <a:gd name="connsiteX7" fmla="*/ 115739 w 1073145"/>
              <a:gd name="connsiteY7" fmla="*/ 1399665 h 2835275"/>
              <a:gd name="connsiteX8" fmla="*/ 116752 w 1073145"/>
              <a:gd name="connsiteY8" fmla="*/ 1399115 h 2835275"/>
              <a:gd name="connsiteX9" fmla="*/ 650855 w 1073145"/>
              <a:gd name="connsiteY9" fmla="*/ 1450792 h 2835275"/>
              <a:gd name="connsiteX10" fmla="*/ 651251 w 1073145"/>
              <a:gd name="connsiteY10" fmla="*/ 1451328 h 2835275"/>
              <a:gd name="connsiteX11" fmla="*/ 650862 w 1073145"/>
              <a:gd name="connsiteY11" fmla="*/ 1450792 h 2835275"/>
              <a:gd name="connsiteX12" fmla="*/ 780763 w 1073145"/>
              <a:gd name="connsiteY12" fmla="*/ 1562717 h 2835275"/>
              <a:gd name="connsiteX13" fmla="*/ 769605 w 1073145"/>
              <a:gd name="connsiteY13" fmla="*/ 1566494 h 2835275"/>
              <a:gd name="connsiteX14" fmla="*/ 768709 w 1073145"/>
              <a:gd name="connsiteY14" fmla="*/ 1566522 h 2835275"/>
              <a:gd name="connsiteX15" fmla="*/ 759121 w 1073145"/>
              <a:gd name="connsiteY15" fmla="*/ 1564155 h 2835275"/>
              <a:gd name="connsiteX16" fmla="*/ 759115 w 1073145"/>
              <a:gd name="connsiteY16" fmla="*/ 1564158 h 2835275"/>
              <a:gd name="connsiteX17" fmla="*/ 749488 w 1073145"/>
              <a:gd name="connsiteY17" fmla="*/ 1567803 h 2835275"/>
              <a:gd name="connsiteX18" fmla="*/ 747865 w 1073145"/>
              <a:gd name="connsiteY18" fmla="*/ 1567879 h 2835275"/>
              <a:gd name="connsiteX19" fmla="*/ 738052 w 1073145"/>
              <a:gd name="connsiteY19" fmla="*/ 1566264 h 2835275"/>
              <a:gd name="connsiteX20" fmla="*/ 738046 w 1073145"/>
              <a:gd name="connsiteY20" fmla="*/ 1566267 h 2835275"/>
              <a:gd name="connsiteX21" fmla="*/ 731609 w 1073145"/>
              <a:gd name="connsiteY21" fmla="*/ 1569782 h 2835275"/>
              <a:gd name="connsiteX22" fmla="*/ 731053 w 1073145"/>
              <a:gd name="connsiteY22" fmla="*/ 1569799 h 2835275"/>
              <a:gd name="connsiteX23" fmla="*/ 721164 w 1073145"/>
              <a:gd name="connsiteY23" fmla="*/ 1567246 h 2835275"/>
              <a:gd name="connsiteX24" fmla="*/ 721157 w 1073145"/>
              <a:gd name="connsiteY24" fmla="*/ 1567249 h 2835275"/>
              <a:gd name="connsiteX25" fmla="*/ 710554 w 1073145"/>
              <a:gd name="connsiteY25" fmla="*/ 1572093 h 2835275"/>
              <a:gd name="connsiteX26" fmla="*/ 710561 w 1073145"/>
              <a:gd name="connsiteY26" fmla="*/ 1572096 h 2835275"/>
              <a:gd name="connsiteX27" fmla="*/ 696390 w 1073145"/>
              <a:gd name="connsiteY27" fmla="*/ 1592851 h 2835275"/>
              <a:gd name="connsiteX28" fmla="*/ 695972 w 1073145"/>
              <a:gd name="connsiteY28" fmla="*/ 1592841 h 2835275"/>
              <a:gd name="connsiteX29" fmla="*/ 681330 w 1073145"/>
              <a:gd name="connsiteY29" fmla="*/ 1584305 h 2835275"/>
              <a:gd name="connsiteX30" fmla="*/ 668450 w 1073145"/>
              <a:gd name="connsiteY30" fmla="*/ 1571511 h 2835275"/>
              <a:gd name="connsiteX31" fmla="*/ 668443 w 1073145"/>
              <a:gd name="connsiteY31" fmla="*/ 1571514 h 2835275"/>
              <a:gd name="connsiteX32" fmla="*/ 646771 w 1073145"/>
              <a:gd name="connsiteY32" fmla="*/ 1602382 h 2835275"/>
              <a:gd name="connsiteX33" fmla="*/ 619888 w 1073145"/>
              <a:gd name="connsiteY33" fmla="*/ 1634834 h 2835275"/>
              <a:gd name="connsiteX34" fmla="*/ 619895 w 1073145"/>
              <a:gd name="connsiteY34" fmla="*/ 1634838 h 2835275"/>
              <a:gd name="connsiteX35" fmla="*/ 618237 w 1073145"/>
              <a:gd name="connsiteY35" fmla="*/ 1649620 h 2835275"/>
              <a:gd name="connsiteX36" fmla="*/ 803668 w 1073145"/>
              <a:gd name="connsiteY36" fmla="*/ 1589183 h 2835275"/>
              <a:gd name="connsiteX37" fmla="*/ 802042 w 1073145"/>
              <a:gd name="connsiteY37" fmla="*/ 1568937 h 2835275"/>
              <a:gd name="connsiteX38" fmla="*/ 780768 w 1073145"/>
              <a:gd name="connsiteY38" fmla="*/ 1562717 h 2835275"/>
              <a:gd name="connsiteX39" fmla="*/ 614730 w 1073145"/>
              <a:gd name="connsiteY39" fmla="*/ 1650772 h 2835275"/>
              <a:gd name="connsiteX40" fmla="*/ 614729 w 1073145"/>
              <a:gd name="connsiteY40" fmla="*/ 1650772 h 2835275"/>
              <a:gd name="connsiteX41" fmla="*/ 614727 w 1073145"/>
              <a:gd name="connsiteY41" fmla="*/ 1650775 h 2835275"/>
              <a:gd name="connsiteX42" fmla="*/ 614727 w 1073145"/>
              <a:gd name="connsiteY42" fmla="*/ 1650772 h 2835275"/>
              <a:gd name="connsiteX43" fmla="*/ 566339 w 1073145"/>
              <a:gd name="connsiteY43" fmla="*/ 901635 h 2835275"/>
              <a:gd name="connsiteX44" fmla="*/ 554819 w 1073145"/>
              <a:gd name="connsiteY44" fmla="*/ 947503 h 2835275"/>
              <a:gd name="connsiteX45" fmla="*/ 553987 w 1073145"/>
              <a:gd name="connsiteY45" fmla="*/ 951235 h 2835275"/>
              <a:gd name="connsiteX46" fmla="*/ 553209 w 1073145"/>
              <a:gd name="connsiteY46" fmla="*/ 954722 h 2835275"/>
              <a:gd name="connsiteX47" fmla="*/ 538247 w 1073145"/>
              <a:gd name="connsiteY47" fmla="*/ 993131 h 2835275"/>
              <a:gd name="connsiteX48" fmla="*/ 533499 w 1073145"/>
              <a:gd name="connsiteY48" fmla="*/ 1001134 h 2835275"/>
              <a:gd name="connsiteX49" fmla="*/ 527508 w 1073145"/>
              <a:gd name="connsiteY49" fmla="*/ 1011250 h 2835275"/>
              <a:gd name="connsiteX50" fmla="*/ 504630 w 1073145"/>
              <a:gd name="connsiteY50" fmla="*/ 1085026 h 2835275"/>
              <a:gd name="connsiteX51" fmla="*/ 529642 w 1073145"/>
              <a:gd name="connsiteY51" fmla="*/ 1220652 h 2835275"/>
              <a:gd name="connsiteX52" fmla="*/ 535371 w 1073145"/>
              <a:gd name="connsiteY52" fmla="*/ 1242045 h 2835275"/>
              <a:gd name="connsiteX53" fmla="*/ 554908 w 1073145"/>
              <a:gd name="connsiteY53" fmla="*/ 1391048 h 2835275"/>
              <a:gd name="connsiteX54" fmla="*/ 534162 w 1073145"/>
              <a:gd name="connsiteY54" fmla="*/ 1470301 h 2835275"/>
              <a:gd name="connsiteX55" fmla="*/ 517254 w 1073145"/>
              <a:gd name="connsiteY55" fmla="*/ 1526369 h 2835275"/>
              <a:gd name="connsiteX56" fmla="*/ 504258 w 1073145"/>
              <a:gd name="connsiteY56" fmla="*/ 1676160 h 2835275"/>
              <a:gd name="connsiteX57" fmla="*/ 550346 w 1073145"/>
              <a:gd name="connsiteY57" fmla="*/ 1675488 h 2835275"/>
              <a:gd name="connsiteX58" fmla="*/ 550354 w 1073145"/>
              <a:gd name="connsiteY58" fmla="*/ 1675491 h 2835275"/>
              <a:gd name="connsiteX59" fmla="*/ 590007 w 1073145"/>
              <a:gd name="connsiteY59" fmla="*/ 1643374 h 2835275"/>
              <a:gd name="connsiteX60" fmla="*/ 633693 w 1073145"/>
              <a:gd name="connsiteY60" fmla="*/ 1593357 h 2835275"/>
              <a:gd name="connsiteX61" fmla="*/ 633701 w 1073145"/>
              <a:gd name="connsiteY61" fmla="*/ 1593360 h 2835275"/>
              <a:gd name="connsiteX62" fmla="*/ 624165 w 1073145"/>
              <a:gd name="connsiteY62" fmla="*/ 1579784 h 2835275"/>
              <a:gd name="connsiteX63" fmla="*/ 629983 w 1073145"/>
              <a:gd name="connsiteY63" fmla="*/ 1564327 h 2835275"/>
              <a:gd name="connsiteX64" fmla="*/ 638393 w 1073145"/>
              <a:gd name="connsiteY64" fmla="*/ 1541141 h 2835275"/>
              <a:gd name="connsiteX65" fmla="*/ 638313 w 1073145"/>
              <a:gd name="connsiteY65" fmla="*/ 1516808 h 2835275"/>
              <a:gd name="connsiteX66" fmla="*/ 637403 w 1073145"/>
              <a:gd name="connsiteY66" fmla="*/ 1504698 h 2835275"/>
              <a:gd name="connsiteX67" fmla="*/ 642538 w 1073145"/>
              <a:gd name="connsiteY67" fmla="*/ 1483601 h 2835275"/>
              <a:gd name="connsiteX68" fmla="*/ 642538 w 1073145"/>
              <a:gd name="connsiteY68" fmla="*/ 1483601 h 2835275"/>
              <a:gd name="connsiteX69" fmla="*/ 644926 w 1073145"/>
              <a:gd name="connsiteY69" fmla="*/ 1476992 h 2835275"/>
              <a:gd name="connsiteX70" fmla="*/ 649942 w 1073145"/>
              <a:gd name="connsiteY70" fmla="*/ 1452939 h 2835275"/>
              <a:gd name="connsiteX71" fmla="*/ 649949 w 1073145"/>
              <a:gd name="connsiteY71" fmla="*/ 1452942 h 2835275"/>
              <a:gd name="connsiteX72" fmla="*/ 650115 w 1073145"/>
              <a:gd name="connsiteY72" fmla="*/ 1452952 h 2835275"/>
              <a:gd name="connsiteX73" fmla="*/ 650115 w 1073145"/>
              <a:gd name="connsiteY73" fmla="*/ 1452955 h 2835275"/>
              <a:gd name="connsiteX74" fmla="*/ 651310 w 1073145"/>
              <a:gd name="connsiteY74" fmla="*/ 1451930 h 2835275"/>
              <a:gd name="connsiteX75" fmla="*/ 651317 w 1073145"/>
              <a:gd name="connsiteY75" fmla="*/ 1451933 h 2835275"/>
              <a:gd name="connsiteX76" fmla="*/ 650122 w 1073145"/>
              <a:gd name="connsiteY76" fmla="*/ 1451741 h 2835275"/>
              <a:gd name="connsiteX77" fmla="*/ 650115 w 1073145"/>
              <a:gd name="connsiteY77" fmla="*/ 1451744 h 2835275"/>
              <a:gd name="connsiteX78" fmla="*/ 649942 w 1073145"/>
              <a:gd name="connsiteY78" fmla="*/ 1452939 h 2835275"/>
              <a:gd name="connsiteX79" fmla="*/ 649925 w 1073145"/>
              <a:gd name="connsiteY79" fmla="*/ 1452937 h 2835275"/>
              <a:gd name="connsiteX80" fmla="*/ 642914 w 1073145"/>
              <a:gd name="connsiteY80" fmla="*/ 1451827 h 2835275"/>
              <a:gd name="connsiteX81" fmla="*/ 641909 w 1073145"/>
              <a:gd name="connsiteY81" fmla="*/ 1450444 h 2835275"/>
              <a:gd name="connsiteX82" fmla="*/ 642054 w 1073145"/>
              <a:gd name="connsiteY82" fmla="*/ 1450031 h 2835275"/>
              <a:gd name="connsiteX83" fmla="*/ 642061 w 1073145"/>
              <a:gd name="connsiteY83" fmla="*/ 1450034 h 2835275"/>
              <a:gd name="connsiteX84" fmla="*/ 643103 w 1073145"/>
              <a:gd name="connsiteY84" fmla="*/ 1450633 h 2835275"/>
              <a:gd name="connsiteX85" fmla="*/ 650115 w 1073145"/>
              <a:gd name="connsiteY85" fmla="*/ 1451740 h 2835275"/>
              <a:gd name="connsiteX86" fmla="*/ 650286 w 1073145"/>
              <a:gd name="connsiteY86" fmla="*/ 1450547 h 2835275"/>
              <a:gd name="connsiteX87" fmla="*/ 650293 w 1073145"/>
              <a:gd name="connsiteY87" fmla="*/ 1450550 h 2835275"/>
              <a:gd name="connsiteX88" fmla="*/ 643292 w 1073145"/>
              <a:gd name="connsiteY88" fmla="*/ 1449439 h 2835275"/>
              <a:gd name="connsiteX89" fmla="*/ 643102 w 1073145"/>
              <a:gd name="connsiteY89" fmla="*/ 1449424 h 2835275"/>
              <a:gd name="connsiteX90" fmla="*/ 642057 w 1073145"/>
              <a:gd name="connsiteY90" fmla="*/ 1450026 h 2835275"/>
              <a:gd name="connsiteX91" fmla="*/ 641978 w 1073145"/>
              <a:gd name="connsiteY91" fmla="*/ 1449919 h 2835275"/>
              <a:gd name="connsiteX92" fmla="*/ 641731 w 1073145"/>
              <a:gd name="connsiteY92" fmla="*/ 1448610 h 2835275"/>
              <a:gd name="connsiteX93" fmla="*/ 658822 w 1073145"/>
              <a:gd name="connsiteY93" fmla="*/ 1346915 h 2835275"/>
              <a:gd name="connsiteX94" fmla="*/ 651246 w 1073145"/>
              <a:gd name="connsiteY94" fmla="*/ 1297827 h 2835275"/>
              <a:gd name="connsiteX95" fmla="*/ 648776 w 1073145"/>
              <a:gd name="connsiteY95" fmla="*/ 1288646 h 2835275"/>
              <a:gd name="connsiteX96" fmla="*/ 646623 w 1073145"/>
              <a:gd name="connsiteY96" fmla="*/ 1274359 h 2835275"/>
              <a:gd name="connsiteX97" fmla="*/ 638426 w 1073145"/>
              <a:gd name="connsiteY97" fmla="*/ 1222757 h 2835275"/>
              <a:gd name="connsiteX98" fmla="*/ 588570 w 1073145"/>
              <a:gd name="connsiteY98" fmla="*/ 1001244 h 2835275"/>
              <a:gd name="connsiteX99" fmla="*/ 588567 w 1073145"/>
              <a:gd name="connsiteY99" fmla="*/ 1001230 h 2835275"/>
              <a:gd name="connsiteX100" fmla="*/ 566347 w 1073145"/>
              <a:gd name="connsiteY100" fmla="*/ 901635 h 2835275"/>
              <a:gd name="connsiteX101" fmla="*/ 205844 w 1073145"/>
              <a:gd name="connsiteY101" fmla="*/ 2054987 h 2835275"/>
              <a:gd name="connsiteX102" fmla="*/ 206423 w 1073145"/>
              <a:gd name="connsiteY102" fmla="*/ 2055546 h 2835275"/>
              <a:gd name="connsiteX103" fmla="*/ 205856 w 1073145"/>
              <a:gd name="connsiteY103" fmla="*/ 2054987 h 2835275"/>
              <a:gd name="connsiteX104" fmla="*/ 921175 w 1073145"/>
              <a:gd name="connsiteY104" fmla="*/ 2540713 h 2835275"/>
              <a:gd name="connsiteX105" fmla="*/ 921175 w 1073145"/>
              <a:gd name="connsiteY105" fmla="*/ 2540713 h 2835275"/>
              <a:gd name="connsiteX106" fmla="*/ 921179 w 1073145"/>
              <a:gd name="connsiteY106" fmla="*/ 2540716 h 2835275"/>
              <a:gd name="connsiteX107" fmla="*/ 921179 w 1073145"/>
              <a:gd name="connsiteY107" fmla="*/ 2540713 h 2835275"/>
              <a:gd name="connsiteX108" fmla="*/ 921179 w 1073145"/>
              <a:gd name="connsiteY108" fmla="*/ 2540716 h 2835275"/>
              <a:gd name="connsiteX109" fmla="*/ 922058 w 1073145"/>
              <a:gd name="connsiteY109" fmla="*/ 2543944 h 2835275"/>
              <a:gd name="connsiteX110" fmla="*/ 922056 w 1073145"/>
              <a:gd name="connsiteY110" fmla="*/ 2543944 h 2835275"/>
              <a:gd name="connsiteX111" fmla="*/ 921995 w 1073145"/>
              <a:gd name="connsiteY111" fmla="*/ 2543960 h 2835275"/>
              <a:gd name="connsiteX112" fmla="*/ 922058 w 1073145"/>
              <a:gd name="connsiteY112" fmla="*/ 2543944 h 2835275"/>
              <a:gd name="connsiteX113" fmla="*/ 1013802 w 1073145"/>
              <a:gd name="connsiteY113" fmla="*/ 2595672 h 2835275"/>
              <a:gd name="connsiteX114" fmla="*/ 1013512 w 1073145"/>
              <a:gd name="connsiteY114" fmla="*/ 2596978 h 2835275"/>
              <a:gd name="connsiteX115" fmla="*/ 1013805 w 1073145"/>
              <a:gd name="connsiteY115" fmla="*/ 2595672 h 2835275"/>
              <a:gd name="connsiteX116" fmla="*/ 999004 w 1073145"/>
              <a:gd name="connsiteY116" fmla="*/ 2606561 h 2835275"/>
              <a:gd name="connsiteX117" fmla="*/ 999004 w 1073145"/>
              <a:gd name="connsiteY117" fmla="*/ 2606564 h 2835275"/>
              <a:gd name="connsiteX118" fmla="*/ 999012 w 1073145"/>
              <a:gd name="connsiteY118" fmla="*/ 2606566 h 2835275"/>
              <a:gd name="connsiteX119" fmla="*/ 999565 w 1073145"/>
              <a:gd name="connsiteY119" fmla="*/ 2606700 h 2835275"/>
              <a:gd name="connsiteX120" fmla="*/ 999776 w 1073145"/>
              <a:gd name="connsiteY120" fmla="*/ 2606681 h 2835275"/>
              <a:gd name="connsiteX121" fmla="*/ 999780 w 1073145"/>
              <a:gd name="connsiteY121" fmla="*/ 2606684 h 2835275"/>
              <a:gd name="connsiteX122" fmla="*/ 999007 w 1073145"/>
              <a:gd name="connsiteY122" fmla="*/ 2606561 h 2835275"/>
              <a:gd name="connsiteX123" fmla="*/ 483354 w 1073145"/>
              <a:gd name="connsiteY123" fmla="*/ 2817014 h 2835275"/>
              <a:gd name="connsiteX124" fmla="*/ 484268 w 1073145"/>
              <a:gd name="connsiteY124" fmla="*/ 2818067 h 2835275"/>
              <a:gd name="connsiteX125" fmla="*/ 483363 w 1073145"/>
              <a:gd name="connsiteY125" fmla="*/ 2817014 h 2835275"/>
              <a:gd name="connsiteX126" fmla="*/ 420763 w 1073145"/>
              <a:gd name="connsiteY126" fmla="*/ 0 h 2835275"/>
              <a:gd name="connsiteX127" fmla="*/ 421338 w 1073145"/>
              <a:gd name="connsiteY127" fmla="*/ 5 h 2835275"/>
              <a:gd name="connsiteX128" fmla="*/ 421338 w 1073145"/>
              <a:gd name="connsiteY128" fmla="*/ 9 h 2835275"/>
              <a:gd name="connsiteX129" fmla="*/ 459276 w 1073145"/>
              <a:gd name="connsiteY129" fmla="*/ 23247 h 2835275"/>
              <a:gd name="connsiteX130" fmla="*/ 459285 w 1073145"/>
              <a:gd name="connsiteY130" fmla="*/ 23250 h 2835275"/>
              <a:gd name="connsiteX131" fmla="*/ 510407 w 1073145"/>
              <a:gd name="connsiteY131" fmla="*/ 47052 h 2835275"/>
              <a:gd name="connsiteX132" fmla="*/ 537398 w 1073145"/>
              <a:gd name="connsiteY132" fmla="*/ 100329 h 2835275"/>
              <a:gd name="connsiteX133" fmla="*/ 537406 w 1073145"/>
              <a:gd name="connsiteY133" fmla="*/ 100332 h 2835275"/>
              <a:gd name="connsiteX134" fmla="*/ 568966 w 1073145"/>
              <a:gd name="connsiteY134" fmla="*/ 160596 h 2835275"/>
              <a:gd name="connsiteX135" fmla="*/ 568219 w 1073145"/>
              <a:gd name="connsiteY135" fmla="*/ 235438 h 2835275"/>
              <a:gd name="connsiteX136" fmla="*/ 568228 w 1073145"/>
              <a:gd name="connsiteY136" fmla="*/ 235441 h 2835275"/>
              <a:gd name="connsiteX137" fmla="*/ 571891 w 1073145"/>
              <a:gd name="connsiteY137" fmla="*/ 263166 h 2835275"/>
              <a:gd name="connsiteX138" fmla="*/ 551231 w 1073145"/>
              <a:gd name="connsiteY138" fmla="*/ 305689 h 2835275"/>
              <a:gd name="connsiteX139" fmla="*/ 537142 w 1073145"/>
              <a:gd name="connsiteY139" fmla="*/ 316396 h 2835275"/>
              <a:gd name="connsiteX140" fmla="*/ 537142 w 1073145"/>
              <a:gd name="connsiteY140" fmla="*/ 316399 h 2835275"/>
              <a:gd name="connsiteX141" fmla="*/ 536773 w 1073145"/>
              <a:gd name="connsiteY141" fmla="*/ 316435 h 2835275"/>
              <a:gd name="connsiteX142" fmla="*/ 536782 w 1073145"/>
              <a:gd name="connsiteY142" fmla="*/ 316438 h 2835275"/>
              <a:gd name="connsiteX143" fmla="*/ 531583 w 1073145"/>
              <a:gd name="connsiteY143" fmla="*/ 352676 h 2835275"/>
              <a:gd name="connsiteX144" fmla="*/ 506548 w 1073145"/>
              <a:gd name="connsiteY144" fmla="*/ 376685 h 2835275"/>
              <a:gd name="connsiteX145" fmla="*/ 506557 w 1073145"/>
              <a:gd name="connsiteY145" fmla="*/ 376688 h 2835275"/>
              <a:gd name="connsiteX146" fmla="*/ 511444 w 1073145"/>
              <a:gd name="connsiteY146" fmla="*/ 425485 h 2835275"/>
              <a:gd name="connsiteX147" fmla="*/ 540763 w 1073145"/>
              <a:gd name="connsiteY147" fmla="*/ 465904 h 2835275"/>
              <a:gd name="connsiteX148" fmla="*/ 584789 w 1073145"/>
              <a:gd name="connsiteY148" fmla="*/ 497095 h 2835275"/>
              <a:gd name="connsiteX149" fmla="*/ 596844 w 1073145"/>
              <a:gd name="connsiteY149" fmla="*/ 502410 h 2835275"/>
              <a:gd name="connsiteX150" fmla="*/ 653038 w 1073145"/>
              <a:gd name="connsiteY150" fmla="*/ 538965 h 2835275"/>
              <a:gd name="connsiteX151" fmla="*/ 682798 w 1073145"/>
              <a:gd name="connsiteY151" fmla="*/ 628671 h 2835275"/>
              <a:gd name="connsiteX152" fmla="*/ 687893 w 1073145"/>
              <a:gd name="connsiteY152" fmla="*/ 703823 h 2835275"/>
              <a:gd name="connsiteX153" fmla="*/ 687894 w 1073145"/>
              <a:gd name="connsiteY153" fmla="*/ 703826 h 2835275"/>
              <a:gd name="connsiteX154" fmla="*/ 702457 w 1073145"/>
              <a:gd name="connsiteY154" fmla="*/ 904543 h 2835275"/>
              <a:gd name="connsiteX155" fmla="*/ 727613 w 1073145"/>
              <a:gd name="connsiteY155" fmla="*/ 1077322 h 2835275"/>
              <a:gd name="connsiteX156" fmla="*/ 727617 w 1073145"/>
              <a:gd name="connsiteY156" fmla="*/ 1077347 h 2835275"/>
              <a:gd name="connsiteX157" fmla="*/ 746253 w 1073145"/>
              <a:gd name="connsiteY157" fmla="*/ 1199714 h 2835275"/>
              <a:gd name="connsiteX158" fmla="*/ 746256 w 1073145"/>
              <a:gd name="connsiteY158" fmla="*/ 1199717 h 2835275"/>
              <a:gd name="connsiteX159" fmla="*/ 771914 w 1073145"/>
              <a:gd name="connsiteY159" fmla="*/ 1335045 h 2835275"/>
              <a:gd name="connsiteX160" fmla="*/ 772378 w 1073145"/>
              <a:gd name="connsiteY160" fmla="*/ 1351677 h 2835275"/>
              <a:gd name="connsiteX161" fmla="*/ 769613 w 1073145"/>
              <a:gd name="connsiteY161" fmla="*/ 1367379 h 2835275"/>
              <a:gd name="connsiteX162" fmla="*/ 767024 w 1073145"/>
              <a:gd name="connsiteY162" fmla="*/ 1381923 h 2835275"/>
              <a:gd name="connsiteX163" fmla="*/ 774978 w 1073145"/>
              <a:gd name="connsiteY163" fmla="*/ 1462384 h 2835275"/>
              <a:gd name="connsiteX164" fmla="*/ 774984 w 1073145"/>
              <a:gd name="connsiteY164" fmla="*/ 1462387 h 2835275"/>
              <a:gd name="connsiteX165" fmla="*/ 792278 w 1073145"/>
              <a:gd name="connsiteY165" fmla="*/ 1490832 h 2835275"/>
              <a:gd name="connsiteX166" fmla="*/ 790098 w 1073145"/>
              <a:gd name="connsiteY166" fmla="*/ 1543547 h 2835275"/>
              <a:gd name="connsiteX167" fmla="*/ 790104 w 1073145"/>
              <a:gd name="connsiteY167" fmla="*/ 1543550 h 2835275"/>
              <a:gd name="connsiteX168" fmla="*/ 819295 w 1073145"/>
              <a:gd name="connsiteY168" fmla="*/ 1557733 h 2835275"/>
              <a:gd name="connsiteX169" fmla="*/ 835051 w 1073145"/>
              <a:gd name="connsiteY169" fmla="*/ 1575950 h 2835275"/>
              <a:gd name="connsiteX170" fmla="*/ 979496 w 1073145"/>
              <a:gd name="connsiteY170" fmla="*/ 1536794 h 2835275"/>
              <a:gd name="connsiteX171" fmla="*/ 979934 w 1073145"/>
              <a:gd name="connsiteY171" fmla="*/ 1536736 h 2835275"/>
              <a:gd name="connsiteX172" fmla="*/ 980785 w 1073145"/>
              <a:gd name="connsiteY172" fmla="*/ 1536968 h 2835275"/>
              <a:gd name="connsiteX173" fmla="*/ 981561 w 1073145"/>
              <a:gd name="connsiteY173" fmla="*/ 1538012 h 2835275"/>
              <a:gd name="connsiteX174" fmla="*/ 981574 w 1073145"/>
              <a:gd name="connsiteY174" fmla="*/ 1538064 h 2835275"/>
              <a:gd name="connsiteX175" fmla="*/ 981574 w 1073145"/>
              <a:gd name="connsiteY175" fmla="*/ 1538065 h 2835275"/>
              <a:gd name="connsiteX176" fmla="*/ 1056073 w 1073145"/>
              <a:gd name="connsiteY176" fmla="*/ 1849214 h 2835275"/>
              <a:gd name="connsiteX177" fmla="*/ 1071874 w 1073145"/>
              <a:gd name="connsiteY177" fmla="*/ 1964756 h 2835275"/>
              <a:gd name="connsiteX178" fmla="*/ 1043090 w 1073145"/>
              <a:gd name="connsiteY178" fmla="*/ 1989336 h 2835275"/>
              <a:gd name="connsiteX179" fmla="*/ 1043091 w 1073145"/>
              <a:gd name="connsiteY179" fmla="*/ 1989339 h 2835275"/>
              <a:gd name="connsiteX180" fmla="*/ 708389 w 1073145"/>
              <a:gd name="connsiteY180" fmla="*/ 2106854 h 2835275"/>
              <a:gd name="connsiteX181" fmla="*/ 708396 w 1073145"/>
              <a:gd name="connsiteY181" fmla="*/ 2106857 h 2835275"/>
              <a:gd name="connsiteX182" fmla="*/ 769434 w 1073145"/>
              <a:gd name="connsiteY182" fmla="*/ 2239291 h 2835275"/>
              <a:gd name="connsiteX183" fmla="*/ 788952 w 1073145"/>
              <a:gd name="connsiteY183" fmla="*/ 2286416 h 2835275"/>
              <a:gd name="connsiteX184" fmla="*/ 822416 w 1073145"/>
              <a:gd name="connsiteY184" fmla="*/ 2363670 h 2835275"/>
              <a:gd name="connsiteX185" fmla="*/ 863546 w 1073145"/>
              <a:gd name="connsiteY185" fmla="*/ 2422356 h 2835275"/>
              <a:gd name="connsiteX186" fmla="*/ 874355 w 1073145"/>
              <a:gd name="connsiteY186" fmla="*/ 2417136 h 2835275"/>
              <a:gd name="connsiteX187" fmla="*/ 875083 w 1073145"/>
              <a:gd name="connsiteY187" fmla="*/ 2416969 h 2835275"/>
              <a:gd name="connsiteX188" fmla="*/ 875380 w 1073145"/>
              <a:gd name="connsiteY188" fmla="*/ 2416995 h 2835275"/>
              <a:gd name="connsiteX189" fmla="*/ 916672 w 1073145"/>
              <a:gd name="connsiteY189" fmla="*/ 2427472 h 2835275"/>
              <a:gd name="connsiteX190" fmla="*/ 946543 w 1073145"/>
              <a:gd name="connsiteY190" fmla="*/ 2450610 h 2835275"/>
              <a:gd name="connsiteX191" fmla="*/ 951538 w 1073145"/>
              <a:gd name="connsiteY191" fmla="*/ 2480882 h 2835275"/>
              <a:gd name="connsiteX192" fmla="*/ 951542 w 1073145"/>
              <a:gd name="connsiteY192" fmla="*/ 2480885 h 2835275"/>
              <a:gd name="connsiteX193" fmla="*/ 1016333 w 1073145"/>
              <a:gd name="connsiteY193" fmla="*/ 2595768 h 2835275"/>
              <a:gd name="connsiteX194" fmla="*/ 1015849 w 1073145"/>
              <a:gd name="connsiteY194" fmla="*/ 2597953 h 2835275"/>
              <a:gd name="connsiteX195" fmla="*/ 1000180 w 1073145"/>
              <a:gd name="connsiteY195" fmla="*/ 2609165 h 2835275"/>
              <a:gd name="connsiteX196" fmla="*/ 999207 w 1073145"/>
              <a:gd name="connsiteY196" fmla="*/ 2609477 h 2835275"/>
              <a:gd name="connsiteX197" fmla="*/ 997865 w 1073145"/>
              <a:gd name="connsiteY197" fmla="*/ 2608806 h 2835275"/>
              <a:gd name="connsiteX198" fmla="*/ 947714 w 1073145"/>
              <a:gd name="connsiteY198" fmla="*/ 2541776 h 2835275"/>
              <a:gd name="connsiteX199" fmla="*/ 947710 w 1073145"/>
              <a:gd name="connsiteY199" fmla="*/ 2541779 h 2835275"/>
              <a:gd name="connsiteX200" fmla="*/ 929952 w 1073145"/>
              <a:gd name="connsiteY200" fmla="*/ 2542610 h 2835275"/>
              <a:gd name="connsiteX201" fmla="*/ 929952 w 1073145"/>
              <a:gd name="connsiteY201" fmla="*/ 2542613 h 2835275"/>
              <a:gd name="connsiteX202" fmla="*/ 921963 w 1073145"/>
              <a:gd name="connsiteY202" fmla="*/ 2543968 h 2835275"/>
              <a:gd name="connsiteX203" fmla="*/ 921963 w 1073145"/>
              <a:gd name="connsiteY203" fmla="*/ 2543971 h 2835275"/>
              <a:gd name="connsiteX204" fmla="*/ 921960 w 1073145"/>
              <a:gd name="connsiteY204" fmla="*/ 2543969 h 2835275"/>
              <a:gd name="connsiteX205" fmla="*/ 898909 w 1073145"/>
              <a:gd name="connsiteY205" fmla="*/ 2582238 h 2835275"/>
              <a:gd name="connsiteX206" fmla="*/ 895571 w 1073145"/>
              <a:gd name="connsiteY206" fmla="*/ 2605349 h 2835275"/>
              <a:gd name="connsiteX207" fmla="*/ 861709 w 1073145"/>
              <a:gd name="connsiteY207" fmla="*/ 2718635 h 2835275"/>
              <a:gd name="connsiteX208" fmla="*/ 767512 w 1073145"/>
              <a:gd name="connsiteY208" fmla="*/ 2770919 h 2835275"/>
              <a:gd name="connsiteX209" fmla="*/ 754452 w 1073145"/>
              <a:gd name="connsiteY209" fmla="*/ 2771717 h 2835275"/>
              <a:gd name="connsiteX210" fmla="*/ 744549 w 1073145"/>
              <a:gd name="connsiteY210" fmla="*/ 2771162 h 2835275"/>
              <a:gd name="connsiteX211" fmla="*/ 744549 w 1073145"/>
              <a:gd name="connsiteY211" fmla="*/ 2771165 h 2835275"/>
              <a:gd name="connsiteX212" fmla="*/ 721249 w 1073145"/>
              <a:gd name="connsiteY212" fmla="*/ 2763075 h 2835275"/>
              <a:gd name="connsiteX213" fmla="*/ 711871 w 1073145"/>
              <a:gd name="connsiteY213" fmla="*/ 2726036 h 2835275"/>
              <a:gd name="connsiteX214" fmla="*/ 734954 w 1073145"/>
              <a:gd name="connsiteY214" fmla="*/ 2708632 h 2835275"/>
              <a:gd name="connsiteX215" fmla="*/ 763527 w 1073145"/>
              <a:gd name="connsiteY215" fmla="*/ 2685559 h 2835275"/>
              <a:gd name="connsiteX216" fmla="*/ 768776 w 1073145"/>
              <a:gd name="connsiteY216" fmla="*/ 2632900 h 2835275"/>
              <a:gd name="connsiteX217" fmla="*/ 767141 w 1073145"/>
              <a:gd name="connsiteY217" fmla="*/ 2617736 h 2835275"/>
              <a:gd name="connsiteX218" fmla="*/ 765502 w 1073145"/>
              <a:gd name="connsiteY218" fmla="*/ 2602541 h 2835275"/>
              <a:gd name="connsiteX219" fmla="*/ 763967 w 1073145"/>
              <a:gd name="connsiteY219" fmla="*/ 2583719 h 2835275"/>
              <a:gd name="connsiteX220" fmla="*/ 749589 w 1073145"/>
              <a:gd name="connsiteY220" fmla="*/ 2499099 h 2835275"/>
              <a:gd name="connsiteX221" fmla="*/ 680216 w 1073145"/>
              <a:gd name="connsiteY221" fmla="*/ 2346142 h 2835275"/>
              <a:gd name="connsiteX222" fmla="*/ 646799 w 1073145"/>
              <a:gd name="connsiteY222" fmla="*/ 2297513 h 2835275"/>
              <a:gd name="connsiteX223" fmla="*/ 621133 w 1073145"/>
              <a:gd name="connsiteY223" fmla="*/ 2265126 h 2835275"/>
              <a:gd name="connsiteX224" fmla="*/ 596419 w 1073145"/>
              <a:gd name="connsiteY224" fmla="*/ 2233952 h 2835275"/>
              <a:gd name="connsiteX225" fmla="*/ 518159 w 1073145"/>
              <a:gd name="connsiteY225" fmla="*/ 2117068 h 2835275"/>
              <a:gd name="connsiteX226" fmla="*/ 518044 w 1073145"/>
              <a:gd name="connsiteY226" fmla="*/ 2116885 h 2835275"/>
              <a:gd name="connsiteX227" fmla="*/ 478032 w 1073145"/>
              <a:gd name="connsiteY227" fmla="*/ 2059963 h 2835275"/>
              <a:gd name="connsiteX228" fmla="*/ 463566 w 1073145"/>
              <a:gd name="connsiteY228" fmla="*/ 2058145 h 2835275"/>
              <a:gd name="connsiteX229" fmla="*/ 463557 w 1073145"/>
              <a:gd name="connsiteY229" fmla="*/ 2058148 h 2835275"/>
              <a:gd name="connsiteX230" fmla="*/ 498465 w 1073145"/>
              <a:gd name="connsiteY230" fmla="*/ 2216735 h 2835275"/>
              <a:gd name="connsiteX231" fmla="*/ 470707 w 1073145"/>
              <a:gd name="connsiteY231" fmla="*/ 2565941 h 2835275"/>
              <a:gd name="connsiteX232" fmla="*/ 470716 w 1073145"/>
              <a:gd name="connsiteY232" fmla="*/ 2565944 h 2835275"/>
              <a:gd name="connsiteX233" fmla="*/ 485608 w 1073145"/>
              <a:gd name="connsiteY233" fmla="*/ 2570459 h 2835275"/>
              <a:gd name="connsiteX234" fmla="*/ 486386 w 1073145"/>
              <a:gd name="connsiteY234" fmla="*/ 2570963 h 2835275"/>
              <a:gd name="connsiteX235" fmla="*/ 524424 w 1073145"/>
              <a:gd name="connsiteY235" fmla="*/ 2634981 h 2835275"/>
              <a:gd name="connsiteX236" fmla="*/ 507019 w 1073145"/>
              <a:gd name="connsiteY236" fmla="*/ 2714687 h 2835275"/>
              <a:gd name="connsiteX237" fmla="*/ 507028 w 1073145"/>
              <a:gd name="connsiteY237" fmla="*/ 2714689 h 2835275"/>
              <a:gd name="connsiteX238" fmla="*/ 500396 w 1073145"/>
              <a:gd name="connsiteY238" fmla="*/ 2820608 h 2835275"/>
              <a:gd name="connsiteX239" fmla="*/ 499786 w 1073145"/>
              <a:gd name="connsiteY239" fmla="*/ 2821799 h 2835275"/>
              <a:gd name="connsiteX240" fmla="*/ 498724 w 1073145"/>
              <a:gd name="connsiteY240" fmla="*/ 2822178 h 2835275"/>
              <a:gd name="connsiteX241" fmla="*/ 498499 w 1073145"/>
              <a:gd name="connsiteY241" fmla="*/ 2822163 h 2835275"/>
              <a:gd name="connsiteX242" fmla="*/ 482634 w 1073145"/>
              <a:gd name="connsiteY242" fmla="*/ 2820008 h 2835275"/>
              <a:gd name="connsiteX243" fmla="*/ 481185 w 1073145"/>
              <a:gd name="connsiteY243" fmla="*/ 2818322 h 2835275"/>
              <a:gd name="connsiteX244" fmla="*/ 482732 w 1073145"/>
              <a:gd name="connsiteY244" fmla="*/ 2721811 h 2835275"/>
              <a:gd name="connsiteX245" fmla="*/ 482730 w 1073145"/>
              <a:gd name="connsiteY245" fmla="*/ 2721814 h 2835275"/>
              <a:gd name="connsiteX246" fmla="*/ 473832 w 1073145"/>
              <a:gd name="connsiteY246" fmla="*/ 2709417 h 2835275"/>
              <a:gd name="connsiteX247" fmla="*/ 469627 w 1073145"/>
              <a:gd name="connsiteY247" fmla="*/ 2709110 h 2835275"/>
              <a:gd name="connsiteX248" fmla="*/ 465498 w 1073145"/>
              <a:gd name="connsiteY248" fmla="*/ 2709360 h 2835275"/>
              <a:gd name="connsiteX249" fmla="*/ 421666 w 1073145"/>
              <a:gd name="connsiteY249" fmla="*/ 2735180 h 2835275"/>
              <a:gd name="connsiteX250" fmla="*/ 395315 w 1073145"/>
              <a:gd name="connsiteY250" fmla="*/ 2766529 h 2835275"/>
              <a:gd name="connsiteX251" fmla="*/ 339312 w 1073145"/>
              <a:gd name="connsiteY251" fmla="*/ 2824326 h 2835275"/>
              <a:gd name="connsiteX252" fmla="*/ 308912 w 1073145"/>
              <a:gd name="connsiteY252" fmla="*/ 2834631 h 2835275"/>
              <a:gd name="connsiteX253" fmla="*/ 297395 w 1073145"/>
              <a:gd name="connsiteY253" fmla="*/ 2835276 h 2835275"/>
              <a:gd name="connsiteX254" fmla="*/ 278367 w 1073145"/>
              <a:gd name="connsiteY254" fmla="*/ 2833975 h 2835275"/>
              <a:gd name="connsiteX255" fmla="*/ 262232 w 1073145"/>
              <a:gd name="connsiteY255" fmla="*/ 2831650 h 2835275"/>
              <a:gd name="connsiteX256" fmla="*/ 246631 w 1073145"/>
              <a:gd name="connsiteY256" fmla="*/ 2829399 h 2835275"/>
              <a:gd name="connsiteX257" fmla="*/ 199183 w 1073145"/>
              <a:gd name="connsiteY257" fmla="*/ 2827125 h 2835275"/>
              <a:gd name="connsiteX258" fmla="*/ 173800 w 1073145"/>
              <a:gd name="connsiteY258" fmla="*/ 2826149 h 2835275"/>
              <a:gd name="connsiteX259" fmla="*/ 155017 w 1073145"/>
              <a:gd name="connsiteY259" fmla="*/ 2810307 h 2835275"/>
              <a:gd name="connsiteX260" fmla="*/ 155029 w 1073145"/>
              <a:gd name="connsiteY260" fmla="*/ 2810310 h 2835275"/>
              <a:gd name="connsiteX261" fmla="*/ 160562 w 1073145"/>
              <a:gd name="connsiteY261" fmla="*/ 2767619 h 2835275"/>
              <a:gd name="connsiteX262" fmla="*/ 246159 w 1073145"/>
              <a:gd name="connsiteY262" fmla="*/ 2742054 h 2835275"/>
              <a:gd name="connsiteX263" fmla="*/ 246170 w 1073145"/>
              <a:gd name="connsiteY263" fmla="*/ 2742056 h 2835275"/>
              <a:gd name="connsiteX264" fmla="*/ 283554 w 1073145"/>
              <a:gd name="connsiteY264" fmla="*/ 2690428 h 2835275"/>
              <a:gd name="connsiteX265" fmla="*/ 283550 w 1073145"/>
              <a:gd name="connsiteY265" fmla="*/ 2690431 h 2835275"/>
              <a:gd name="connsiteX266" fmla="*/ 336963 w 1073145"/>
              <a:gd name="connsiteY266" fmla="*/ 2568468 h 2835275"/>
              <a:gd name="connsiteX267" fmla="*/ 333120 w 1073145"/>
              <a:gd name="connsiteY267" fmla="*/ 2378946 h 2835275"/>
              <a:gd name="connsiteX268" fmla="*/ 333120 w 1073145"/>
              <a:gd name="connsiteY268" fmla="*/ 2378949 h 2835275"/>
              <a:gd name="connsiteX269" fmla="*/ 318611 w 1073145"/>
              <a:gd name="connsiteY269" fmla="*/ 2229980 h 2835275"/>
              <a:gd name="connsiteX270" fmla="*/ 315610 w 1073145"/>
              <a:gd name="connsiteY270" fmla="*/ 2103914 h 2835275"/>
              <a:gd name="connsiteX271" fmla="*/ 315621 w 1073145"/>
              <a:gd name="connsiteY271" fmla="*/ 2103917 h 2835275"/>
              <a:gd name="connsiteX272" fmla="*/ 305260 w 1073145"/>
              <a:gd name="connsiteY272" fmla="*/ 2074111 h 2835275"/>
              <a:gd name="connsiteX273" fmla="*/ 305012 w 1073145"/>
              <a:gd name="connsiteY273" fmla="*/ 2058337 h 2835275"/>
              <a:gd name="connsiteX274" fmla="*/ 305022 w 1073145"/>
              <a:gd name="connsiteY274" fmla="*/ 2058340 h 2835275"/>
              <a:gd name="connsiteX275" fmla="*/ 205276 w 1073145"/>
              <a:gd name="connsiteY275" fmla="*/ 2057783 h 2835275"/>
              <a:gd name="connsiteX276" fmla="*/ 203611 w 1073145"/>
              <a:gd name="connsiteY276" fmla="*/ 2056143 h 2835275"/>
              <a:gd name="connsiteX277" fmla="*/ 194824 w 1073145"/>
              <a:gd name="connsiteY277" fmla="*/ 1627448 h 2835275"/>
              <a:gd name="connsiteX278" fmla="*/ 194814 w 1073145"/>
              <a:gd name="connsiteY278" fmla="*/ 1627451 h 2835275"/>
              <a:gd name="connsiteX279" fmla="*/ 178463 w 1073145"/>
              <a:gd name="connsiteY279" fmla="*/ 1487025 h 2835275"/>
              <a:gd name="connsiteX280" fmla="*/ 171374 w 1073145"/>
              <a:gd name="connsiteY280" fmla="*/ 1352576 h 2835275"/>
              <a:gd name="connsiteX281" fmla="*/ 171386 w 1073145"/>
              <a:gd name="connsiteY281" fmla="*/ 1352579 h 2835275"/>
              <a:gd name="connsiteX282" fmla="*/ 153340 w 1073145"/>
              <a:gd name="connsiteY282" fmla="*/ 1352192 h 2835275"/>
              <a:gd name="connsiteX283" fmla="*/ 152118 w 1073145"/>
              <a:gd name="connsiteY283" fmla="*/ 1351622 h 2835275"/>
              <a:gd name="connsiteX284" fmla="*/ 151711 w 1073145"/>
              <a:gd name="connsiteY284" fmla="*/ 1350336 h 2835275"/>
              <a:gd name="connsiteX285" fmla="*/ 155963 w 1073145"/>
              <a:gd name="connsiteY285" fmla="*/ 1311279 h 2835275"/>
              <a:gd name="connsiteX286" fmla="*/ 118238 w 1073145"/>
              <a:gd name="connsiteY286" fmla="*/ 1401152 h 2835275"/>
              <a:gd name="connsiteX287" fmla="*/ 116694 w 1073145"/>
              <a:gd name="connsiteY287" fmla="*/ 1402179 h 2835275"/>
              <a:gd name="connsiteX288" fmla="*/ 116197 w 1073145"/>
              <a:gd name="connsiteY288" fmla="*/ 1402103 h 2835275"/>
              <a:gd name="connsiteX289" fmla="*/ 105996 w 1073145"/>
              <a:gd name="connsiteY289" fmla="*/ 1398933 h 2835275"/>
              <a:gd name="connsiteX290" fmla="*/ 105984 w 1073145"/>
              <a:gd name="connsiteY290" fmla="*/ 1398936 h 2835275"/>
              <a:gd name="connsiteX291" fmla="*/ 82276 w 1073145"/>
              <a:gd name="connsiteY291" fmla="*/ 1434938 h 2835275"/>
              <a:gd name="connsiteX292" fmla="*/ 70345 w 1073145"/>
              <a:gd name="connsiteY292" fmla="*/ 1441791 h 2835275"/>
              <a:gd name="connsiteX293" fmla="*/ 55486 w 1073145"/>
              <a:gd name="connsiteY293" fmla="*/ 1455890 h 2835275"/>
              <a:gd name="connsiteX294" fmla="*/ 55975 w 1073145"/>
              <a:gd name="connsiteY294" fmla="*/ 1461249 h 2835275"/>
              <a:gd name="connsiteX295" fmla="*/ 63885 w 1073145"/>
              <a:gd name="connsiteY295" fmla="*/ 1482112 h 2835275"/>
              <a:gd name="connsiteX296" fmla="*/ 71254 w 1073145"/>
              <a:gd name="connsiteY296" fmla="*/ 1501427 h 2835275"/>
              <a:gd name="connsiteX297" fmla="*/ 55680 w 1073145"/>
              <a:gd name="connsiteY297" fmla="*/ 1523895 h 2835275"/>
              <a:gd name="connsiteX298" fmla="*/ 55680 w 1073145"/>
              <a:gd name="connsiteY298" fmla="*/ 1523898 h 2835275"/>
              <a:gd name="connsiteX299" fmla="*/ 55644 w 1073145"/>
              <a:gd name="connsiteY299" fmla="*/ 1523912 h 2835275"/>
              <a:gd name="connsiteX300" fmla="*/ 55643 w 1073145"/>
              <a:gd name="connsiteY300" fmla="*/ 1523912 h 2835275"/>
              <a:gd name="connsiteX301" fmla="*/ 54948 w 1073145"/>
              <a:gd name="connsiteY301" fmla="*/ 1524063 h 2835275"/>
              <a:gd name="connsiteX302" fmla="*/ 54390 w 1073145"/>
              <a:gd name="connsiteY302" fmla="*/ 1523968 h 2835275"/>
              <a:gd name="connsiteX303" fmla="*/ 5602 w 1073145"/>
              <a:gd name="connsiteY303" fmla="*/ 1488370 h 2835275"/>
              <a:gd name="connsiteX304" fmla="*/ 5896 w 1073145"/>
              <a:gd name="connsiteY304" fmla="*/ 1410691 h 2835275"/>
              <a:gd name="connsiteX305" fmla="*/ 32969 w 1073145"/>
              <a:gd name="connsiteY305" fmla="*/ 1373532 h 2835275"/>
              <a:gd name="connsiteX306" fmla="*/ 32982 w 1073145"/>
              <a:gd name="connsiteY306" fmla="*/ 1373534 h 2835275"/>
              <a:gd name="connsiteX307" fmla="*/ 170128 w 1073145"/>
              <a:gd name="connsiteY307" fmla="*/ 1049613 h 2835275"/>
              <a:gd name="connsiteX308" fmla="*/ 170139 w 1073145"/>
              <a:gd name="connsiteY308" fmla="*/ 1049616 h 2835275"/>
              <a:gd name="connsiteX309" fmla="*/ 181031 w 1073145"/>
              <a:gd name="connsiteY309" fmla="*/ 952123 h 2835275"/>
              <a:gd name="connsiteX310" fmla="*/ 170534 w 1073145"/>
              <a:gd name="connsiteY310" fmla="*/ 872206 h 2835275"/>
              <a:gd name="connsiteX311" fmla="*/ 166607 w 1073145"/>
              <a:gd name="connsiteY311" fmla="*/ 859316 h 2835275"/>
              <a:gd name="connsiteX312" fmla="*/ 154023 w 1073145"/>
              <a:gd name="connsiteY312" fmla="*/ 769985 h 2835275"/>
              <a:gd name="connsiteX313" fmla="*/ 209357 w 1073145"/>
              <a:gd name="connsiteY313" fmla="*/ 645587 h 2835275"/>
              <a:gd name="connsiteX314" fmla="*/ 209369 w 1073145"/>
              <a:gd name="connsiteY314" fmla="*/ 645591 h 2835275"/>
              <a:gd name="connsiteX315" fmla="*/ 267945 w 1073145"/>
              <a:gd name="connsiteY315" fmla="*/ 541758 h 2835275"/>
              <a:gd name="connsiteX316" fmla="*/ 359871 w 1073145"/>
              <a:gd name="connsiteY316" fmla="*/ 489354 h 2835275"/>
              <a:gd name="connsiteX317" fmla="*/ 359881 w 1073145"/>
              <a:gd name="connsiteY317" fmla="*/ 489357 h 2835275"/>
              <a:gd name="connsiteX318" fmla="*/ 362823 w 1073145"/>
              <a:gd name="connsiteY318" fmla="*/ 413463 h 2835275"/>
              <a:gd name="connsiteX319" fmla="*/ 362833 w 1073145"/>
              <a:gd name="connsiteY319" fmla="*/ 413466 h 2835275"/>
              <a:gd name="connsiteX320" fmla="*/ 311872 w 1073145"/>
              <a:gd name="connsiteY320" fmla="*/ 356436 h 2835275"/>
              <a:gd name="connsiteX321" fmla="*/ 297203 w 1073145"/>
              <a:gd name="connsiteY321" fmla="*/ 287053 h 2835275"/>
              <a:gd name="connsiteX322" fmla="*/ 297214 w 1073145"/>
              <a:gd name="connsiteY322" fmla="*/ 287056 h 2835275"/>
              <a:gd name="connsiteX323" fmla="*/ 286396 w 1073145"/>
              <a:gd name="connsiteY323" fmla="*/ 268284 h 2835275"/>
              <a:gd name="connsiteX324" fmla="*/ 289174 w 1073145"/>
              <a:gd name="connsiteY324" fmla="*/ 244112 h 2835275"/>
              <a:gd name="connsiteX325" fmla="*/ 289185 w 1073145"/>
              <a:gd name="connsiteY325" fmla="*/ 244115 h 2835275"/>
              <a:gd name="connsiteX326" fmla="*/ 282978 w 1073145"/>
              <a:gd name="connsiteY326" fmla="*/ 211612 h 2835275"/>
              <a:gd name="connsiteX327" fmla="*/ 296361 w 1073145"/>
              <a:gd name="connsiteY327" fmla="*/ 135404 h 2835275"/>
              <a:gd name="connsiteX328" fmla="*/ 349125 w 1073145"/>
              <a:gd name="connsiteY328" fmla="*/ 76239 h 2835275"/>
              <a:gd name="connsiteX329" fmla="*/ 349135 w 1073145"/>
              <a:gd name="connsiteY329" fmla="*/ 76242 h 2835275"/>
              <a:gd name="connsiteX330" fmla="*/ 375684 w 1073145"/>
              <a:gd name="connsiteY330" fmla="*/ 25602 h 2835275"/>
              <a:gd name="connsiteX331" fmla="*/ 375684 w 1073145"/>
              <a:gd name="connsiteY331" fmla="*/ 25605 h 2835275"/>
              <a:gd name="connsiteX332" fmla="*/ 416930 w 1073145"/>
              <a:gd name="connsiteY332" fmla="*/ 231 h 2835275"/>
              <a:gd name="connsiteX333" fmla="*/ 416930 w 1073145"/>
              <a:gd name="connsiteY333" fmla="*/ 233 h 2835275"/>
              <a:gd name="connsiteX334" fmla="*/ 420763 w 1073145"/>
              <a:gd name="connsiteY334" fmla="*/ 0 h 283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</a:cxnLst>
            <a:rect l="l" t="t" r="r" b="b"/>
            <a:pathLst>
              <a:path w="1073145" h="2835275">
                <a:moveTo>
                  <a:pt x="291374" y="244134"/>
                </a:moveTo>
                <a:cubicBezTo>
                  <a:pt x="291373" y="244134"/>
                  <a:pt x="291373" y="244134"/>
                  <a:pt x="291373" y="244135"/>
                </a:cubicBezTo>
                <a:lnTo>
                  <a:pt x="291365" y="244138"/>
                </a:lnTo>
                <a:lnTo>
                  <a:pt x="291366" y="244134"/>
                </a:lnTo>
                <a:close/>
                <a:moveTo>
                  <a:pt x="116740" y="1399115"/>
                </a:moveTo>
                <a:lnTo>
                  <a:pt x="115578" y="1399656"/>
                </a:lnTo>
                <a:lnTo>
                  <a:pt x="115590" y="1399659"/>
                </a:lnTo>
                <a:cubicBezTo>
                  <a:pt x="115640" y="1399662"/>
                  <a:pt x="115690" y="1399665"/>
                  <a:pt x="115739" y="1399665"/>
                </a:cubicBezTo>
                <a:cubicBezTo>
                  <a:pt x="116147" y="1399665"/>
                  <a:pt x="116530" y="1399458"/>
                  <a:pt x="116752" y="1399115"/>
                </a:cubicBezTo>
                <a:close/>
                <a:moveTo>
                  <a:pt x="650855" y="1450792"/>
                </a:moveTo>
                <a:lnTo>
                  <a:pt x="651251" y="1451328"/>
                </a:lnTo>
                <a:cubicBezTo>
                  <a:pt x="651174" y="1451117"/>
                  <a:pt x="651038" y="1450931"/>
                  <a:pt x="650862" y="1450792"/>
                </a:cubicBezTo>
                <a:close/>
                <a:moveTo>
                  <a:pt x="780763" y="1562717"/>
                </a:moveTo>
                <a:cubicBezTo>
                  <a:pt x="777250" y="1564431"/>
                  <a:pt x="773396" y="1566253"/>
                  <a:pt x="769605" y="1566494"/>
                </a:cubicBezTo>
                <a:cubicBezTo>
                  <a:pt x="769305" y="1566513"/>
                  <a:pt x="769006" y="1566522"/>
                  <a:pt x="768709" y="1566522"/>
                </a:cubicBezTo>
                <a:cubicBezTo>
                  <a:pt x="765292" y="1566522"/>
                  <a:pt x="762055" y="1565319"/>
                  <a:pt x="759121" y="1564155"/>
                </a:cubicBezTo>
                <a:lnTo>
                  <a:pt x="759115" y="1564158"/>
                </a:lnTo>
                <a:cubicBezTo>
                  <a:pt x="756308" y="1565759"/>
                  <a:pt x="753175" y="1567443"/>
                  <a:pt x="749488" y="1567803"/>
                </a:cubicBezTo>
                <a:cubicBezTo>
                  <a:pt x="748955" y="1567855"/>
                  <a:pt x="748414" y="1567879"/>
                  <a:pt x="747865" y="1567879"/>
                </a:cubicBezTo>
                <a:cubicBezTo>
                  <a:pt x="744684" y="1567879"/>
                  <a:pt x="741268" y="1567074"/>
                  <a:pt x="738052" y="1566264"/>
                </a:cubicBezTo>
                <a:lnTo>
                  <a:pt x="738046" y="1566267"/>
                </a:lnTo>
                <a:cubicBezTo>
                  <a:pt x="736564" y="1567836"/>
                  <a:pt x="734622" y="1569591"/>
                  <a:pt x="731609" y="1569782"/>
                </a:cubicBezTo>
                <a:cubicBezTo>
                  <a:pt x="731427" y="1569793"/>
                  <a:pt x="731242" y="1569799"/>
                  <a:pt x="731053" y="1569799"/>
                </a:cubicBezTo>
                <a:cubicBezTo>
                  <a:pt x="728142" y="1569799"/>
                  <a:pt x="724471" y="1568473"/>
                  <a:pt x="721164" y="1567246"/>
                </a:cubicBezTo>
                <a:lnTo>
                  <a:pt x="721157" y="1567249"/>
                </a:lnTo>
                <a:lnTo>
                  <a:pt x="710554" y="1572093"/>
                </a:lnTo>
                <a:lnTo>
                  <a:pt x="710561" y="1572096"/>
                </a:lnTo>
                <a:cubicBezTo>
                  <a:pt x="707768" y="1581279"/>
                  <a:pt x="704357" y="1592851"/>
                  <a:pt x="696390" y="1592851"/>
                </a:cubicBezTo>
                <a:cubicBezTo>
                  <a:pt x="696252" y="1592851"/>
                  <a:pt x="696113" y="1592848"/>
                  <a:pt x="695972" y="1592841"/>
                </a:cubicBezTo>
                <a:cubicBezTo>
                  <a:pt x="691626" y="1592624"/>
                  <a:pt x="686476" y="1588916"/>
                  <a:pt x="681330" y="1584305"/>
                </a:cubicBezTo>
                <a:cubicBezTo>
                  <a:pt x="677224" y="1580625"/>
                  <a:pt x="672829" y="1576087"/>
                  <a:pt x="668450" y="1571511"/>
                </a:cubicBezTo>
                <a:lnTo>
                  <a:pt x="668443" y="1571514"/>
                </a:lnTo>
                <a:cubicBezTo>
                  <a:pt x="661602" y="1581752"/>
                  <a:pt x="654681" y="1592038"/>
                  <a:pt x="646771" y="1602382"/>
                </a:cubicBezTo>
                <a:cubicBezTo>
                  <a:pt x="638513" y="1613180"/>
                  <a:pt x="629188" y="1624029"/>
                  <a:pt x="619888" y="1634834"/>
                </a:cubicBezTo>
                <a:lnTo>
                  <a:pt x="619895" y="1634838"/>
                </a:lnTo>
                <a:lnTo>
                  <a:pt x="618237" y="1649620"/>
                </a:lnTo>
                <a:lnTo>
                  <a:pt x="803668" y="1589183"/>
                </a:lnTo>
                <a:lnTo>
                  <a:pt x="802042" y="1568937"/>
                </a:lnTo>
                <a:lnTo>
                  <a:pt x="780768" y="1562717"/>
                </a:lnTo>
                <a:close/>
                <a:moveTo>
                  <a:pt x="614730" y="1650772"/>
                </a:moveTo>
                <a:cubicBezTo>
                  <a:pt x="614730" y="1650772"/>
                  <a:pt x="614730" y="1650772"/>
                  <a:pt x="614729" y="1650772"/>
                </a:cubicBezTo>
                <a:lnTo>
                  <a:pt x="614727" y="1650775"/>
                </a:lnTo>
                <a:lnTo>
                  <a:pt x="614727" y="1650772"/>
                </a:lnTo>
                <a:close/>
                <a:moveTo>
                  <a:pt x="566339" y="901635"/>
                </a:moveTo>
                <a:cubicBezTo>
                  <a:pt x="561969" y="918270"/>
                  <a:pt x="557758" y="934495"/>
                  <a:pt x="554819" y="947503"/>
                </a:cubicBezTo>
                <a:cubicBezTo>
                  <a:pt x="554532" y="948777"/>
                  <a:pt x="554258" y="950009"/>
                  <a:pt x="553987" y="951235"/>
                </a:cubicBezTo>
                <a:cubicBezTo>
                  <a:pt x="553727" y="952408"/>
                  <a:pt x="553467" y="953578"/>
                  <a:pt x="553209" y="954722"/>
                </a:cubicBezTo>
                <a:cubicBezTo>
                  <a:pt x="550602" y="966260"/>
                  <a:pt x="547781" y="976550"/>
                  <a:pt x="538247" y="993131"/>
                </a:cubicBezTo>
                <a:cubicBezTo>
                  <a:pt x="536797" y="995654"/>
                  <a:pt x="535189" y="998325"/>
                  <a:pt x="533499" y="1001134"/>
                </a:cubicBezTo>
                <a:cubicBezTo>
                  <a:pt x="531588" y="1004311"/>
                  <a:pt x="529567" y="1007668"/>
                  <a:pt x="527508" y="1011250"/>
                </a:cubicBezTo>
                <a:cubicBezTo>
                  <a:pt x="517034" y="1029467"/>
                  <a:pt x="505706" y="1053241"/>
                  <a:pt x="504630" y="1085026"/>
                </a:cubicBezTo>
                <a:cubicBezTo>
                  <a:pt x="503342" y="1123059"/>
                  <a:pt x="516699" y="1172655"/>
                  <a:pt x="529642" y="1220652"/>
                </a:cubicBezTo>
                <a:cubicBezTo>
                  <a:pt x="531580" y="1227840"/>
                  <a:pt x="533507" y="1234987"/>
                  <a:pt x="535371" y="1242045"/>
                </a:cubicBezTo>
                <a:cubicBezTo>
                  <a:pt x="549646" y="1296098"/>
                  <a:pt x="560277" y="1345158"/>
                  <a:pt x="554908" y="1391048"/>
                </a:cubicBezTo>
                <a:cubicBezTo>
                  <a:pt x="551740" y="1418120"/>
                  <a:pt x="543010" y="1444027"/>
                  <a:pt x="534162" y="1470301"/>
                </a:cubicBezTo>
                <a:cubicBezTo>
                  <a:pt x="528002" y="1488591"/>
                  <a:pt x="521781" y="1507068"/>
                  <a:pt x="517254" y="1526369"/>
                </a:cubicBezTo>
                <a:cubicBezTo>
                  <a:pt x="506329" y="1572939"/>
                  <a:pt x="505238" y="1624413"/>
                  <a:pt x="504258" y="1676160"/>
                </a:cubicBezTo>
                <a:lnTo>
                  <a:pt x="550346" y="1675488"/>
                </a:lnTo>
                <a:lnTo>
                  <a:pt x="550354" y="1675491"/>
                </a:lnTo>
                <a:cubicBezTo>
                  <a:pt x="563211" y="1666353"/>
                  <a:pt x="575985" y="1657232"/>
                  <a:pt x="590007" y="1643374"/>
                </a:cubicBezTo>
                <a:cubicBezTo>
                  <a:pt x="603726" y="1629815"/>
                  <a:pt x="618654" y="1611709"/>
                  <a:pt x="633693" y="1593357"/>
                </a:cubicBezTo>
                <a:lnTo>
                  <a:pt x="633701" y="1593360"/>
                </a:lnTo>
                <a:cubicBezTo>
                  <a:pt x="628223" y="1591653"/>
                  <a:pt x="622399" y="1588836"/>
                  <a:pt x="624165" y="1579784"/>
                </a:cubicBezTo>
                <a:cubicBezTo>
                  <a:pt x="624971" y="1575649"/>
                  <a:pt x="627409" y="1570155"/>
                  <a:pt x="629983" y="1564327"/>
                </a:cubicBezTo>
                <a:cubicBezTo>
                  <a:pt x="633259" y="1556911"/>
                  <a:pt x="636859" y="1548744"/>
                  <a:pt x="638393" y="1541141"/>
                </a:cubicBezTo>
                <a:cubicBezTo>
                  <a:pt x="640153" y="1532420"/>
                  <a:pt x="639207" y="1524352"/>
                  <a:pt x="638313" y="1516808"/>
                </a:cubicBezTo>
                <a:cubicBezTo>
                  <a:pt x="637817" y="1512618"/>
                  <a:pt x="637329" y="1508533"/>
                  <a:pt x="637403" y="1504698"/>
                </a:cubicBezTo>
                <a:cubicBezTo>
                  <a:pt x="637556" y="1496728"/>
                  <a:pt x="640125" y="1489978"/>
                  <a:pt x="642538" y="1483601"/>
                </a:cubicBezTo>
                <a:lnTo>
                  <a:pt x="642538" y="1483601"/>
                </a:lnTo>
                <a:cubicBezTo>
                  <a:pt x="643381" y="1481372"/>
                  <a:pt x="644204" y="1479196"/>
                  <a:pt x="644926" y="1476992"/>
                </a:cubicBezTo>
                <a:cubicBezTo>
                  <a:pt x="647440" y="1469313"/>
                  <a:pt x="648745" y="1461211"/>
                  <a:pt x="649942" y="1452939"/>
                </a:cubicBezTo>
                <a:lnTo>
                  <a:pt x="649949" y="1452942"/>
                </a:lnTo>
                <a:lnTo>
                  <a:pt x="650115" y="1452952"/>
                </a:lnTo>
                <a:lnTo>
                  <a:pt x="650115" y="1452955"/>
                </a:lnTo>
                <a:cubicBezTo>
                  <a:pt x="650715" y="1452952"/>
                  <a:pt x="651219" y="1452514"/>
                  <a:pt x="651310" y="1451930"/>
                </a:cubicBezTo>
                <a:lnTo>
                  <a:pt x="651317" y="1451933"/>
                </a:lnTo>
                <a:lnTo>
                  <a:pt x="650122" y="1451741"/>
                </a:lnTo>
                <a:lnTo>
                  <a:pt x="650115" y="1451744"/>
                </a:lnTo>
                <a:cubicBezTo>
                  <a:pt x="650057" y="1452141"/>
                  <a:pt x="650000" y="1452540"/>
                  <a:pt x="649942" y="1452939"/>
                </a:cubicBezTo>
                <a:lnTo>
                  <a:pt x="649925" y="1452937"/>
                </a:lnTo>
                <a:lnTo>
                  <a:pt x="642914" y="1451827"/>
                </a:lnTo>
                <a:cubicBezTo>
                  <a:pt x="642254" y="1451723"/>
                  <a:pt x="641804" y="1451103"/>
                  <a:pt x="641909" y="1450444"/>
                </a:cubicBezTo>
                <a:cubicBezTo>
                  <a:pt x="641932" y="1450294"/>
                  <a:pt x="641983" y="1450155"/>
                  <a:pt x="642054" y="1450031"/>
                </a:cubicBezTo>
                <a:lnTo>
                  <a:pt x="642061" y="1450034"/>
                </a:lnTo>
                <a:cubicBezTo>
                  <a:pt x="642321" y="1450352"/>
                  <a:pt x="642691" y="1450568"/>
                  <a:pt x="643103" y="1450633"/>
                </a:cubicBezTo>
                <a:lnTo>
                  <a:pt x="650115" y="1451740"/>
                </a:lnTo>
                <a:cubicBezTo>
                  <a:pt x="650172" y="1451343"/>
                  <a:pt x="650229" y="1450945"/>
                  <a:pt x="650286" y="1450547"/>
                </a:cubicBezTo>
                <a:lnTo>
                  <a:pt x="650293" y="1450550"/>
                </a:lnTo>
                <a:lnTo>
                  <a:pt x="643292" y="1449439"/>
                </a:lnTo>
                <a:cubicBezTo>
                  <a:pt x="643228" y="1449428"/>
                  <a:pt x="643164" y="1449424"/>
                  <a:pt x="643102" y="1449424"/>
                </a:cubicBezTo>
                <a:cubicBezTo>
                  <a:pt x="642666" y="1449424"/>
                  <a:pt x="642270" y="1449659"/>
                  <a:pt x="642057" y="1450026"/>
                </a:cubicBezTo>
                <a:cubicBezTo>
                  <a:pt x="642030" y="1449991"/>
                  <a:pt x="642003" y="1449956"/>
                  <a:pt x="641978" y="1449919"/>
                </a:cubicBezTo>
                <a:cubicBezTo>
                  <a:pt x="641718" y="1449536"/>
                  <a:pt x="641629" y="1449062"/>
                  <a:pt x="641731" y="1448610"/>
                </a:cubicBezTo>
                <a:cubicBezTo>
                  <a:pt x="650116" y="1411414"/>
                  <a:pt x="658434" y="1374481"/>
                  <a:pt x="658822" y="1346915"/>
                </a:cubicBezTo>
                <a:cubicBezTo>
                  <a:pt x="659123" y="1325491"/>
                  <a:pt x="654629" y="1309700"/>
                  <a:pt x="651246" y="1297827"/>
                </a:cubicBezTo>
                <a:cubicBezTo>
                  <a:pt x="650296" y="1294493"/>
                  <a:pt x="649422" y="1291428"/>
                  <a:pt x="648776" y="1288646"/>
                </a:cubicBezTo>
                <a:cubicBezTo>
                  <a:pt x="647656" y="1283820"/>
                  <a:pt x="647225" y="1279866"/>
                  <a:pt x="646623" y="1274359"/>
                </a:cubicBezTo>
                <a:cubicBezTo>
                  <a:pt x="645637" y="1265337"/>
                  <a:pt x="644165" y="1251850"/>
                  <a:pt x="638426" y="1222757"/>
                </a:cubicBezTo>
                <a:cubicBezTo>
                  <a:pt x="629181" y="1175888"/>
                  <a:pt x="608882" y="1088593"/>
                  <a:pt x="588570" y="1001244"/>
                </a:cubicBezTo>
                <a:lnTo>
                  <a:pt x="588567" y="1001230"/>
                </a:lnTo>
                <a:lnTo>
                  <a:pt x="566347" y="901635"/>
                </a:lnTo>
                <a:close/>
                <a:moveTo>
                  <a:pt x="205844" y="2054987"/>
                </a:moveTo>
                <a:cubicBezTo>
                  <a:pt x="205968" y="2055233"/>
                  <a:pt x="206172" y="2055431"/>
                  <a:pt x="206423" y="2055546"/>
                </a:cubicBezTo>
                <a:lnTo>
                  <a:pt x="205856" y="2054987"/>
                </a:lnTo>
                <a:close/>
                <a:moveTo>
                  <a:pt x="921175" y="2540713"/>
                </a:moveTo>
                <a:cubicBezTo>
                  <a:pt x="921175" y="2540713"/>
                  <a:pt x="921175" y="2540713"/>
                  <a:pt x="921175" y="2540713"/>
                </a:cubicBezTo>
                <a:lnTo>
                  <a:pt x="921179" y="2540716"/>
                </a:lnTo>
                <a:lnTo>
                  <a:pt x="921179" y="2540713"/>
                </a:lnTo>
                <a:lnTo>
                  <a:pt x="921179" y="2540716"/>
                </a:lnTo>
                <a:close/>
                <a:moveTo>
                  <a:pt x="922058" y="2543944"/>
                </a:moveTo>
                <a:lnTo>
                  <a:pt x="922056" y="2543944"/>
                </a:lnTo>
                <a:lnTo>
                  <a:pt x="921995" y="2543960"/>
                </a:lnTo>
                <a:lnTo>
                  <a:pt x="922058" y="2543944"/>
                </a:lnTo>
                <a:close/>
                <a:moveTo>
                  <a:pt x="1013802" y="2595672"/>
                </a:moveTo>
                <a:lnTo>
                  <a:pt x="1013512" y="2596978"/>
                </a:lnTo>
                <a:cubicBezTo>
                  <a:pt x="1013864" y="2596642"/>
                  <a:pt x="1013979" y="2596125"/>
                  <a:pt x="1013805" y="2595672"/>
                </a:cubicBezTo>
                <a:close/>
                <a:moveTo>
                  <a:pt x="999004" y="2606561"/>
                </a:moveTo>
                <a:lnTo>
                  <a:pt x="999004" y="2606564"/>
                </a:lnTo>
                <a:cubicBezTo>
                  <a:pt x="999006" y="2606563"/>
                  <a:pt x="999009" y="2606564"/>
                  <a:pt x="999012" y="2606566"/>
                </a:cubicBezTo>
                <a:cubicBezTo>
                  <a:pt x="999186" y="2606655"/>
                  <a:pt x="999376" y="2606700"/>
                  <a:pt x="999565" y="2606700"/>
                </a:cubicBezTo>
                <a:cubicBezTo>
                  <a:pt x="999635" y="2606700"/>
                  <a:pt x="999706" y="2606693"/>
                  <a:pt x="999776" y="2606681"/>
                </a:cubicBezTo>
                <a:lnTo>
                  <a:pt x="999780" y="2606684"/>
                </a:lnTo>
                <a:lnTo>
                  <a:pt x="999007" y="2606561"/>
                </a:lnTo>
                <a:close/>
                <a:moveTo>
                  <a:pt x="483354" y="2817014"/>
                </a:moveTo>
                <a:cubicBezTo>
                  <a:pt x="483405" y="2817522"/>
                  <a:pt x="483772" y="2817945"/>
                  <a:pt x="484268" y="2818067"/>
                </a:cubicBezTo>
                <a:lnTo>
                  <a:pt x="483363" y="2817014"/>
                </a:lnTo>
                <a:close/>
                <a:moveTo>
                  <a:pt x="420763" y="0"/>
                </a:moveTo>
                <a:cubicBezTo>
                  <a:pt x="420955" y="0"/>
                  <a:pt x="421147" y="2"/>
                  <a:pt x="421338" y="5"/>
                </a:cubicBezTo>
                <a:lnTo>
                  <a:pt x="421338" y="9"/>
                </a:lnTo>
                <a:cubicBezTo>
                  <a:pt x="436461" y="294"/>
                  <a:pt x="448199" y="12099"/>
                  <a:pt x="459276" y="23247"/>
                </a:cubicBezTo>
                <a:lnTo>
                  <a:pt x="459285" y="23250"/>
                </a:lnTo>
                <a:cubicBezTo>
                  <a:pt x="478004" y="28571"/>
                  <a:pt x="497231" y="34072"/>
                  <a:pt x="510407" y="47052"/>
                </a:cubicBezTo>
                <a:cubicBezTo>
                  <a:pt x="523615" y="60064"/>
                  <a:pt x="530591" y="80454"/>
                  <a:pt x="537398" y="100329"/>
                </a:cubicBezTo>
                <a:lnTo>
                  <a:pt x="537406" y="100332"/>
                </a:lnTo>
                <a:cubicBezTo>
                  <a:pt x="550496" y="118935"/>
                  <a:pt x="563797" y="137866"/>
                  <a:pt x="568966" y="160596"/>
                </a:cubicBezTo>
                <a:cubicBezTo>
                  <a:pt x="574112" y="183231"/>
                  <a:pt x="571160" y="209512"/>
                  <a:pt x="568219" y="235438"/>
                </a:cubicBezTo>
                <a:lnTo>
                  <a:pt x="568228" y="235441"/>
                </a:lnTo>
                <a:cubicBezTo>
                  <a:pt x="571741" y="242394"/>
                  <a:pt x="575256" y="249795"/>
                  <a:pt x="571891" y="263166"/>
                </a:cubicBezTo>
                <a:cubicBezTo>
                  <a:pt x="568536" y="276502"/>
                  <a:pt x="558312" y="295868"/>
                  <a:pt x="551231" y="305689"/>
                </a:cubicBezTo>
                <a:cubicBezTo>
                  <a:pt x="545169" y="314095"/>
                  <a:pt x="541110" y="315929"/>
                  <a:pt x="537142" y="316396"/>
                </a:cubicBezTo>
                <a:lnTo>
                  <a:pt x="537142" y="316399"/>
                </a:lnTo>
                <a:cubicBezTo>
                  <a:pt x="537019" y="316410"/>
                  <a:pt x="536896" y="316423"/>
                  <a:pt x="536773" y="316435"/>
                </a:cubicBezTo>
                <a:lnTo>
                  <a:pt x="536782" y="316438"/>
                </a:lnTo>
                <a:cubicBezTo>
                  <a:pt x="536781" y="329281"/>
                  <a:pt x="536623" y="342513"/>
                  <a:pt x="531583" y="352676"/>
                </a:cubicBezTo>
                <a:cubicBezTo>
                  <a:pt x="526441" y="363043"/>
                  <a:pt x="516315" y="370043"/>
                  <a:pt x="506548" y="376685"/>
                </a:cubicBezTo>
                <a:lnTo>
                  <a:pt x="506557" y="376688"/>
                </a:lnTo>
                <a:cubicBezTo>
                  <a:pt x="506163" y="393840"/>
                  <a:pt x="505895" y="410576"/>
                  <a:pt x="511444" y="425485"/>
                </a:cubicBezTo>
                <a:cubicBezTo>
                  <a:pt x="517084" y="440636"/>
                  <a:pt x="528804" y="454063"/>
                  <a:pt x="540763" y="465904"/>
                </a:cubicBezTo>
                <a:cubicBezTo>
                  <a:pt x="552653" y="477679"/>
                  <a:pt x="564511" y="487632"/>
                  <a:pt x="584789" y="497095"/>
                </a:cubicBezTo>
                <a:cubicBezTo>
                  <a:pt x="588543" y="498847"/>
                  <a:pt x="592601" y="500589"/>
                  <a:pt x="596844" y="502410"/>
                </a:cubicBezTo>
                <a:cubicBezTo>
                  <a:pt x="615518" y="510425"/>
                  <a:pt x="637932" y="520010"/>
                  <a:pt x="653038" y="538965"/>
                </a:cubicBezTo>
                <a:cubicBezTo>
                  <a:pt x="671514" y="562149"/>
                  <a:pt x="678859" y="599100"/>
                  <a:pt x="682798" y="628671"/>
                </a:cubicBezTo>
                <a:cubicBezTo>
                  <a:pt x="686753" y="658365"/>
                  <a:pt x="687323" y="681132"/>
                  <a:pt x="687893" y="703823"/>
                </a:cubicBezTo>
                <a:lnTo>
                  <a:pt x="687894" y="703826"/>
                </a:lnTo>
                <a:cubicBezTo>
                  <a:pt x="691868" y="773097"/>
                  <a:pt x="695840" y="842319"/>
                  <a:pt x="702457" y="904543"/>
                </a:cubicBezTo>
                <a:cubicBezTo>
                  <a:pt x="709075" y="966775"/>
                  <a:pt x="718340" y="1022023"/>
                  <a:pt x="727613" y="1077322"/>
                </a:cubicBezTo>
                <a:lnTo>
                  <a:pt x="727617" y="1077347"/>
                </a:lnTo>
                <a:lnTo>
                  <a:pt x="746253" y="1199714"/>
                </a:lnTo>
                <a:lnTo>
                  <a:pt x="746256" y="1199717"/>
                </a:lnTo>
                <a:cubicBezTo>
                  <a:pt x="757788" y="1253344"/>
                  <a:pt x="769359" y="1307151"/>
                  <a:pt x="771914" y="1335045"/>
                </a:cubicBezTo>
                <a:cubicBezTo>
                  <a:pt x="772545" y="1341931"/>
                  <a:pt x="772630" y="1347275"/>
                  <a:pt x="772378" y="1351677"/>
                </a:cubicBezTo>
                <a:cubicBezTo>
                  <a:pt x="771985" y="1358514"/>
                  <a:pt x="770779" y="1363020"/>
                  <a:pt x="769613" y="1367379"/>
                </a:cubicBezTo>
                <a:cubicBezTo>
                  <a:pt x="768475" y="1371632"/>
                  <a:pt x="767379" y="1375736"/>
                  <a:pt x="767024" y="1381923"/>
                </a:cubicBezTo>
                <a:cubicBezTo>
                  <a:pt x="766066" y="1398623"/>
                  <a:pt x="770481" y="1430305"/>
                  <a:pt x="774978" y="1462384"/>
                </a:cubicBezTo>
                <a:lnTo>
                  <a:pt x="774984" y="1462387"/>
                </a:lnTo>
                <a:cubicBezTo>
                  <a:pt x="782240" y="1469461"/>
                  <a:pt x="789743" y="1476956"/>
                  <a:pt x="792278" y="1490832"/>
                </a:cubicBezTo>
                <a:cubicBezTo>
                  <a:pt x="794761" y="1504420"/>
                  <a:pt x="792448" y="1524114"/>
                  <a:pt x="790098" y="1543547"/>
                </a:cubicBezTo>
                <a:lnTo>
                  <a:pt x="790104" y="1543550"/>
                </a:lnTo>
                <a:cubicBezTo>
                  <a:pt x="800834" y="1547830"/>
                  <a:pt x="811706" y="1552245"/>
                  <a:pt x="819295" y="1557733"/>
                </a:cubicBezTo>
                <a:cubicBezTo>
                  <a:pt x="826837" y="1563186"/>
                  <a:pt x="831097" y="1569658"/>
                  <a:pt x="835051" y="1575950"/>
                </a:cubicBezTo>
                <a:lnTo>
                  <a:pt x="979496" y="1536794"/>
                </a:lnTo>
                <a:cubicBezTo>
                  <a:pt x="979640" y="1536755"/>
                  <a:pt x="979788" y="1536736"/>
                  <a:pt x="979934" y="1536736"/>
                </a:cubicBezTo>
                <a:cubicBezTo>
                  <a:pt x="980231" y="1536736"/>
                  <a:pt x="980525" y="1536815"/>
                  <a:pt x="980785" y="1536968"/>
                </a:cubicBezTo>
                <a:cubicBezTo>
                  <a:pt x="981174" y="1537197"/>
                  <a:pt x="981453" y="1537573"/>
                  <a:pt x="981561" y="1538012"/>
                </a:cubicBezTo>
                <a:lnTo>
                  <a:pt x="981574" y="1538064"/>
                </a:lnTo>
                <a:lnTo>
                  <a:pt x="981574" y="1538065"/>
                </a:lnTo>
                <a:cubicBezTo>
                  <a:pt x="1010651" y="1657194"/>
                  <a:pt x="1039734" y="1776345"/>
                  <a:pt x="1056073" y="1849214"/>
                </a:cubicBezTo>
                <a:cubicBezTo>
                  <a:pt x="1072364" y="1921875"/>
                  <a:pt x="1076115" y="1948945"/>
                  <a:pt x="1071874" y="1964756"/>
                </a:cubicBezTo>
                <a:cubicBezTo>
                  <a:pt x="1067513" y="1981018"/>
                  <a:pt x="1054815" y="1985304"/>
                  <a:pt x="1043090" y="1989336"/>
                </a:cubicBezTo>
                <a:lnTo>
                  <a:pt x="1043091" y="1989339"/>
                </a:lnTo>
                <a:lnTo>
                  <a:pt x="708389" y="2106854"/>
                </a:lnTo>
                <a:lnTo>
                  <a:pt x="708396" y="2106857"/>
                </a:lnTo>
                <a:cubicBezTo>
                  <a:pt x="729271" y="2150392"/>
                  <a:pt x="750144" y="2193988"/>
                  <a:pt x="769434" y="2239291"/>
                </a:cubicBezTo>
                <a:cubicBezTo>
                  <a:pt x="776143" y="2255046"/>
                  <a:pt x="782659" y="2271006"/>
                  <a:pt x="788952" y="2286416"/>
                </a:cubicBezTo>
                <a:cubicBezTo>
                  <a:pt x="800996" y="2315915"/>
                  <a:pt x="812204" y="2343363"/>
                  <a:pt x="822416" y="2363670"/>
                </a:cubicBezTo>
                <a:cubicBezTo>
                  <a:pt x="837592" y="2393849"/>
                  <a:pt x="850557" y="2408229"/>
                  <a:pt x="863546" y="2422356"/>
                </a:cubicBezTo>
                <a:lnTo>
                  <a:pt x="874355" y="2417136"/>
                </a:lnTo>
                <a:cubicBezTo>
                  <a:pt x="874583" y="2417025"/>
                  <a:pt x="874832" y="2416969"/>
                  <a:pt x="875083" y="2416969"/>
                </a:cubicBezTo>
                <a:cubicBezTo>
                  <a:pt x="875182" y="2416969"/>
                  <a:pt x="875281" y="2416978"/>
                  <a:pt x="875380" y="2416995"/>
                </a:cubicBezTo>
                <a:cubicBezTo>
                  <a:pt x="889504" y="2419538"/>
                  <a:pt x="903855" y="2422114"/>
                  <a:pt x="916672" y="2427472"/>
                </a:cubicBezTo>
                <a:cubicBezTo>
                  <a:pt x="929459" y="2432817"/>
                  <a:pt x="940906" y="2441005"/>
                  <a:pt x="946543" y="2450610"/>
                </a:cubicBezTo>
                <a:cubicBezTo>
                  <a:pt x="952123" y="2460116"/>
                  <a:pt x="951845" y="2470773"/>
                  <a:pt x="951538" y="2480882"/>
                </a:cubicBezTo>
                <a:lnTo>
                  <a:pt x="951542" y="2480885"/>
                </a:lnTo>
                <a:lnTo>
                  <a:pt x="1016333" y="2595768"/>
                </a:lnTo>
                <a:cubicBezTo>
                  <a:pt x="1016753" y="2596513"/>
                  <a:pt x="1016544" y="2597455"/>
                  <a:pt x="1015849" y="2597953"/>
                </a:cubicBezTo>
                <a:lnTo>
                  <a:pt x="1000180" y="2609165"/>
                </a:lnTo>
                <a:cubicBezTo>
                  <a:pt x="999885" y="2609376"/>
                  <a:pt x="999545" y="2609477"/>
                  <a:pt x="999207" y="2609477"/>
                </a:cubicBezTo>
                <a:cubicBezTo>
                  <a:pt x="998697" y="2609477"/>
                  <a:pt x="998193" y="2609245"/>
                  <a:pt x="997865" y="2608806"/>
                </a:cubicBezTo>
                <a:lnTo>
                  <a:pt x="947714" y="2541776"/>
                </a:lnTo>
                <a:lnTo>
                  <a:pt x="947710" y="2541779"/>
                </a:lnTo>
                <a:cubicBezTo>
                  <a:pt x="941748" y="2541830"/>
                  <a:pt x="935878" y="2541913"/>
                  <a:pt x="929952" y="2542610"/>
                </a:cubicBezTo>
                <a:lnTo>
                  <a:pt x="929952" y="2542613"/>
                </a:lnTo>
                <a:cubicBezTo>
                  <a:pt x="927294" y="2542923"/>
                  <a:pt x="924637" y="2543358"/>
                  <a:pt x="921963" y="2543968"/>
                </a:cubicBezTo>
                <a:lnTo>
                  <a:pt x="921963" y="2543971"/>
                </a:lnTo>
                <a:lnTo>
                  <a:pt x="921960" y="2543969"/>
                </a:lnTo>
                <a:cubicBezTo>
                  <a:pt x="913742" y="2545847"/>
                  <a:pt x="904717" y="2549170"/>
                  <a:pt x="898909" y="2582238"/>
                </a:cubicBezTo>
                <a:cubicBezTo>
                  <a:pt x="897741" y="2588887"/>
                  <a:pt x="896709" y="2596717"/>
                  <a:pt x="895571" y="2605349"/>
                </a:cubicBezTo>
                <a:cubicBezTo>
                  <a:pt x="891046" y="2639691"/>
                  <a:pt x="884896" y="2686645"/>
                  <a:pt x="861709" y="2718635"/>
                </a:cubicBezTo>
                <a:cubicBezTo>
                  <a:pt x="838696" y="2750384"/>
                  <a:pt x="799104" y="2767203"/>
                  <a:pt x="767512" y="2770919"/>
                </a:cubicBezTo>
                <a:cubicBezTo>
                  <a:pt x="762983" y="2771452"/>
                  <a:pt x="758605" y="2771717"/>
                  <a:pt x="754452" y="2771717"/>
                </a:cubicBezTo>
                <a:cubicBezTo>
                  <a:pt x="750980" y="2771717"/>
                  <a:pt x="747665" y="2771532"/>
                  <a:pt x="744549" y="2771162"/>
                </a:cubicBezTo>
                <a:lnTo>
                  <a:pt x="744549" y="2771165"/>
                </a:lnTo>
                <a:cubicBezTo>
                  <a:pt x="734877" y="2770014"/>
                  <a:pt x="727119" y="2767089"/>
                  <a:pt x="721249" y="2763075"/>
                </a:cubicBezTo>
                <a:cubicBezTo>
                  <a:pt x="707102" y="2753400"/>
                  <a:pt x="704085" y="2737421"/>
                  <a:pt x="711871" y="2726036"/>
                </a:cubicBezTo>
                <a:cubicBezTo>
                  <a:pt x="716765" y="2718881"/>
                  <a:pt x="725868" y="2713773"/>
                  <a:pt x="734954" y="2708632"/>
                </a:cubicBezTo>
                <a:cubicBezTo>
                  <a:pt x="746092" y="2702331"/>
                  <a:pt x="757428" y="2695871"/>
                  <a:pt x="763527" y="2685559"/>
                </a:cubicBezTo>
                <a:cubicBezTo>
                  <a:pt x="771082" y="2672785"/>
                  <a:pt x="770786" y="2653752"/>
                  <a:pt x="768776" y="2632900"/>
                </a:cubicBezTo>
                <a:cubicBezTo>
                  <a:pt x="768294" y="2627899"/>
                  <a:pt x="767718" y="2622824"/>
                  <a:pt x="767141" y="2617736"/>
                </a:cubicBezTo>
                <a:cubicBezTo>
                  <a:pt x="766565" y="2612659"/>
                  <a:pt x="765986" y="2607561"/>
                  <a:pt x="765502" y="2602541"/>
                </a:cubicBezTo>
                <a:cubicBezTo>
                  <a:pt x="764891" y="2596197"/>
                  <a:pt x="764430" y="2589975"/>
                  <a:pt x="763967" y="2583719"/>
                </a:cubicBezTo>
                <a:cubicBezTo>
                  <a:pt x="762177" y="2559550"/>
                  <a:pt x="760334" y="2534684"/>
                  <a:pt x="749589" y="2499099"/>
                </a:cubicBezTo>
                <a:cubicBezTo>
                  <a:pt x="736040" y="2454223"/>
                  <a:pt x="708333" y="2392296"/>
                  <a:pt x="680216" y="2346142"/>
                </a:cubicBezTo>
                <a:cubicBezTo>
                  <a:pt x="669107" y="2327907"/>
                  <a:pt x="657931" y="2312130"/>
                  <a:pt x="646799" y="2297513"/>
                </a:cubicBezTo>
                <a:cubicBezTo>
                  <a:pt x="638200" y="2286223"/>
                  <a:pt x="629633" y="2275633"/>
                  <a:pt x="621133" y="2265126"/>
                </a:cubicBezTo>
                <a:cubicBezTo>
                  <a:pt x="612808" y="2254835"/>
                  <a:pt x="604547" y="2244624"/>
                  <a:pt x="596419" y="2233952"/>
                </a:cubicBezTo>
                <a:cubicBezTo>
                  <a:pt x="569310" y="2198358"/>
                  <a:pt x="543708" y="2157678"/>
                  <a:pt x="518159" y="2117068"/>
                </a:cubicBezTo>
                <a:lnTo>
                  <a:pt x="518044" y="2116885"/>
                </a:lnTo>
                <a:lnTo>
                  <a:pt x="478032" y="2059963"/>
                </a:lnTo>
                <a:lnTo>
                  <a:pt x="463566" y="2058145"/>
                </a:lnTo>
                <a:lnTo>
                  <a:pt x="463557" y="2058148"/>
                </a:lnTo>
                <a:cubicBezTo>
                  <a:pt x="480516" y="2095129"/>
                  <a:pt x="497141" y="2133309"/>
                  <a:pt x="498465" y="2216735"/>
                </a:cubicBezTo>
                <a:cubicBezTo>
                  <a:pt x="499814" y="2301743"/>
                  <a:pt x="485277" y="2433849"/>
                  <a:pt x="470707" y="2565941"/>
                </a:cubicBezTo>
                <a:lnTo>
                  <a:pt x="470716" y="2565944"/>
                </a:lnTo>
                <a:lnTo>
                  <a:pt x="485608" y="2570459"/>
                </a:lnTo>
                <a:cubicBezTo>
                  <a:pt x="485909" y="2570550"/>
                  <a:pt x="486179" y="2570725"/>
                  <a:pt x="486386" y="2570963"/>
                </a:cubicBezTo>
                <a:cubicBezTo>
                  <a:pt x="503432" y="2590586"/>
                  <a:pt x="520965" y="2610691"/>
                  <a:pt x="524424" y="2634981"/>
                </a:cubicBezTo>
                <a:cubicBezTo>
                  <a:pt x="527864" y="2659142"/>
                  <a:pt x="517326" y="2687203"/>
                  <a:pt x="507019" y="2714687"/>
                </a:cubicBezTo>
                <a:lnTo>
                  <a:pt x="507028" y="2714689"/>
                </a:lnTo>
                <a:lnTo>
                  <a:pt x="500396" y="2820608"/>
                </a:lnTo>
                <a:cubicBezTo>
                  <a:pt x="500367" y="2821072"/>
                  <a:pt x="500146" y="2821504"/>
                  <a:pt x="499786" y="2821799"/>
                </a:cubicBezTo>
                <a:cubicBezTo>
                  <a:pt x="499485" y="2822045"/>
                  <a:pt x="499109" y="2822178"/>
                  <a:pt x="498724" y="2822178"/>
                </a:cubicBezTo>
                <a:cubicBezTo>
                  <a:pt x="498650" y="2822178"/>
                  <a:pt x="498574" y="2822173"/>
                  <a:pt x="498499" y="2822163"/>
                </a:cubicBezTo>
                <a:lnTo>
                  <a:pt x="482634" y="2820008"/>
                </a:lnTo>
                <a:cubicBezTo>
                  <a:pt x="481793" y="2819894"/>
                  <a:pt x="481171" y="2819170"/>
                  <a:pt x="481185" y="2818322"/>
                </a:cubicBezTo>
                <a:lnTo>
                  <a:pt x="482732" y="2721811"/>
                </a:lnTo>
                <a:lnTo>
                  <a:pt x="482730" y="2721814"/>
                </a:lnTo>
                <a:cubicBezTo>
                  <a:pt x="482550" y="2715575"/>
                  <a:pt x="482359" y="2710741"/>
                  <a:pt x="473832" y="2709417"/>
                </a:cubicBezTo>
                <a:cubicBezTo>
                  <a:pt x="472600" y="2709226"/>
                  <a:pt x="471195" y="2709110"/>
                  <a:pt x="469627" y="2709110"/>
                </a:cubicBezTo>
                <a:cubicBezTo>
                  <a:pt x="468355" y="2709110"/>
                  <a:pt x="466977" y="2709186"/>
                  <a:pt x="465498" y="2709360"/>
                </a:cubicBezTo>
                <a:cubicBezTo>
                  <a:pt x="455072" y="2710587"/>
                  <a:pt x="439649" y="2716683"/>
                  <a:pt x="421666" y="2735180"/>
                </a:cubicBezTo>
                <a:cubicBezTo>
                  <a:pt x="413394" y="2743688"/>
                  <a:pt x="404595" y="2754803"/>
                  <a:pt x="395315" y="2766529"/>
                </a:cubicBezTo>
                <a:cubicBezTo>
                  <a:pt x="378069" y="2788318"/>
                  <a:pt x="359130" y="2812287"/>
                  <a:pt x="339312" y="2824326"/>
                </a:cubicBezTo>
                <a:cubicBezTo>
                  <a:pt x="329321" y="2830395"/>
                  <a:pt x="319134" y="2833429"/>
                  <a:pt x="308912" y="2834631"/>
                </a:cubicBezTo>
                <a:cubicBezTo>
                  <a:pt x="305074" y="2835083"/>
                  <a:pt x="301232" y="2835276"/>
                  <a:pt x="297395" y="2835276"/>
                </a:cubicBezTo>
                <a:cubicBezTo>
                  <a:pt x="291022" y="2835276"/>
                  <a:pt x="284665" y="2834743"/>
                  <a:pt x="278367" y="2833975"/>
                </a:cubicBezTo>
                <a:cubicBezTo>
                  <a:pt x="272949" y="2833314"/>
                  <a:pt x="267562" y="2832477"/>
                  <a:pt x="262232" y="2831650"/>
                </a:cubicBezTo>
                <a:cubicBezTo>
                  <a:pt x="256959" y="2830831"/>
                  <a:pt x="251779" y="2830026"/>
                  <a:pt x="246631" y="2829399"/>
                </a:cubicBezTo>
                <a:cubicBezTo>
                  <a:pt x="229531" y="2827312"/>
                  <a:pt x="213008" y="2827210"/>
                  <a:pt x="199183" y="2827125"/>
                </a:cubicBezTo>
                <a:cubicBezTo>
                  <a:pt x="189013" y="2827062"/>
                  <a:pt x="180197" y="2827011"/>
                  <a:pt x="173800" y="2826149"/>
                </a:cubicBezTo>
                <a:cubicBezTo>
                  <a:pt x="158269" y="2824055"/>
                  <a:pt x="156435" y="2817037"/>
                  <a:pt x="155017" y="2810307"/>
                </a:cubicBezTo>
                <a:lnTo>
                  <a:pt x="155029" y="2810310"/>
                </a:lnTo>
                <a:cubicBezTo>
                  <a:pt x="150045" y="2795695"/>
                  <a:pt x="144350" y="2779476"/>
                  <a:pt x="160562" y="2767619"/>
                </a:cubicBezTo>
                <a:cubicBezTo>
                  <a:pt x="175932" y="2756378"/>
                  <a:pt x="211339" y="2749152"/>
                  <a:pt x="246159" y="2742054"/>
                </a:cubicBezTo>
                <a:lnTo>
                  <a:pt x="246170" y="2742056"/>
                </a:lnTo>
                <a:lnTo>
                  <a:pt x="283554" y="2690428"/>
                </a:lnTo>
                <a:lnTo>
                  <a:pt x="283550" y="2690431"/>
                </a:lnTo>
                <a:cubicBezTo>
                  <a:pt x="306233" y="2655166"/>
                  <a:pt x="328717" y="2620158"/>
                  <a:pt x="336963" y="2568468"/>
                </a:cubicBezTo>
                <a:cubicBezTo>
                  <a:pt x="345234" y="2516620"/>
                  <a:pt x="339198" y="2447941"/>
                  <a:pt x="333120" y="2378946"/>
                </a:cubicBezTo>
                <a:lnTo>
                  <a:pt x="333120" y="2378949"/>
                </a:lnTo>
                <a:cubicBezTo>
                  <a:pt x="327329" y="2327446"/>
                  <a:pt x="321531" y="2275894"/>
                  <a:pt x="318611" y="2229980"/>
                </a:cubicBezTo>
                <a:cubicBezTo>
                  <a:pt x="315699" y="2184188"/>
                  <a:pt x="315651" y="2144017"/>
                  <a:pt x="315610" y="2103914"/>
                </a:cubicBezTo>
                <a:lnTo>
                  <a:pt x="315621" y="2103917"/>
                </a:lnTo>
                <a:cubicBezTo>
                  <a:pt x="311336" y="2093057"/>
                  <a:pt x="306989" y="2082026"/>
                  <a:pt x="305260" y="2074111"/>
                </a:cubicBezTo>
                <a:cubicBezTo>
                  <a:pt x="303728" y="2067096"/>
                  <a:pt x="304239" y="2062488"/>
                  <a:pt x="305012" y="2058337"/>
                </a:cubicBezTo>
                <a:lnTo>
                  <a:pt x="305022" y="2058340"/>
                </a:lnTo>
                <a:lnTo>
                  <a:pt x="205276" y="2057783"/>
                </a:lnTo>
                <a:cubicBezTo>
                  <a:pt x="204368" y="2057778"/>
                  <a:pt x="203629" y="2057050"/>
                  <a:pt x="203611" y="2056143"/>
                </a:cubicBezTo>
                <a:lnTo>
                  <a:pt x="194824" y="1627448"/>
                </a:lnTo>
                <a:lnTo>
                  <a:pt x="194814" y="1627451"/>
                </a:lnTo>
                <a:cubicBezTo>
                  <a:pt x="188598" y="1580291"/>
                  <a:pt x="182379" y="1533091"/>
                  <a:pt x="178463" y="1487025"/>
                </a:cubicBezTo>
                <a:cubicBezTo>
                  <a:pt x="174587" y="1441439"/>
                  <a:pt x="172967" y="1396979"/>
                  <a:pt x="171374" y="1352576"/>
                </a:cubicBezTo>
                <a:lnTo>
                  <a:pt x="171386" y="1352579"/>
                </a:lnTo>
                <a:lnTo>
                  <a:pt x="153340" y="1352192"/>
                </a:lnTo>
                <a:cubicBezTo>
                  <a:pt x="152871" y="1352182"/>
                  <a:pt x="152427" y="1351975"/>
                  <a:pt x="152118" y="1351622"/>
                </a:cubicBezTo>
                <a:cubicBezTo>
                  <a:pt x="151808" y="1351270"/>
                  <a:pt x="151660" y="1350803"/>
                  <a:pt x="151711" y="1350336"/>
                </a:cubicBezTo>
                <a:lnTo>
                  <a:pt x="155963" y="1311279"/>
                </a:lnTo>
                <a:lnTo>
                  <a:pt x="118238" y="1401152"/>
                </a:lnTo>
                <a:cubicBezTo>
                  <a:pt x="117971" y="1401788"/>
                  <a:pt x="117352" y="1402179"/>
                  <a:pt x="116694" y="1402179"/>
                </a:cubicBezTo>
                <a:cubicBezTo>
                  <a:pt x="116529" y="1402179"/>
                  <a:pt x="116362" y="1402154"/>
                  <a:pt x="116197" y="1402103"/>
                </a:cubicBezTo>
                <a:lnTo>
                  <a:pt x="105996" y="1398933"/>
                </a:lnTo>
                <a:lnTo>
                  <a:pt x="105984" y="1398936"/>
                </a:lnTo>
                <a:cubicBezTo>
                  <a:pt x="99830" y="1412644"/>
                  <a:pt x="93337" y="1426694"/>
                  <a:pt x="82276" y="1434938"/>
                </a:cubicBezTo>
                <a:cubicBezTo>
                  <a:pt x="78512" y="1437743"/>
                  <a:pt x="74251" y="1439852"/>
                  <a:pt x="70345" y="1441791"/>
                </a:cubicBezTo>
                <a:cubicBezTo>
                  <a:pt x="62041" y="1445911"/>
                  <a:pt x="55961" y="1449102"/>
                  <a:pt x="55486" y="1455890"/>
                </a:cubicBezTo>
                <a:cubicBezTo>
                  <a:pt x="55378" y="1457434"/>
                  <a:pt x="55553" y="1459231"/>
                  <a:pt x="55975" y="1461249"/>
                </a:cubicBezTo>
                <a:cubicBezTo>
                  <a:pt x="57236" y="1467286"/>
                  <a:pt x="60550" y="1474687"/>
                  <a:pt x="63885" y="1482112"/>
                </a:cubicBezTo>
                <a:cubicBezTo>
                  <a:pt x="66978" y="1488998"/>
                  <a:pt x="70109" y="1495948"/>
                  <a:pt x="71254" y="1501427"/>
                </a:cubicBezTo>
                <a:cubicBezTo>
                  <a:pt x="74202" y="1515540"/>
                  <a:pt x="64161" y="1520023"/>
                  <a:pt x="55680" y="1523895"/>
                </a:cubicBezTo>
                <a:lnTo>
                  <a:pt x="55680" y="1523898"/>
                </a:lnTo>
                <a:lnTo>
                  <a:pt x="55644" y="1523912"/>
                </a:lnTo>
                <a:lnTo>
                  <a:pt x="55643" y="1523912"/>
                </a:lnTo>
                <a:cubicBezTo>
                  <a:pt x="55423" y="1524013"/>
                  <a:pt x="55186" y="1524063"/>
                  <a:pt x="54948" y="1524063"/>
                </a:cubicBezTo>
                <a:cubicBezTo>
                  <a:pt x="54759" y="1524063"/>
                  <a:pt x="54570" y="1524032"/>
                  <a:pt x="54390" y="1523968"/>
                </a:cubicBezTo>
                <a:cubicBezTo>
                  <a:pt x="34903" y="1517076"/>
                  <a:pt x="14481" y="1509945"/>
                  <a:pt x="5602" y="1488370"/>
                </a:cubicBezTo>
                <a:cubicBezTo>
                  <a:pt x="-3156" y="1467089"/>
                  <a:pt x="-539" y="1432037"/>
                  <a:pt x="5896" y="1410691"/>
                </a:cubicBezTo>
                <a:cubicBezTo>
                  <a:pt x="12350" y="1389279"/>
                  <a:pt x="22755" y="1381229"/>
                  <a:pt x="32969" y="1373532"/>
                </a:cubicBezTo>
                <a:lnTo>
                  <a:pt x="32982" y="1373534"/>
                </a:lnTo>
                <a:lnTo>
                  <a:pt x="170128" y="1049613"/>
                </a:lnTo>
                <a:lnTo>
                  <a:pt x="170139" y="1049616"/>
                </a:lnTo>
                <a:cubicBezTo>
                  <a:pt x="175132" y="1015104"/>
                  <a:pt x="180097" y="980736"/>
                  <a:pt x="181031" y="952123"/>
                </a:cubicBezTo>
                <a:cubicBezTo>
                  <a:pt x="181965" y="923541"/>
                  <a:pt x="178875" y="900713"/>
                  <a:pt x="170534" y="872206"/>
                </a:cubicBezTo>
                <a:cubicBezTo>
                  <a:pt x="169314" y="868035"/>
                  <a:pt x="167981" y="863742"/>
                  <a:pt x="166607" y="859316"/>
                </a:cubicBezTo>
                <a:cubicBezTo>
                  <a:pt x="158590" y="833492"/>
                  <a:pt x="149195" y="803308"/>
                  <a:pt x="154023" y="769985"/>
                </a:cubicBezTo>
                <a:cubicBezTo>
                  <a:pt x="159654" y="731123"/>
                  <a:pt x="184627" y="688153"/>
                  <a:pt x="209357" y="645587"/>
                </a:cubicBezTo>
                <a:lnTo>
                  <a:pt x="209369" y="645591"/>
                </a:lnTo>
                <a:cubicBezTo>
                  <a:pt x="225904" y="606985"/>
                  <a:pt x="242589" y="567980"/>
                  <a:pt x="267945" y="541758"/>
                </a:cubicBezTo>
                <a:cubicBezTo>
                  <a:pt x="293083" y="515761"/>
                  <a:pt x="326639" y="502425"/>
                  <a:pt x="359871" y="489354"/>
                </a:cubicBezTo>
                <a:lnTo>
                  <a:pt x="359881" y="489357"/>
                </a:lnTo>
                <a:lnTo>
                  <a:pt x="362823" y="413463"/>
                </a:lnTo>
                <a:lnTo>
                  <a:pt x="362833" y="413466"/>
                </a:lnTo>
                <a:cubicBezTo>
                  <a:pt x="342973" y="395682"/>
                  <a:pt x="322883" y="377615"/>
                  <a:pt x="311872" y="356436"/>
                </a:cubicBezTo>
                <a:cubicBezTo>
                  <a:pt x="300822" y="335183"/>
                  <a:pt x="298973" y="310920"/>
                  <a:pt x="297203" y="287053"/>
                </a:cubicBezTo>
                <a:lnTo>
                  <a:pt x="297214" y="287056"/>
                </a:lnTo>
                <a:cubicBezTo>
                  <a:pt x="292633" y="281576"/>
                  <a:pt x="287772" y="275684"/>
                  <a:pt x="286396" y="268284"/>
                </a:cubicBezTo>
                <a:cubicBezTo>
                  <a:pt x="285032" y="260950"/>
                  <a:pt x="287138" y="252308"/>
                  <a:pt x="289174" y="244112"/>
                </a:cubicBezTo>
                <a:lnTo>
                  <a:pt x="289185" y="244115"/>
                </a:lnTo>
                <a:cubicBezTo>
                  <a:pt x="286228" y="237507"/>
                  <a:pt x="283353" y="230560"/>
                  <a:pt x="282978" y="211612"/>
                </a:cubicBezTo>
                <a:cubicBezTo>
                  <a:pt x="282597" y="192339"/>
                  <a:pt x="284788" y="160243"/>
                  <a:pt x="296361" y="135404"/>
                </a:cubicBezTo>
                <a:cubicBezTo>
                  <a:pt x="307891" y="110658"/>
                  <a:pt x="328663" y="93294"/>
                  <a:pt x="349125" y="76239"/>
                </a:cubicBezTo>
                <a:lnTo>
                  <a:pt x="349135" y="76242"/>
                </a:lnTo>
                <a:cubicBezTo>
                  <a:pt x="356116" y="58364"/>
                  <a:pt x="363244" y="40193"/>
                  <a:pt x="375684" y="25602"/>
                </a:cubicBezTo>
                <a:lnTo>
                  <a:pt x="375684" y="25605"/>
                </a:lnTo>
                <a:cubicBezTo>
                  <a:pt x="386990" y="12340"/>
                  <a:pt x="402809" y="1892"/>
                  <a:pt x="416930" y="231"/>
                </a:cubicBezTo>
                <a:lnTo>
                  <a:pt x="416930" y="233"/>
                </a:lnTo>
                <a:cubicBezTo>
                  <a:pt x="418220" y="79"/>
                  <a:pt x="419500" y="0"/>
                  <a:pt x="420763" y="0"/>
                </a:cubicBezTo>
                <a:close/>
              </a:path>
            </a:pathLst>
          </a:custGeom>
          <a:solidFill>
            <a:schemeClr val="accent1"/>
          </a:solidFill>
          <a:ln w="416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C5A7AA5-0F76-4E58-A295-2ABC967E122F}"/>
              </a:ext>
            </a:extLst>
          </p:cNvPr>
          <p:cNvSpPr/>
          <p:nvPr/>
        </p:nvSpPr>
        <p:spPr>
          <a:xfrm>
            <a:off x="4360713" y="4810167"/>
            <a:ext cx="904238" cy="1412872"/>
          </a:xfrm>
          <a:custGeom>
            <a:avLst/>
            <a:gdLst>
              <a:gd name="connsiteX0" fmla="*/ 878806 w 1870696"/>
              <a:gd name="connsiteY0" fmla="*/ 7005 h 2922963"/>
              <a:gd name="connsiteX1" fmla="*/ 879504 w 1870696"/>
              <a:gd name="connsiteY1" fmla="*/ 7019 h 2922963"/>
              <a:gd name="connsiteX2" fmla="*/ 878097 w 1870696"/>
              <a:gd name="connsiteY2" fmla="*/ 7547 h 2922963"/>
              <a:gd name="connsiteX3" fmla="*/ 878806 w 1870696"/>
              <a:gd name="connsiteY3" fmla="*/ 7005 h 2922963"/>
              <a:gd name="connsiteX4" fmla="*/ 284446 w 1870696"/>
              <a:gd name="connsiteY4" fmla="*/ 1357966 h 2922963"/>
              <a:gd name="connsiteX5" fmla="*/ 284641 w 1870696"/>
              <a:gd name="connsiteY5" fmla="*/ 1357970 h 2922963"/>
              <a:gd name="connsiteX6" fmla="*/ 284240 w 1870696"/>
              <a:gd name="connsiteY6" fmla="*/ 1358517 h 2922963"/>
              <a:gd name="connsiteX7" fmla="*/ 284446 w 1870696"/>
              <a:gd name="connsiteY7" fmla="*/ 1357966 h 2922963"/>
              <a:gd name="connsiteX8" fmla="*/ 557377 w 1870696"/>
              <a:gd name="connsiteY8" fmla="*/ 1365217 h 2922963"/>
              <a:gd name="connsiteX9" fmla="*/ 557942 w 1870696"/>
              <a:gd name="connsiteY9" fmla="*/ 1365227 h 2922963"/>
              <a:gd name="connsiteX10" fmla="*/ 556792 w 1870696"/>
              <a:gd name="connsiteY10" fmla="*/ 1365740 h 2922963"/>
              <a:gd name="connsiteX11" fmla="*/ 557377 w 1870696"/>
              <a:gd name="connsiteY11" fmla="*/ 1365217 h 2922963"/>
              <a:gd name="connsiteX12" fmla="*/ 477190 w 1870696"/>
              <a:gd name="connsiteY12" fmla="*/ 1466096 h 2922963"/>
              <a:gd name="connsiteX13" fmla="*/ 579772 w 1870696"/>
              <a:gd name="connsiteY13" fmla="*/ 1531801 h 2922963"/>
              <a:gd name="connsiteX14" fmla="*/ 579802 w 1870696"/>
              <a:gd name="connsiteY14" fmla="*/ 1531822 h 2922963"/>
              <a:gd name="connsiteX15" fmla="*/ 564323 w 1870696"/>
              <a:gd name="connsiteY15" fmla="*/ 1549235 h 2922963"/>
              <a:gd name="connsiteX16" fmla="*/ 461054 w 1870696"/>
              <a:gd name="connsiteY16" fmla="*/ 1476410 h 2922963"/>
              <a:gd name="connsiteX17" fmla="*/ 477190 w 1870696"/>
              <a:gd name="connsiteY17" fmla="*/ 1466096 h 2922963"/>
              <a:gd name="connsiteX18" fmla="*/ 570139 w 1870696"/>
              <a:gd name="connsiteY18" fmla="*/ 1941854 h 2922963"/>
              <a:gd name="connsiteX19" fmla="*/ 570784 w 1870696"/>
              <a:gd name="connsiteY19" fmla="*/ 1941968 h 2922963"/>
              <a:gd name="connsiteX20" fmla="*/ 570794 w 1870696"/>
              <a:gd name="connsiteY20" fmla="*/ 1942503 h 2922963"/>
              <a:gd name="connsiteX21" fmla="*/ 570282 w 1870696"/>
              <a:gd name="connsiteY21" fmla="*/ 1941857 h 2922963"/>
              <a:gd name="connsiteX22" fmla="*/ 1522612 w 1870696"/>
              <a:gd name="connsiteY22" fmla="*/ 2919921 h 2922963"/>
              <a:gd name="connsiteX23" fmla="*/ 1521904 w 1870696"/>
              <a:gd name="connsiteY23" fmla="*/ 2919908 h 2922963"/>
              <a:gd name="connsiteX24" fmla="*/ 1521216 w 1870696"/>
              <a:gd name="connsiteY24" fmla="*/ 2919895 h 2922963"/>
              <a:gd name="connsiteX25" fmla="*/ 877161 w 1870696"/>
              <a:gd name="connsiteY25" fmla="*/ 31 h 2922963"/>
              <a:gd name="connsiteX26" fmla="*/ 707982 w 1870696"/>
              <a:gd name="connsiteY26" fmla="*/ 60626 h 2922963"/>
              <a:gd name="connsiteX27" fmla="*/ 706798 w 1870696"/>
              <a:gd name="connsiteY27" fmla="*/ 62411 h 2922963"/>
              <a:gd name="connsiteX28" fmla="*/ 720661 w 1870696"/>
              <a:gd name="connsiteY28" fmla="*/ 106982 h 2922963"/>
              <a:gd name="connsiteX29" fmla="*/ 710269 w 1870696"/>
              <a:gd name="connsiteY29" fmla="*/ 222208 h 2922963"/>
              <a:gd name="connsiteX30" fmla="*/ 680562 w 1870696"/>
              <a:gd name="connsiteY30" fmla="*/ 273902 h 2922963"/>
              <a:gd name="connsiteX31" fmla="*/ 678790 w 1870696"/>
              <a:gd name="connsiteY31" fmla="*/ 289336 h 2922963"/>
              <a:gd name="connsiteX32" fmla="*/ 716959 w 1870696"/>
              <a:gd name="connsiteY32" fmla="*/ 310314 h 2922963"/>
              <a:gd name="connsiteX33" fmla="*/ 710113 w 1870696"/>
              <a:gd name="connsiteY33" fmla="*/ 322550 h 2922963"/>
              <a:gd name="connsiteX34" fmla="*/ 719593 w 1870696"/>
              <a:gd name="connsiteY34" fmla="*/ 329015 h 2922963"/>
              <a:gd name="connsiteX35" fmla="*/ 716476 w 1870696"/>
              <a:gd name="connsiteY35" fmla="*/ 338488 h 2922963"/>
              <a:gd name="connsiteX36" fmla="*/ 726695 w 1870696"/>
              <a:gd name="connsiteY36" fmla="*/ 354232 h 2922963"/>
              <a:gd name="connsiteX37" fmla="*/ 735194 w 1870696"/>
              <a:gd name="connsiteY37" fmla="*/ 401679 h 2922963"/>
              <a:gd name="connsiteX38" fmla="*/ 748873 w 1870696"/>
              <a:gd name="connsiteY38" fmla="*/ 407670 h 2922963"/>
              <a:gd name="connsiteX39" fmla="*/ 748986 w 1870696"/>
              <a:gd name="connsiteY39" fmla="*/ 407672 h 2922963"/>
              <a:gd name="connsiteX40" fmla="*/ 800699 w 1870696"/>
              <a:gd name="connsiteY40" fmla="*/ 404996 h 2922963"/>
              <a:gd name="connsiteX41" fmla="*/ 820108 w 1870696"/>
              <a:gd name="connsiteY41" fmla="*/ 409492 h 2922963"/>
              <a:gd name="connsiteX42" fmla="*/ 820808 w 1870696"/>
              <a:gd name="connsiteY42" fmla="*/ 409383 h 2922963"/>
              <a:gd name="connsiteX43" fmla="*/ 834133 w 1870696"/>
              <a:gd name="connsiteY43" fmla="*/ 460126 h 2922963"/>
              <a:gd name="connsiteX44" fmla="*/ 844812 w 1870696"/>
              <a:gd name="connsiteY44" fmla="*/ 473269 h 2922963"/>
              <a:gd name="connsiteX45" fmla="*/ 812232 w 1870696"/>
              <a:gd name="connsiteY45" fmla="*/ 555640 h 2922963"/>
              <a:gd name="connsiteX46" fmla="*/ 813812 w 1870696"/>
              <a:gd name="connsiteY46" fmla="*/ 652195 h 2922963"/>
              <a:gd name="connsiteX47" fmla="*/ 758787 w 1870696"/>
              <a:gd name="connsiteY47" fmla="*/ 798577 h 2922963"/>
              <a:gd name="connsiteX48" fmla="*/ 763083 w 1870696"/>
              <a:gd name="connsiteY48" fmla="*/ 1089383 h 2922963"/>
              <a:gd name="connsiteX49" fmla="*/ 750738 w 1870696"/>
              <a:gd name="connsiteY49" fmla="*/ 1160285 h 2922963"/>
              <a:gd name="connsiteX50" fmla="*/ 683643 w 1870696"/>
              <a:gd name="connsiteY50" fmla="*/ 1230477 h 2922963"/>
              <a:gd name="connsiteX51" fmla="*/ 680659 w 1870696"/>
              <a:gd name="connsiteY51" fmla="*/ 1272530 h 2922963"/>
              <a:gd name="connsiteX52" fmla="*/ 640451 w 1870696"/>
              <a:gd name="connsiteY52" fmla="*/ 1280539 h 2922963"/>
              <a:gd name="connsiteX53" fmla="*/ 639972 w 1870696"/>
              <a:gd name="connsiteY53" fmla="*/ 1280345 h 2922963"/>
              <a:gd name="connsiteX54" fmla="*/ 629338 w 1870696"/>
              <a:gd name="connsiteY54" fmla="*/ 1321719 h 2922963"/>
              <a:gd name="connsiteX55" fmla="*/ 596363 w 1870696"/>
              <a:gd name="connsiteY55" fmla="*/ 1325819 h 2922963"/>
              <a:gd name="connsiteX56" fmla="*/ 562318 w 1870696"/>
              <a:gd name="connsiteY56" fmla="*/ 1360852 h 2922963"/>
              <a:gd name="connsiteX57" fmla="*/ 551781 w 1870696"/>
              <a:gd name="connsiteY57" fmla="*/ 1359174 h 2922963"/>
              <a:gd name="connsiteX58" fmla="*/ 493995 w 1870696"/>
              <a:gd name="connsiteY58" fmla="*/ 1397168 h 2922963"/>
              <a:gd name="connsiteX59" fmla="*/ 477878 w 1870696"/>
              <a:gd name="connsiteY59" fmla="*/ 1395138 h 2922963"/>
              <a:gd name="connsiteX60" fmla="*/ 457479 w 1870696"/>
              <a:gd name="connsiteY60" fmla="*/ 1400605 h 2922963"/>
              <a:gd name="connsiteX61" fmla="*/ 418408 w 1870696"/>
              <a:gd name="connsiteY61" fmla="*/ 1444583 h 2922963"/>
              <a:gd name="connsiteX62" fmla="*/ 296971 w 1870696"/>
              <a:gd name="connsiteY62" fmla="*/ 1353870 h 2922963"/>
              <a:gd name="connsiteX63" fmla="*/ 284286 w 1870696"/>
              <a:gd name="connsiteY63" fmla="*/ 1351205 h 2922963"/>
              <a:gd name="connsiteX64" fmla="*/ 251073 w 1870696"/>
              <a:gd name="connsiteY64" fmla="*/ 1363517 h 2922963"/>
              <a:gd name="connsiteX65" fmla="*/ 0 w 1870696"/>
              <a:gd name="connsiteY65" fmla="*/ 1690933 h 2922963"/>
              <a:gd name="connsiteX66" fmla="*/ 489813 w 1870696"/>
              <a:gd name="connsiteY66" fmla="*/ 2055465 h 2922963"/>
              <a:gd name="connsiteX67" fmla="*/ 556992 w 1870696"/>
              <a:gd name="connsiteY67" fmla="*/ 1969438 h 2922963"/>
              <a:gd name="connsiteX68" fmla="*/ 558348 w 1870696"/>
              <a:gd name="connsiteY68" fmla="*/ 1970018 h 2922963"/>
              <a:gd name="connsiteX69" fmla="*/ 523528 w 1870696"/>
              <a:gd name="connsiteY69" fmla="*/ 2086526 h 2922963"/>
              <a:gd name="connsiteX70" fmla="*/ 474118 w 1870696"/>
              <a:gd name="connsiteY70" fmla="*/ 2349137 h 2922963"/>
              <a:gd name="connsiteX71" fmla="*/ 428238 w 1870696"/>
              <a:gd name="connsiteY71" fmla="*/ 2525746 h 2922963"/>
              <a:gd name="connsiteX72" fmla="*/ 316119 w 1870696"/>
              <a:gd name="connsiteY72" fmla="*/ 2612049 h 2922963"/>
              <a:gd name="connsiteX73" fmla="*/ 255855 w 1870696"/>
              <a:gd name="connsiteY73" fmla="*/ 2706568 h 2922963"/>
              <a:gd name="connsiteX74" fmla="*/ 280913 w 1870696"/>
              <a:gd name="connsiteY74" fmla="*/ 2721833 h 2922963"/>
              <a:gd name="connsiteX75" fmla="*/ 185582 w 1870696"/>
              <a:gd name="connsiteY75" fmla="*/ 2769941 h 2922963"/>
              <a:gd name="connsiteX76" fmla="*/ 171945 w 1870696"/>
              <a:gd name="connsiteY76" fmla="*/ 2771983 h 2922963"/>
              <a:gd name="connsiteX77" fmla="*/ 93992 w 1870696"/>
              <a:gd name="connsiteY77" fmla="*/ 2757769 h 2922963"/>
              <a:gd name="connsiteX78" fmla="*/ 86913 w 1870696"/>
              <a:gd name="connsiteY78" fmla="*/ 2757348 h 2922963"/>
              <a:gd name="connsiteX79" fmla="*/ 64228 w 1870696"/>
              <a:gd name="connsiteY79" fmla="*/ 2759936 h 2922963"/>
              <a:gd name="connsiteX80" fmla="*/ 38537 w 1870696"/>
              <a:gd name="connsiteY80" fmla="*/ 2789913 h 2922963"/>
              <a:gd name="connsiteX81" fmla="*/ 194660 w 1870696"/>
              <a:gd name="connsiteY81" fmla="*/ 2868055 h 2922963"/>
              <a:gd name="connsiteX82" fmla="*/ 375156 w 1870696"/>
              <a:gd name="connsiteY82" fmla="*/ 2888773 h 2922963"/>
              <a:gd name="connsiteX83" fmla="*/ 394008 w 1870696"/>
              <a:gd name="connsiteY83" fmla="*/ 2889049 h 2922963"/>
              <a:gd name="connsiteX84" fmla="*/ 399253 w 1870696"/>
              <a:gd name="connsiteY84" fmla="*/ 2893030 h 2922963"/>
              <a:gd name="connsiteX85" fmla="*/ 387983 w 1870696"/>
              <a:gd name="connsiteY85" fmla="*/ 2911058 h 2922963"/>
              <a:gd name="connsiteX86" fmla="*/ 388774 w 1870696"/>
              <a:gd name="connsiteY86" fmla="*/ 2911031 h 2922963"/>
              <a:gd name="connsiteX87" fmla="*/ 507475 w 1870696"/>
              <a:gd name="connsiteY87" fmla="*/ 2913118 h 2922963"/>
              <a:gd name="connsiteX88" fmla="*/ 518880 w 1870696"/>
              <a:gd name="connsiteY88" fmla="*/ 2826711 h 2922963"/>
              <a:gd name="connsiteX89" fmla="*/ 538891 w 1870696"/>
              <a:gd name="connsiteY89" fmla="*/ 2821667 h 2922963"/>
              <a:gd name="connsiteX90" fmla="*/ 653059 w 1870696"/>
              <a:gd name="connsiteY90" fmla="*/ 2486009 h 2922963"/>
              <a:gd name="connsiteX91" fmla="*/ 750168 w 1870696"/>
              <a:gd name="connsiteY91" fmla="*/ 2327318 h 2922963"/>
              <a:gd name="connsiteX92" fmla="*/ 885613 w 1870696"/>
              <a:gd name="connsiteY92" fmla="*/ 2052473 h 2922963"/>
              <a:gd name="connsiteX93" fmla="*/ 993619 w 1870696"/>
              <a:gd name="connsiteY93" fmla="*/ 1877085 h 2922963"/>
              <a:gd name="connsiteX94" fmla="*/ 1574775 w 1870696"/>
              <a:gd name="connsiteY94" fmla="*/ 2719624 h 2922963"/>
              <a:gd name="connsiteX95" fmla="*/ 1583949 w 1870696"/>
              <a:gd name="connsiteY95" fmla="*/ 2773144 h 2922963"/>
              <a:gd name="connsiteX96" fmla="*/ 1559835 w 1870696"/>
              <a:gd name="connsiteY96" fmla="*/ 2836427 h 2922963"/>
              <a:gd name="connsiteX97" fmla="*/ 1427649 w 1870696"/>
              <a:gd name="connsiteY97" fmla="*/ 2863028 h 2922963"/>
              <a:gd name="connsiteX98" fmla="*/ 1420991 w 1870696"/>
              <a:gd name="connsiteY98" fmla="*/ 2902136 h 2922963"/>
              <a:gd name="connsiteX99" fmla="*/ 1521755 w 1870696"/>
              <a:gd name="connsiteY99" fmla="*/ 2926683 h 2922963"/>
              <a:gd name="connsiteX100" fmla="*/ 1608055 w 1870696"/>
              <a:gd name="connsiteY100" fmla="*/ 2917720 h 2922963"/>
              <a:gd name="connsiteX101" fmla="*/ 1734441 w 1870696"/>
              <a:gd name="connsiteY101" fmla="*/ 2824866 h 2922963"/>
              <a:gd name="connsiteX102" fmla="*/ 1753309 w 1870696"/>
              <a:gd name="connsiteY102" fmla="*/ 2844410 h 2922963"/>
              <a:gd name="connsiteX103" fmla="*/ 1872482 w 1870696"/>
              <a:gd name="connsiteY103" fmla="*/ 2778780 h 2922963"/>
              <a:gd name="connsiteX104" fmla="*/ 1842902 w 1870696"/>
              <a:gd name="connsiteY104" fmla="*/ 2696506 h 2922963"/>
              <a:gd name="connsiteX105" fmla="*/ 1674145 w 1870696"/>
              <a:gd name="connsiteY105" fmla="*/ 2428259 h 2922963"/>
              <a:gd name="connsiteX106" fmla="*/ 1394149 w 1870696"/>
              <a:gd name="connsiteY106" fmla="*/ 2002649 h 2922963"/>
              <a:gd name="connsiteX107" fmla="*/ 1329426 w 1870696"/>
              <a:gd name="connsiteY107" fmla="*/ 1921845 h 2922963"/>
              <a:gd name="connsiteX108" fmla="*/ 1315788 w 1870696"/>
              <a:gd name="connsiteY108" fmla="*/ 1888226 h 2922963"/>
              <a:gd name="connsiteX109" fmla="*/ 1285611 w 1870696"/>
              <a:gd name="connsiteY109" fmla="*/ 1771800 h 2922963"/>
              <a:gd name="connsiteX110" fmla="*/ 1249050 w 1870696"/>
              <a:gd name="connsiteY110" fmla="*/ 1687647 h 2922963"/>
              <a:gd name="connsiteX111" fmla="*/ 1252957 w 1870696"/>
              <a:gd name="connsiteY111" fmla="*/ 1678210 h 2922963"/>
              <a:gd name="connsiteX112" fmla="*/ 1338300 w 1870696"/>
              <a:gd name="connsiteY112" fmla="*/ 1652056 h 2922963"/>
              <a:gd name="connsiteX113" fmla="*/ 1279754 w 1870696"/>
              <a:gd name="connsiteY113" fmla="*/ 1234610 h 2922963"/>
              <a:gd name="connsiteX114" fmla="*/ 1287539 w 1870696"/>
              <a:gd name="connsiteY114" fmla="*/ 1007055 h 2922963"/>
              <a:gd name="connsiteX115" fmla="*/ 1272892 w 1870696"/>
              <a:gd name="connsiteY115" fmla="*/ 939402 h 2922963"/>
              <a:gd name="connsiteX116" fmla="*/ 1265743 w 1870696"/>
              <a:gd name="connsiteY116" fmla="*/ 735289 h 2922963"/>
              <a:gd name="connsiteX117" fmla="*/ 1195411 w 1870696"/>
              <a:gd name="connsiteY117" fmla="*/ 532032 h 2922963"/>
              <a:gd name="connsiteX118" fmla="*/ 1069625 w 1870696"/>
              <a:gd name="connsiteY118" fmla="*/ 419339 h 2922963"/>
              <a:gd name="connsiteX119" fmla="*/ 1029963 w 1870696"/>
              <a:gd name="connsiteY119" fmla="*/ 363844 h 2922963"/>
              <a:gd name="connsiteX120" fmla="*/ 1005731 w 1870696"/>
              <a:gd name="connsiteY120" fmla="*/ 313078 h 2922963"/>
              <a:gd name="connsiteX121" fmla="*/ 1024805 w 1870696"/>
              <a:gd name="connsiteY121" fmla="*/ 94200 h 2922963"/>
              <a:gd name="connsiteX122" fmla="*/ 877161 w 1870696"/>
              <a:gd name="connsiteY122" fmla="*/ 31 h 2922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870696" h="2922963">
                <a:moveTo>
                  <a:pt x="878806" y="7005"/>
                </a:moveTo>
                <a:cubicBezTo>
                  <a:pt x="879038" y="7010"/>
                  <a:pt x="879271" y="7014"/>
                  <a:pt x="879504" y="7019"/>
                </a:cubicBezTo>
                <a:lnTo>
                  <a:pt x="878097" y="7547"/>
                </a:lnTo>
                <a:cubicBezTo>
                  <a:pt x="878337" y="7181"/>
                  <a:pt x="878573" y="7001"/>
                  <a:pt x="878806" y="7005"/>
                </a:cubicBezTo>
                <a:close/>
                <a:moveTo>
                  <a:pt x="284446" y="1357966"/>
                </a:moveTo>
                <a:cubicBezTo>
                  <a:pt x="284507" y="1357968"/>
                  <a:pt x="284572" y="1357969"/>
                  <a:pt x="284641" y="1357970"/>
                </a:cubicBezTo>
                <a:lnTo>
                  <a:pt x="284240" y="1358517"/>
                </a:lnTo>
                <a:cubicBezTo>
                  <a:pt x="284308" y="1358149"/>
                  <a:pt x="284377" y="1357965"/>
                  <a:pt x="284446" y="1357966"/>
                </a:cubicBezTo>
                <a:close/>
                <a:moveTo>
                  <a:pt x="557377" y="1365217"/>
                </a:moveTo>
                <a:cubicBezTo>
                  <a:pt x="557562" y="1365220"/>
                  <a:pt x="557750" y="1365224"/>
                  <a:pt x="557942" y="1365227"/>
                </a:cubicBezTo>
                <a:lnTo>
                  <a:pt x="556792" y="1365740"/>
                </a:lnTo>
                <a:cubicBezTo>
                  <a:pt x="556991" y="1365387"/>
                  <a:pt x="557186" y="1365213"/>
                  <a:pt x="557377" y="1365217"/>
                </a:cubicBezTo>
                <a:close/>
                <a:moveTo>
                  <a:pt x="477190" y="1466096"/>
                </a:moveTo>
                <a:lnTo>
                  <a:pt x="579772" y="1531801"/>
                </a:lnTo>
                <a:lnTo>
                  <a:pt x="579802" y="1531822"/>
                </a:lnTo>
                <a:lnTo>
                  <a:pt x="564323" y="1549235"/>
                </a:lnTo>
                <a:lnTo>
                  <a:pt x="461054" y="1476410"/>
                </a:lnTo>
                <a:lnTo>
                  <a:pt x="477190" y="1466096"/>
                </a:lnTo>
                <a:close/>
                <a:moveTo>
                  <a:pt x="570139" y="1941854"/>
                </a:moveTo>
                <a:cubicBezTo>
                  <a:pt x="570358" y="1941858"/>
                  <a:pt x="570573" y="1941896"/>
                  <a:pt x="570784" y="1941968"/>
                </a:cubicBezTo>
                <a:lnTo>
                  <a:pt x="570794" y="1942503"/>
                </a:lnTo>
                <a:cubicBezTo>
                  <a:pt x="570631" y="1942075"/>
                  <a:pt x="570460" y="1941860"/>
                  <a:pt x="570282" y="1941857"/>
                </a:cubicBezTo>
                <a:close/>
                <a:moveTo>
                  <a:pt x="1522612" y="2919921"/>
                </a:moveTo>
                <a:cubicBezTo>
                  <a:pt x="1522380" y="2919917"/>
                  <a:pt x="1522144" y="2919913"/>
                  <a:pt x="1521904" y="2919908"/>
                </a:cubicBezTo>
                <a:cubicBezTo>
                  <a:pt x="1521671" y="2919903"/>
                  <a:pt x="1521442" y="2919899"/>
                  <a:pt x="1521216" y="2919895"/>
                </a:cubicBezTo>
                <a:close/>
                <a:moveTo>
                  <a:pt x="877161" y="31"/>
                </a:moveTo>
                <a:cubicBezTo>
                  <a:pt x="827721" y="-906"/>
                  <a:pt x="771329" y="19292"/>
                  <a:pt x="707982" y="60626"/>
                </a:cubicBezTo>
                <a:lnTo>
                  <a:pt x="706798" y="62411"/>
                </a:lnTo>
                <a:cubicBezTo>
                  <a:pt x="696858" y="82518"/>
                  <a:pt x="701479" y="97375"/>
                  <a:pt x="720661" y="106982"/>
                </a:cubicBezTo>
                <a:cubicBezTo>
                  <a:pt x="705288" y="148198"/>
                  <a:pt x="701824" y="186607"/>
                  <a:pt x="710269" y="222208"/>
                </a:cubicBezTo>
                <a:cubicBezTo>
                  <a:pt x="713097" y="225123"/>
                  <a:pt x="703194" y="242355"/>
                  <a:pt x="680562" y="273902"/>
                </a:cubicBezTo>
                <a:cubicBezTo>
                  <a:pt x="677262" y="282508"/>
                  <a:pt x="676672" y="287652"/>
                  <a:pt x="678790" y="289336"/>
                </a:cubicBezTo>
                <a:cubicBezTo>
                  <a:pt x="678400" y="293998"/>
                  <a:pt x="691123" y="300991"/>
                  <a:pt x="716959" y="310314"/>
                </a:cubicBezTo>
                <a:lnTo>
                  <a:pt x="710113" y="322550"/>
                </a:lnTo>
                <a:cubicBezTo>
                  <a:pt x="710475" y="325501"/>
                  <a:pt x="713635" y="327656"/>
                  <a:pt x="719593" y="329015"/>
                </a:cubicBezTo>
                <a:cubicBezTo>
                  <a:pt x="716920" y="331320"/>
                  <a:pt x="715881" y="334478"/>
                  <a:pt x="716476" y="338488"/>
                </a:cubicBezTo>
                <a:lnTo>
                  <a:pt x="726695" y="354232"/>
                </a:lnTo>
                <a:cubicBezTo>
                  <a:pt x="726810" y="383950"/>
                  <a:pt x="729643" y="399766"/>
                  <a:pt x="735194" y="401679"/>
                </a:cubicBezTo>
                <a:cubicBezTo>
                  <a:pt x="740029" y="405592"/>
                  <a:pt x="744589" y="407588"/>
                  <a:pt x="748873" y="407670"/>
                </a:cubicBezTo>
                <a:cubicBezTo>
                  <a:pt x="748908" y="407670"/>
                  <a:pt x="748945" y="407671"/>
                  <a:pt x="748986" y="407672"/>
                </a:cubicBezTo>
                <a:cubicBezTo>
                  <a:pt x="771627" y="405663"/>
                  <a:pt x="788865" y="404772"/>
                  <a:pt x="800699" y="404996"/>
                </a:cubicBezTo>
                <a:cubicBezTo>
                  <a:pt x="813252" y="405234"/>
                  <a:pt x="819722" y="406733"/>
                  <a:pt x="820108" y="409492"/>
                </a:cubicBezTo>
                <a:cubicBezTo>
                  <a:pt x="820342" y="409415"/>
                  <a:pt x="820575" y="409378"/>
                  <a:pt x="820808" y="409383"/>
                </a:cubicBezTo>
                <a:cubicBezTo>
                  <a:pt x="825599" y="409474"/>
                  <a:pt x="830041" y="426388"/>
                  <a:pt x="834133" y="460126"/>
                </a:cubicBezTo>
                <a:cubicBezTo>
                  <a:pt x="837146" y="465921"/>
                  <a:pt x="840705" y="470302"/>
                  <a:pt x="844812" y="473269"/>
                </a:cubicBezTo>
                <a:lnTo>
                  <a:pt x="812232" y="555640"/>
                </a:lnTo>
                <a:cubicBezTo>
                  <a:pt x="809376" y="567965"/>
                  <a:pt x="809903" y="600150"/>
                  <a:pt x="813812" y="652195"/>
                </a:cubicBezTo>
                <a:cubicBezTo>
                  <a:pt x="782693" y="699042"/>
                  <a:pt x="764352" y="747836"/>
                  <a:pt x="758787" y="798577"/>
                </a:cubicBezTo>
                <a:cubicBezTo>
                  <a:pt x="750554" y="830151"/>
                  <a:pt x="751986" y="927086"/>
                  <a:pt x="763083" y="1089383"/>
                </a:cubicBezTo>
                <a:cubicBezTo>
                  <a:pt x="762711" y="1118724"/>
                  <a:pt x="758596" y="1142358"/>
                  <a:pt x="750738" y="1160285"/>
                </a:cubicBezTo>
                <a:cubicBezTo>
                  <a:pt x="744424" y="1178762"/>
                  <a:pt x="722059" y="1202159"/>
                  <a:pt x="683643" y="1230477"/>
                </a:cubicBezTo>
                <a:cubicBezTo>
                  <a:pt x="676973" y="1235937"/>
                  <a:pt x="675978" y="1249955"/>
                  <a:pt x="680659" y="1272530"/>
                </a:cubicBezTo>
                <a:cubicBezTo>
                  <a:pt x="654209" y="1272851"/>
                  <a:pt x="640806" y="1275520"/>
                  <a:pt x="640451" y="1280539"/>
                </a:cubicBezTo>
                <a:cubicBezTo>
                  <a:pt x="640295" y="1280413"/>
                  <a:pt x="640136" y="1280348"/>
                  <a:pt x="639972" y="1280345"/>
                </a:cubicBezTo>
                <a:cubicBezTo>
                  <a:pt x="637508" y="1280298"/>
                  <a:pt x="633963" y="1294090"/>
                  <a:pt x="629338" y="1321719"/>
                </a:cubicBezTo>
                <a:lnTo>
                  <a:pt x="596363" y="1325819"/>
                </a:lnTo>
                <a:cubicBezTo>
                  <a:pt x="589850" y="1328365"/>
                  <a:pt x="578502" y="1340043"/>
                  <a:pt x="562318" y="1360852"/>
                </a:cubicBezTo>
                <a:cubicBezTo>
                  <a:pt x="558846" y="1359801"/>
                  <a:pt x="555334" y="1359241"/>
                  <a:pt x="551781" y="1359174"/>
                </a:cubicBezTo>
                <a:cubicBezTo>
                  <a:pt x="533519" y="1358828"/>
                  <a:pt x="514257" y="1371492"/>
                  <a:pt x="493995" y="1397168"/>
                </a:cubicBezTo>
                <a:cubicBezTo>
                  <a:pt x="488028" y="1395905"/>
                  <a:pt x="482656" y="1395228"/>
                  <a:pt x="477878" y="1395138"/>
                </a:cubicBezTo>
                <a:cubicBezTo>
                  <a:pt x="469062" y="1394970"/>
                  <a:pt x="462263" y="1396793"/>
                  <a:pt x="457479" y="1400605"/>
                </a:cubicBezTo>
                <a:cubicBezTo>
                  <a:pt x="449287" y="1404736"/>
                  <a:pt x="436263" y="1419395"/>
                  <a:pt x="418408" y="1444583"/>
                </a:cubicBezTo>
                <a:lnTo>
                  <a:pt x="296971" y="1353870"/>
                </a:lnTo>
                <a:cubicBezTo>
                  <a:pt x="292915" y="1352177"/>
                  <a:pt x="288687" y="1351289"/>
                  <a:pt x="284286" y="1351205"/>
                </a:cubicBezTo>
                <a:cubicBezTo>
                  <a:pt x="274135" y="1351013"/>
                  <a:pt x="263064" y="1355117"/>
                  <a:pt x="251073" y="1363517"/>
                </a:cubicBezTo>
                <a:cubicBezTo>
                  <a:pt x="224643" y="1375806"/>
                  <a:pt x="140951" y="1484945"/>
                  <a:pt x="0" y="1690933"/>
                </a:cubicBezTo>
                <a:lnTo>
                  <a:pt x="489813" y="2055465"/>
                </a:lnTo>
                <a:lnTo>
                  <a:pt x="556992" y="1969438"/>
                </a:lnTo>
                <a:lnTo>
                  <a:pt x="558348" y="1970018"/>
                </a:lnTo>
                <a:cubicBezTo>
                  <a:pt x="542010" y="2017268"/>
                  <a:pt x="530404" y="2056104"/>
                  <a:pt x="523528" y="2086526"/>
                </a:cubicBezTo>
                <a:cubicBezTo>
                  <a:pt x="504744" y="2211569"/>
                  <a:pt x="488274" y="2299106"/>
                  <a:pt x="474118" y="2349137"/>
                </a:cubicBezTo>
                <a:lnTo>
                  <a:pt x="428238" y="2525746"/>
                </a:lnTo>
                <a:cubicBezTo>
                  <a:pt x="377756" y="2548042"/>
                  <a:pt x="340383" y="2576810"/>
                  <a:pt x="316119" y="2612049"/>
                </a:cubicBezTo>
                <a:lnTo>
                  <a:pt x="255855" y="2706568"/>
                </a:lnTo>
                <a:lnTo>
                  <a:pt x="280913" y="2721833"/>
                </a:lnTo>
                <a:cubicBezTo>
                  <a:pt x="238653" y="2750365"/>
                  <a:pt x="206876" y="2766401"/>
                  <a:pt x="185582" y="2769941"/>
                </a:cubicBezTo>
                <a:cubicBezTo>
                  <a:pt x="182965" y="2771425"/>
                  <a:pt x="178420" y="2772106"/>
                  <a:pt x="171945" y="2771983"/>
                </a:cubicBezTo>
                <a:cubicBezTo>
                  <a:pt x="156674" y="2771694"/>
                  <a:pt x="130690" y="2766955"/>
                  <a:pt x="93992" y="2757769"/>
                </a:cubicBezTo>
                <a:cubicBezTo>
                  <a:pt x="91621" y="2757532"/>
                  <a:pt x="89261" y="2757392"/>
                  <a:pt x="86913" y="2757348"/>
                </a:cubicBezTo>
                <a:cubicBezTo>
                  <a:pt x="79254" y="2757202"/>
                  <a:pt x="71692" y="2758065"/>
                  <a:pt x="64228" y="2759936"/>
                </a:cubicBezTo>
                <a:cubicBezTo>
                  <a:pt x="44821" y="2764375"/>
                  <a:pt x="36257" y="2774367"/>
                  <a:pt x="38537" y="2789913"/>
                </a:cubicBezTo>
                <a:cubicBezTo>
                  <a:pt x="50534" y="2815160"/>
                  <a:pt x="102575" y="2841207"/>
                  <a:pt x="194660" y="2868055"/>
                </a:cubicBezTo>
                <a:cubicBezTo>
                  <a:pt x="232724" y="2880308"/>
                  <a:pt x="292890" y="2887214"/>
                  <a:pt x="375156" y="2888773"/>
                </a:cubicBezTo>
                <a:cubicBezTo>
                  <a:pt x="381316" y="2888890"/>
                  <a:pt x="387600" y="2888982"/>
                  <a:pt x="394008" y="2889049"/>
                </a:cubicBezTo>
                <a:cubicBezTo>
                  <a:pt x="396800" y="2889170"/>
                  <a:pt x="398548" y="2890497"/>
                  <a:pt x="399253" y="2893030"/>
                </a:cubicBezTo>
                <a:cubicBezTo>
                  <a:pt x="386935" y="2904957"/>
                  <a:pt x="383178" y="2910966"/>
                  <a:pt x="387983" y="2911058"/>
                </a:cubicBezTo>
                <a:cubicBezTo>
                  <a:pt x="388229" y="2911062"/>
                  <a:pt x="388493" y="2911054"/>
                  <a:pt x="388774" y="2911031"/>
                </a:cubicBezTo>
                <a:lnTo>
                  <a:pt x="507475" y="2913118"/>
                </a:lnTo>
                <a:cubicBezTo>
                  <a:pt x="520778" y="2879559"/>
                  <a:pt x="524580" y="2850757"/>
                  <a:pt x="518880" y="2826711"/>
                </a:cubicBezTo>
                <a:lnTo>
                  <a:pt x="538891" y="2821667"/>
                </a:lnTo>
                <a:lnTo>
                  <a:pt x="653059" y="2486009"/>
                </a:lnTo>
                <a:cubicBezTo>
                  <a:pt x="694125" y="2424766"/>
                  <a:pt x="726495" y="2371869"/>
                  <a:pt x="750168" y="2327318"/>
                </a:cubicBezTo>
                <a:cubicBezTo>
                  <a:pt x="832195" y="2154448"/>
                  <a:pt x="877344" y="2062833"/>
                  <a:pt x="885613" y="2052473"/>
                </a:cubicBezTo>
                <a:cubicBezTo>
                  <a:pt x="909914" y="2008715"/>
                  <a:pt x="945917" y="1950252"/>
                  <a:pt x="993619" y="1877085"/>
                </a:cubicBezTo>
                <a:cubicBezTo>
                  <a:pt x="1375644" y="2398126"/>
                  <a:pt x="1569363" y="2678973"/>
                  <a:pt x="1574775" y="2719624"/>
                </a:cubicBezTo>
                <a:cubicBezTo>
                  <a:pt x="1582887" y="2737430"/>
                  <a:pt x="1585945" y="2755270"/>
                  <a:pt x="1583949" y="2773144"/>
                </a:cubicBezTo>
                <a:cubicBezTo>
                  <a:pt x="1565539" y="2788914"/>
                  <a:pt x="1557501" y="2810008"/>
                  <a:pt x="1559835" y="2836427"/>
                </a:cubicBezTo>
                <a:cubicBezTo>
                  <a:pt x="1536065" y="2852122"/>
                  <a:pt x="1492003" y="2860989"/>
                  <a:pt x="1427649" y="2863028"/>
                </a:cubicBezTo>
                <a:cubicBezTo>
                  <a:pt x="1410544" y="2872454"/>
                  <a:pt x="1408325" y="2885490"/>
                  <a:pt x="1420991" y="2902136"/>
                </a:cubicBezTo>
                <a:cubicBezTo>
                  <a:pt x="1449535" y="2917768"/>
                  <a:pt x="1483123" y="2925951"/>
                  <a:pt x="1521755" y="2926683"/>
                </a:cubicBezTo>
                <a:cubicBezTo>
                  <a:pt x="1548162" y="2927184"/>
                  <a:pt x="1576929" y="2924196"/>
                  <a:pt x="1608055" y="2917720"/>
                </a:cubicBezTo>
                <a:cubicBezTo>
                  <a:pt x="1650900" y="2906455"/>
                  <a:pt x="1693029" y="2875503"/>
                  <a:pt x="1734441" y="2824866"/>
                </a:cubicBezTo>
                <a:lnTo>
                  <a:pt x="1753309" y="2844410"/>
                </a:lnTo>
                <a:lnTo>
                  <a:pt x="1872482" y="2778780"/>
                </a:lnTo>
                <a:cubicBezTo>
                  <a:pt x="1868051" y="2752115"/>
                  <a:pt x="1858191" y="2724691"/>
                  <a:pt x="1842902" y="2696506"/>
                </a:cubicBezTo>
                <a:lnTo>
                  <a:pt x="1674145" y="2428259"/>
                </a:lnTo>
                <a:lnTo>
                  <a:pt x="1394149" y="2002649"/>
                </a:lnTo>
                <a:lnTo>
                  <a:pt x="1329426" y="1921845"/>
                </a:lnTo>
                <a:cubicBezTo>
                  <a:pt x="1324948" y="1914995"/>
                  <a:pt x="1320402" y="1903788"/>
                  <a:pt x="1315788" y="1888226"/>
                </a:cubicBezTo>
                <a:lnTo>
                  <a:pt x="1285611" y="1771800"/>
                </a:lnTo>
                <a:cubicBezTo>
                  <a:pt x="1277799" y="1748646"/>
                  <a:pt x="1265612" y="1720595"/>
                  <a:pt x="1249050" y="1687647"/>
                </a:cubicBezTo>
                <a:lnTo>
                  <a:pt x="1252957" y="1678210"/>
                </a:lnTo>
                <a:cubicBezTo>
                  <a:pt x="1298437" y="1674211"/>
                  <a:pt x="1326885" y="1665493"/>
                  <a:pt x="1338300" y="1652056"/>
                </a:cubicBezTo>
                <a:cubicBezTo>
                  <a:pt x="1298620" y="1400437"/>
                  <a:pt x="1279104" y="1261288"/>
                  <a:pt x="1279754" y="1234610"/>
                </a:cubicBezTo>
                <a:cubicBezTo>
                  <a:pt x="1274116" y="1182000"/>
                  <a:pt x="1276711" y="1106148"/>
                  <a:pt x="1287539" y="1007055"/>
                </a:cubicBezTo>
                <a:lnTo>
                  <a:pt x="1272892" y="939402"/>
                </a:lnTo>
                <a:cubicBezTo>
                  <a:pt x="1274585" y="840711"/>
                  <a:pt x="1272202" y="772673"/>
                  <a:pt x="1265743" y="735289"/>
                </a:cubicBezTo>
                <a:cubicBezTo>
                  <a:pt x="1255618" y="660394"/>
                  <a:pt x="1232174" y="592642"/>
                  <a:pt x="1195411" y="532032"/>
                </a:cubicBezTo>
                <a:cubicBezTo>
                  <a:pt x="1168450" y="485644"/>
                  <a:pt x="1126521" y="448080"/>
                  <a:pt x="1069625" y="419339"/>
                </a:cubicBezTo>
                <a:cubicBezTo>
                  <a:pt x="1061903" y="395063"/>
                  <a:pt x="1048682" y="376564"/>
                  <a:pt x="1029963" y="363844"/>
                </a:cubicBezTo>
                <a:lnTo>
                  <a:pt x="1005731" y="313078"/>
                </a:lnTo>
                <a:cubicBezTo>
                  <a:pt x="1036848" y="195978"/>
                  <a:pt x="1043206" y="123019"/>
                  <a:pt x="1024805" y="94200"/>
                </a:cubicBezTo>
                <a:cubicBezTo>
                  <a:pt x="985549" y="32543"/>
                  <a:pt x="936334" y="1153"/>
                  <a:pt x="877161" y="31"/>
                </a:cubicBezTo>
                <a:close/>
              </a:path>
            </a:pathLst>
          </a:custGeom>
          <a:solidFill>
            <a:schemeClr val="accent1"/>
          </a:solidFill>
          <a:ln w="416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6E240EE-B631-47A5-AAAE-16CA96547875}"/>
              </a:ext>
            </a:extLst>
          </p:cNvPr>
          <p:cNvSpPr/>
          <p:nvPr/>
        </p:nvSpPr>
        <p:spPr>
          <a:xfrm>
            <a:off x="5592592" y="4611881"/>
            <a:ext cx="947932" cy="1809443"/>
          </a:xfrm>
          <a:custGeom>
            <a:avLst/>
            <a:gdLst>
              <a:gd name="connsiteX0" fmla="*/ 2220539 w 2477633"/>
              <a:gd name="connsiteY0" fmla="*/ 2620875 h 4729383"/>
              <a:gd name="connsiteX1" fmla="*/ 2211922 w 2477633"/>
              <a:gd name="connsiteY1" fmla="*/ 2645116 h 4729383"/>
              <a:gd name="connsiteX2" fmla="*/ 2222952 w 2477633"/>
              <a:gd name="connsiteY2" fmla="*/ 2744902 h 4729383"/>
              <a:gd name="connsiteX3" fmla="*/ 2228303 w 2477633"/>
              <a:gd name="connsiteY3" fmla="*/ 2719509 h 4729383"/>
              <a:gd name="connsiteX4" fmla="*/ 2225829 w 2477633"/>
              <a:gd name="connsiteY4" fmla="*/ 2668183 h 4729383"/>
              <a:gd name="connsiteX5" fmla="*/ 2163596 w 2477633"/>
              <a:gd name="connsiteY5" fmla="*/ 1623242 h 4729383"/>
              <a:gd name="connsiteX6" fmla="*/ 2136646 w 2477633"/>
              <a:gd name="connsiteY6" fmla="*/ 1964133 h 4729383"/>
              <a:gd name="connsiteX7" fmla="*/ 2198589 w 2477633"/>
              <a:gd name="connsiteY7" fmla="*/ 2524500 h 4729383"/>
              <a:gd name="connsiteX8" fmla="*/ 2213462 w 2477633"/>
              <a:gd name="connsiteY8" fmla="*/ 2494992 h 4729383"/>
              <a:gd name="connsiteX9" fmla="*/ 2199839 w 2477633"/>
              <a:gd name="connsiteY9" fmla="*/ 2493051 h 4729383"/>
              <a:gd name="connsiteX10" fmla="*/ 2202449 w 2477633"/>
              <a:gd name="connsiteY10" fmla="*/ 2087558 h 4729383"/>
              <a:gd name="connsiteX11" fmla="*/ 19926 w 2477633"/>
              <a:gd name="connsiteY11" fmla="*/ 0 h 4729383"/>
              <a:gd name="connsiteX12" fmla="*/ 52914 w 2477633"/>
              <a:gd name="connsiteY12" fmla="*/ 2800 h 4729383"/>
              <a:gd name="connsiteX13" fmla="*/ 254171 w 2477633"/>
              <a:gd name="connsiteY13" fmla="*/ 161778 h 4729383"/>
              <a:gd name="connsiteX14" fmla="*/ 274470 w 2477633"/>
              <a:gd name="connsiteY14" fmla="*/ 185237 h 4729383"/>
              <a:gd name="connsiteX15" fmla="*/ 310929 w 2477633"/>
              <a:gd name="connsiteY15" fmla="*/ 291318 h 4729383"/>
              <a:gd name="connsiteX16" fmla="*/ 331610 w 2477633"/>
              <a:gd name="connsiteY16" fmla="*/ 345664 h 4729383"/>
              <a:gd name="connsiteX17" fmla="*/ 337564 w 2477633"/>
              <a:gd name="connsiteY17" fmla="*/ 372558 h 4729383"/>
              <a:gd name="connsiteX18" fmla="*/ 368647 w 2477633"/>
              <a:gd name="connsiteY18" fmla="*/ 408623 h 4729383"/>
              <a:gd name="connsiteX19" fmla="*/ 386730 w 2477633"/>
              <a:gd name="connsiteY19" fmla="*/ 398288 h 4729383"/>
              <a:gd name="connsiteX20" fmla="*/ 425569 w 2477633"/>
              <a:gd name="connsiteY20" fmla="*/ 465016 h 4729383"/>
              <a:gd name="connsiteX21" fmla="*/ 431823 w 2477633"/>
              <a:gd name="connsiteY21" fmla="*/ 460134 h 4729383"/>
              <a:gd name="connsiteX22" fmla="*/ 896006 w 2477633"/>
              <a:gd name="connsiteY22" fmla="*/ 888812 h 4729383"/>
              <a:gd name="connsiteX23" fmla="*/ 1052407 w 2477633"/>
              <a:gd name="connsiteY23" fmla="*/ 900906 h 4729383"/>
              <a:gd name="connsiteX24" fmla="*/ 1123872 w 2477633"/>
              <a:gd name="connsiteY24" fmla="*/ 815075 h 4729383"/>
              <a:gd name="connsiteX25" fmla="*/ 1495830 w 2477633"/>
              <a:gd name="connsiteY25" fmla="*/ 812781 h 4729383"/>
              <a:gd name="connsiteX26" fmla="*/ 1532292 w 2477633"/>
              <a:gd name="connsiteY26" fmla="*/ 774825 h 4729383"/>
              <a:gd name="connsiteX27" fmla="*/ 1545720 w 2477633"/>
              <a:gd name="connsiteY27" fmla="*/ 773368 h 4729383"/>
              <a:gd name="connsiteX28" fmla="*/ 1555418 w 2477633"/>
              <a:gd name="connsiteY28" fmla="*/ 737977 h 4729383"/>
              <a:gd name="connsiteX29" fmla="*/ 1546633 w 2477633"/>
              <a:gd name="connsiteY29" fmla="*/ 716727 h 4729383"/>
              <a:gd name="connsiteX30" fmla="*/ 1524195 w 2477633"/>
              <a:gd name="connsiteY30" fmla="*/ 677499 h 4729383"/>
              <a:gd name="connsiteX31" fmla="*/ 1514843 w 2477633"/>
              <a:gd name="connsiteY31" fmla="*/ 651986 h 4729383"/>
              <a:gd name="connsiteX32" fmla="*/ 1506875 w 2477633"/>
              <a:gd name="connsiteY32" fmla="*/ 596004 h 4729383"/>
              <a:gd name="connsiteX33" fmla="*/ 1472400 w 2477633"/>
              <a:gd name="connsiteY33" fmla="*/ 600426 h 4729383"/>
              <a:gd name="connsiteX34" fmla="*/ 1458695 w 2477633"/>
              <a:gd name="connsiteY34" fmla="*/ 592960 h 4729383"/>
              <a:gd name="connsiteX35" fmla="*/ 1448655 w 2477633"/>
              <a:gd name="connsiteY35" fmla="*/ 570389 h 4729383"/>
              <a:gd name="connsiteX36" fmla="*/ 1439857 w 2477633"/>
              <a:gd name="connsiteY36" fmla="*/ 498699 h 4729383"/>
              <a:gd name="connsiteX37" fmla="*/ 1437322 w 2477633"/>
              <a:gd name="connsiteY37" fmla="*/ 467401 h 4729383"/>
              <a:gd name="connsiteX38" fmla="*/ 1442129 w 2477633"/>
              <a:gd name="connsiteY38" fmla="*/ 445872 h 4729383"/>
              <a:gd name="connsiteX39" fmla="*/ 1459686 w 2477633"/>
              <a:gd name="connsiteY39" fmla="*/ 437418 h 4729383"/>
              <a:gd name="connsiteX40" fmla="*/ 1473983 w 2477633"/>
              <a:gd name="connsiteY40" fmla="*/ 444441 h 4729383"/>
              <a:gd name="connsiteX41" fmla="*/ 1472155 w 2477633"/>
              <a:gd name="connsiteY41" fmla="*/ 433649 h 4729383"/>
              <a:gd name="connsiteX42" fmla="*/ 1472944 w 2477633"/>
              <a:gd name="connsiteY42" fmla="*/ 282412 h 4729383"/>
              <a:gd name="connsiteX43" fmla="*/ 1508832 w 2477633"/>
              <a:gd name="connsiteY43" fmla="*/ 203500 h 4729383"/>
              <a:gd name="connsiteX44" fmla="*/ 1557755 w 2477633"/>
              <a:gd name="connsiteY44" fmla="*/ 142867 h 4729383"/>
              <a:gd name="connsiteX45" fmla="*/ 1659127 w 2477633"/>
              <a:gd name="connsiteY45" fmla="*/ 112360 h 4729383"/>
              <a:gd name="connsiteX46" fmla="*/ 1740001 w 2477633"/>
              <a:gd name="connsiteY46" fmla="*/ 117047 h 4729383"/>
              <a:gd name="connsiteX47" fmla="*/ 1835157 w 2477633"/>
              <a:gd name="connsiteY47" fmla="*/ 169829 h 4729383"/>
              <a:gd name="connsiteX48" fmla="*/ 1890755 w 2477633"/>
              <a:gd name="connsiteY48" fmla="*/ 254117 h 4729383"/>
              <a:gd name="connsiteX49" fmla="*/ 1911353 w 2477633"/>
              <a:gd name="connsiteY49" fmla="*/ 343708 h 4729383"/>
              <a:gd name="connsiteX50" fmla="*/ 1917173 w 2477633"/>
              <a:gd name="connsiteY50" fmla="*/ 449324 h 4729383"/>
              <a:gd name="connsiteX51" fmla="*/ 1941933 w 2477633"/>
              <a:gd name="connsiteY51" fmla="*/ 450296 h 4729383"/>
              <a:gd name="connsiteX52" fmla="*/ 1943462 w 2477633"/>
              <a:gd name="connsiteY52" fmla="*/ 486370 h 4729383"/>
              <a:gd name="connsiteX53" fmla="*/ 1938214 w 2477633"/>
              <a:gd name="connsiteY53" fmla="*/ 525651 h 4729383"/>
              <a:gd name="connsiteX54" fmla="*/ 1928053 w 2477633"/>
              <a:gd name="connsiteY54" fmla="*/ 559790 h 4729383"/>
              <a:gd name="connsiteX55" fmla="*/ 1919020 w 2477633"/>
              <a:gd name="connsiteY55" fmla="*/ 579882 h 4729383"/>
              <a:gd name="connsiteX56" fmla="*/ 1894994 w 2477633"/>
              <a:gd name="connsiteY56" fmla="*/ 585611 h 4729383"/>
              <a:gd name="connsiteX57" fmla="*/ 1895039 w 2477633"/>
              <a:gd name="connsiteY57" fmla="*/ 585305 h 4729383"/>
              <a:gd name="connsiteX58" fmla="*/ 1890090 w 2477633"/>
              <a:gd name="connsiteY58" fmla="*/ 586781 h 4729383"/>
              <a:gd name="connsiteX59" fmla="*/ 1894994 w 2477633"/>
              <a:gd name="connsiteY59" fmla="*/ 585611 h 4729383"/>
              <a:gd name="connsiteX60" fmla="*/ 1886365 w 2477633"/>
              <a:gd name="connsiteY60" fmla="*/ 644363 h 4729383"/>
              <a:gd name="connsiteX61" fmla="*/ 1873744 w 2477633"/>
              <a:gd name="connsiteY61" fmla="*/ 717763 h 4729383"/>
              <a:gd name="connsiteX62" fmla="*/ 1878973 w 2477633"/>
              <a:gd name="connsiteY62" fmla="*/ 737207 h 4729383"/>
              <a:gd name="connsiteX63" fmla="*/ 1892413 w 2477633"/>
              <a:gd name="connsiteY63" fmla="*/ 735749 h 4729383"/>
              <a:gd name="connsiteX64" fmla="*/ 1987948 w 2477633"/>
              <a:gd name="connsiteY64" fmla="*/ 837047 h 4729383"/>
              <a:gd name="connsiteX65" fmla="*/ 2328458 w 2477633"/>
              <a:gd name="connsiteY65" fmla="*/ 975104 h 4729383"/>
              <a:gd name="connsiteX66" fmla="*/ 2447854 w 2477633"/>
              <a:gd name="connsiteY66" fmla="*/ 1606317 h 4729383"/>
              <a:gd name="connsiteX67" fmla="*/ 2477633 w 2477633"/>
              <a:gd name="connsiteY67" fmla="*/ 2532620 h 4729383"/>
              <a:gd name="connsiteX68" fmla="*/ 2428056 w 2477633"/>
              <a:gd name="connsiteY68" fmla="*/ 2525558 h 4729383"/>
              <a:gd name="connsiteX69" fmla="*/ 2432764 w 2477633"/>
              <a:gd name="connsiteY69" fmla="*/ 2589032 h 4729383"/>
              <a:gd name="connsiteX70" fmla="*/ 2430102 w 2477633"/>
              <a:gd name="connsiteY70" fmla="*/ 2680639 h 4729383"/>
              <a:gd name="connsiteX71" fmla="*/ 2413640 w 2477633"/>
              <a:gd name="connsiteY71" fmla="*/ 2723941 h 4729383"/>
              <a:gd name="connsiteX72" fmla="*/ 2354598 w 2477633"/>
              <a:gd name="connsiteY72" fmla="*/ 2786068 h 4729383"/>
              <a:gd name="connsiteX73" fmla="*/ 2315174 w 2477633"/>
              <a:gd name="connsiteY73" fmla="*/ 2806231 h 4729383"/>
              <a:gd name="connsiteX74" fmla="*/ 2267007 w 2477633"/>
              <a:gd name="connsiteY74" fmla="*/ 2833861 h 4729383"/>
              <a:gd name="connsiteX75" fmla="*/ 2233796 w 2477633"/>
              <a:gd name="connsiteY75" fmla="*/ 2843003 h 4729383"/>
              <a:gd name="connsiteX76" fmla="*/ 2239590 w 2477633"/>
              <a:gd name="connsiteY76" fmla="*/ 2895418 h 4729383"/>
              <a:gd name="connsiteX77" fmla="*/ 2214049 w 2477633"/>
              <a:gd name="connsiteY77" fmla="*/ 3208471 h 4729383"/>
              <a:gd name="connsiteX78" fmla="*/ 2286474 w 2477633"/>
              <a:gd name="connsiteY78" fmla="*/ 3691537 h 4729383"/>
              <a:gd name="connsiteX79" fmla="*/ 2332746 w 2477633"/>
              <a:gd name="connsiteY79" fmla="*/ 4228679 h 4729383"/>
              <a:gd name="connsiteX80" fmla="*/ 2272102 w 2477633"/>
              <a:gd name="connsiteY80" fmla="*/ 4390719 h 4729383"/>
              <a:gd name="connsiteX81" fmla="*/ 2288179 w 2477633"/>
              <a:gd name="connsiteY81" fmla="*/ 4430776 h 4729383"/>
              <a:gd name="connsiteX82" fmla="*/ 2354000 w 2477633"/>
              <a:gd name="connsiteY82" fmla="*/ 4536796 h 4729383"/>
              <a:gd name="connsiteX83" fmla="*/ 2371986 w 2477633"/>
              <a:gd name="connsiteY83" fmla="*/ 4620428 h 4729383"/>
              <a:gd name="connsiteX84" fmla="*/ 2364597 w 2477633"/>
              <a:gd name="connsiteY84" fmla="*/ 4692723 h 4729383"/>
              <a:gd name="connsiteX85" fmla="*/ 2326470 w 2477633"/>
              <a:gd name="connsiteY85" fmla="*/ 4721349 h 4729383"/>
              <a:gd name="connsiteX86" fmla="*/ 2270645 w 2477633"/>
              <a:gd name="connsiteY86" fmla="*/ 4729383 h 4729383"/>
              <a:gd name="connsiteX87" fmla="*/ 2207701 w 2477633"/>
              <a:gd name="connsiteY87" fmla="*/ 4716989 h 4729383"/>
              <a:gd name="connsiteX88" fmla="*/ 2144875 w 2477633"/>
              <a:gd name="connsiteY88" fmla="*/ 4688410 h 4729383"/>
              <a:gd name="connsiteX89" fmla="*/ 2098768 w 2477633"/>
              <a:gd name="connsiteY89" fmla="*/ 4639397 h 4729383"/>
              <a:gd name="connsiteX90" fmla="*/ 2096345 w 2477633"/>
              <a:gd name="connsiteY90" fmla="*/ 4523144 h 4729383"/>
              <a:gd name="connsiteX91" fmla="*/ 2050409 w 2477633"/>
              <a:gd name="connsiteY91" fmla="*/ 4487400 h 4729383"/>
              <a:gd name="connsiteX92" fmla="*/ 2044708 w 2477633"/>
              <a:gd name="connsiteY92" fmla="*/ 4461514 h 4729383"/>
              <a:gd name="connsiteX93" fmla="*/ 2047722 w 2477633"/>
              <a:gd name="connsiteY93" fmla="*/ 4418378 h 4729383"/>
              <a:gd name="connsiteX94" fmla="*/ 1974454 w 2477633"/>
              <a:gd name="connsiteY94" fmla="*/ 4351179 h 4729383"/>
              <a:gd name="connsiteX95" fmla="*/ 1945779 w 2477633"/>
              <a:gd name="connsiteY95" fmla="*/ 3726887 h 4729383"/>
              <a:gd name="connsiteX96" fmla="*/ 1845311 w 2477633"/>
              <a:gd name="connsiteY96" fmla="*/ 3322951 h 4729383"/>
              <a:gd name="connsiteX97" fmla="*/ 1797230 w 2477633"/>
              <a:gd name="connsiteY97" fmla="*/ 3086630 h 4729383"/>
              <a:gd name="connsiteX98" fmla="*/ 1693999 w 2477633"/>
              <a:gd name="connsiteY98" fmla="*/ 2789874 h 4729383"/>
              <a:gd name="connsiteX99" fmla="*/ 1525124 w 2477633"/>
              <a:gd name="connsiteY99" fmla="*/ 3377416 h 4729383"/>
              <a:gd name="connsiteX100" fmla="*/ 1471076 w 2477633"/>
              <a:gd name="connsiteY100" fmla="*/ 3714534 h 4729383"/>
              <a:gd name="connsiteX101" fmla="*/ 1469972 w 2477633"/>
              <a:gd name="connsiteY101" fmla="*/ 4210808 h 4729383"/>
              <a:gd name="connsiteX102" fmla="*/ 1486163 w 2477633"/>
              <a:gd name="connsiteY102" fmla="*/ 4300590 h 4729383"/>
              <a:gd name="connsiteX103" fmla="*/ 1422467 w 2477633"/>
              <a:gd name="connsiteY103" fmla="*/ 4392258 h 4729383"/>
              <a:gd name="connsiteX104" fmla="*/ 1438166 w 2477633"/>
              <a:gd name="connsiteY104" fmla="*/ 4487580 h 4729383"/>
              <a:gd name="connsiteX105" fmla="*/ 1383103 w 2477633"/>
              <a:gd name="connsiteY105" fmla="*/ 4524281 h 4729383"/>
              <a:gd name="connsiteX106" fmla="*/ 1348338 w 2477633"/>
              <a:gd name="connsiteY106" fmla="*/ 4527636 h 4729383"/>
              <a:gd name="connsiteX107" fmla="*/ 1340080 w 2477633"/>
              <a:gd name="connsiteY107" fmla="*/ 4586681 h 4729383"/>
              <a:gd name="connsiteX108" fmla="*/ 1325758 w 2477633"/>
              <a:gd name="connsiteY108" fmla="*/ 4651498 h 4729383"/>
              <a:gd name="connsiteX109" fmla="*/ 1261687 w 2477633"/>
              <a:gd name="connsiteY109" fmla="*/ 4709979 h 4729383"/>
              <a:gd name="connsiteX110" fmla="*/ 1188645 w 2477633"/>
              <a:gd name="connsiteY110" fmla="*/ 4721682 h 4729383"/>
              <a:gd name="connsiteX111" fmla="*/ 1096717 w 2477633"/>
              <a:gd name="connsiteY111" fmla="*/ 4710897 h 4729383"/>
              <a:gd name="connsiteX112" fmla="*/ 1058322 w 2477633"/>
              <a:gd name="connsiteY112" fmla="*/ 4690459 h 4729383"/>
              <a:gd name="connsiteX113" fmla="*/ 1053885 w 2477633"/>
              <a:gd name="connsiteY113" fmla="*/ 4598083 h 4729383"/>
              <a:gd name="connsiteX114" fmla="*/ 1064678 w 2477633"/>
              <a:gd name="connsiteY114" fmla="*/ 4539104 h 4729383"/>
              <a:gd name="connsiteX115" fmla="*/ 1149536 w 2477633"/>
              <a:gd name="connsiteY115" fmla="*/ 4427819 h 4729383"/>
              <a:gd name="connsiteX116" fmla="*/ 1159872 w 2477633"/>
              <a:gd name="connsiteY116" fmla="*/ 4399487 h 4729383"/>
              <a:gd name="connsiteX117" fmla="*/ 1138702 w 2477633"/>
              <a:gd name="connsiteY117" fmla="*/ 4265557 h 4729383"/>
              <a:gd name="connsiteX118" fmla="*/ 1102407 w 2477633"/>
              <a:gd name="connsiteY118" fmla="*/ 4111929 h 4729383"/>
              <a:gd name="connsiteX119" fmla="*/ 1102344 w 2477633"/>
              <a:gd name="connsiteY119" fmla="*/ 4007588 h 4729383"/>
              <a:gd name="connsiteX120" fmla="*/ 1165799 w 2477633"/>
              <a:gd name="connsiteY120" fmla="*/ 3204045 h 4729383"/>
              <a:gd name="connsiteX121" fmla="*/ 1144156 w 2477633"/>
              <a:gd name="connsiteY121" fmla="*/ 2962229 h 4729383"/>
              <a:gd name="connsiteX122" fmla="*/ 1156648 w 2477633"/>
              <a:gd name="connsiteY122" fmla="*/ 2566061 h 4729383"/>
              <a:gd name="connsiteX123" fmla="*/ 1206375 w 2477633"/>
              <a:gd name="connsiteY123" fmla="*/ 2257892 h 4729383"/>
              <a:gd name="connsiteX124" fmla="*/ 1055846 w 2477633"/>
              <a:gd name="connsiteY124" fmla="*/ 2210078 h 4729383"/>
              <a:gd name="connsiteX125" fmla="*/ 1015512 w 2477633"/>
              <a:gd name="connsiteY125" fmla="*/ 2225549 h 4729383"/>
              <a:gd name="connsiteX126" fmla="*/ 909728 w 2477633"/>
              <a:gd name="connsiteY126" fmla="*/ 2356837 h 4729383"/>
              <a:gd name="connsiteX127" fmla="*/ 880228 w 2477633"/>
              <a:gd name="connsiteY127" fmla="*/ 2366669 h 4729383"/>
              <a:gd name="connsiteX128" fmla="*/ 774947 w 2477633"/>
              <a:gd name="connsiteY128" fmla="*/ 2282725 h 4729383"/>
              <a:gd name="connsiteX129" fmla="*/ 945095 w 2477633"/>
              <a:gd name="connsiteY129" fmla="*/ 1774209 h 4729383"/>
              <a:gd name="connsiteX130" fmla="*/ 1006093 w 2477633"/>
              <a:gd name="connsiteY130" fmla="*/ 1548426 h 4729383"/>
              <a:gd name="connsiteX131" fmla="*/ 1048678 w 2477633"/>
              <a:gd name="connsiteY131" fmla="*/ 1287805 h 4729383"/>
              <a:gd name="connsiteX132" fmla="*/ 969746 w 2477633"/>
              <a:gd name="connsiteY132" fmla="*/ 1259908 h 4729383"/>
              <a:gd name="connsiteX133" fmla="*/ 659844 w 2477633"/>
              <a:gd name="connsiteY133" fmla="*/ 1109742 h 4729383"/>
              <a:gd name="connsiteX134" fmla="*/ 554848 w 2477633"/>
              <a:gd name="connsiteY134" fmla="*/ 1033932 h 4729383"/>
              <a:gd name="connsiteX135" fmla="*/ 202512 w 2477633"/>
              <a:gd name="connsiteY135" fmla="*/ 639152 h 4729383"/>
              <a:gd name="connsiteX136" fmla="*/ 234158 w 2477633"/>
              <a:gd name="connsiteY136" fmla="*/ 614447 h 4729383"/>
              <a:gd name="connsiteX137" fmla="*/ 232218 w 2477633"/>
              <a:gd name="connsiteY137" fmla="*/ 611221 h 4729383"/>
              <a:gd name="connsiteX138" fmla="*/ 201238 w 2477633"/>
              <a:gd name="connsiteY138" fmla="*/ 555161 h 4729383"/>
              <a:gd name="connsiteX139" fmla="*/ 220111 w 2477633"/>
              <a:gd name="connsiteY139" fmla="*/ 493517 h 4729383"/>
              <a:gd name="connsiteX140" fmla="*/ 229809 w 2477633"/>
              <a:gd name="connsiteY140" fmla="*/ 487975 h 4729383"/>
              <a:gd name="connsiteX141" fmla="*/ 225810 w 2477633"/>
              <a:gd name="connsiteY141" fmla="*/ 479216 h 4729383"/>
              <a:gd name="connsiteX142" fmla="*/ 127855 w 2477633"/>
              <a:gd name="connsiteY142" fmla="*/ 414179 h 4729383"/>
              <a:gd name="connsiteX143" fmla="*/ 72295 w 2477633"/>
              <a:gd name="connsiteY143" fmla="*/ 358250 h 4729383"/>
              <a:gd name="connsiteX144" fmla="*/ 43902 w 2477633"/>
              <a:gd name="connsiteY144" fmla="*/ 325306 h 4729383"/>
              <a:gd name="connsiteX145" fmla="*/ 41739 w 2477633"/>
              <a:gd name="connsiteY145" fmla="*/ 302311 h 4729383"/>
              <a:gd name="connsiteX146" fmla="*/ 63125 w 2477633"/>
              <a:gd name="connsiteY146" fmla="*/ 283906 h 4729383"/>
              <a:gd name="connsiteX147" fmla="*/ 60393 w 2477633"/>
              <a:gd name="connsiteY147" fmla="*/ 243442 h 4729383"/>
              <a:gd name="connsiteX148" fmla="*/ 71650 w 2477633"/>
              <a:gd name="connsiteY148" fmla="*/ 222371 h 4729383"/>
              <a:gd name="connsiteX149" fmla="*/ 79415 w 2477633"/>
              <a:gd name="connsiteY149" fmla="*/ 197700 h 4729383"/>
              <a:gd name="connsiteX150" fmla="*/ 79067 w 2477633"/>
              <a:gd name="connsiteY150" fmla="*/ 174000 h 4729383"/>
              <a:gd name="connsiteX151" fmla="*/ 105104 w 2477633"/>
              <a:gd name="connsiteY151" fmla="*/ 156319 h 4729383"/>
              <a:gd name="connsiteX152" fmla="*/ 125323 w 2477633"/>
              <a:gd name="connsiteY152" fmla="*/ 149057 h 4729383"/>
              <a:gd name="connsiteX153" fmla="*/ 73023 w 2477633"/>
              <a:gd name="connsiteY153" fmla="*/ 97959 h 4729383"/>
              <a:gd name="connsiteX154" fmla="*/ 7200 w 2477633"/>
              <a:gd name="connsiteY154" fmla="*/ 45546 h 4729383"/>
              <a:gd name="connsiteX155" fmla="*/ 0 w 2477633"/>
              <a:gd name="connsiteY155" fmla="*/ 17547 h 472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477633" h="4729383">
                <a:moveTo>
                  <a:pt x="2220539" y="2620875"/>
                </a:moveTo>
                <a:lnTo>
                  <a:pt x="2211922" y="2645116"/>
                </a:lnTo>
                <a:lnTo>
                  <a:pt x="2222952" y="2744902"/>
                </a:lnTo>
                <a:lnTo>
                  <a:pt x="2228303" y="2719509"/>
                </a:lnTo>
                <a:lnTo>
                  <a:pt x="2225829" y="2668183"/>
                </a:lnTo>
                <a:close/>
                <a:moveTo>
                  <a:pt x="2163596" y="1623242"/>
                </a:moveTo>
                <a:lnTo>
                  <a:pt x="2136646" y="1964133"/>
                </a:lnTo>
                <a:lnTo>
                  <a:pt x="2198589" y="2524500"/>
                </a:lnTo>
                <a:lnTo>
                  <a:pt x="2213462" y="2494992"/>
                </a:lnTo>
                <a:lnTo>
                  <a:pt x="2199839" y="2493051"/>
                </a:lnTo>
                <a:lnTo>
                  <a:pt x="2202449" y="2087558"/>
                </a:lnTo>
                <a:close/>
                <a:moveTo>
                  <a:pt x="19926" y="0"/>
                </a:moveTo>
                <a:lnTo>
                  <a:pt x="52914" y="2800"/>
                </a:lnTo>
                <a:cubicBezTo>
                  <a:pt x="74937" y="24222"/>
                  <a:pt x="142022" y="77215"/>
                  <a:pt x="254171" y="161778"/>
                </a:cubicBezTo>
                <a:lnTo>
                  <a:pt x="274470" y="185237"/>
                </a:lnTo>
                <a:cubicBezTo>
                  <a:pt x="281289" y="200202"/>
                  <a:pt x="293443" y="235562"/>
                  <a:pt x="310929" y="291318"/>
                </a:cubicBezTo>
                <a:lnTo>
                  <a:pt x="331610" y="345664"/>
                </a:lnTo>
                <a:lnTo>
                  <a:pt x="337564" y="372558"/>
                </a:lnTo>
                <a:lnTo>
                  <a:pt x="368647" y="408623"/>
                </a:lnTo>
                <a:lnTo>
                  <a:pt x="386730" y="398288"/>
                </a:lnTo>
                <a:lnTo>
                  <a:pt x="425569" y="465016"/>
                </a:lnTo>
                <a:lnTo>
                  <a:pt x="431823" y="460134"/>
                </a:lnTo>
                <a:cubicBezTo>
                  <a:pt x="698185" y="753306"/>
                  <a:pt x="852912" y="896198"/>
                  <a:pt x="896006" y="888812"/>
                </a:cubicBezTo>
                <a:lnTo>
                  <a:pt x="1052407" y="900906"/>
                </a:lnTo>
                <a:lnTo>
                  <a:pt x="1123872" y="815075"/>
                </a:lnTo>
                <a:lnTo>
                  <a:pt x="1495830" y="812781"/>
                </a:lnTo>
                <a:lnTo>
                  <a:pt x="1532292" y="774825"/>
                </a:lnTo>
                <a:lnTo>
                  <a:pt x="1545720" y="773368"/>
                </a:lnTo>
                <a:lnTo>
                  <a:pt x="1555418" y="737977"/>
                </a:lnTo>
                <a:lnTo>
                  <a:pt x="1546633" y="716727"/>
                </a:lnTo>
                <a:cubicBezTo>
                  <a:pt x="1540206" y="708954"/>
                  <a:pt x="1532727" y="695878"/>
                  <a:pt x="1524195" y="677499"/>
                </a:cubicBezTo>
                <a:lnTo>
                  <a:pt x="1514843" y="651986"/>
                </a:lnTo>
                <a:cubicBezTo>
                  <a:pt x="1510614" y="636663"/>
                  <a:pt x="1507958" y="618002"/>
                  <a:pt x="1506875" y="596004"/>
                </a:cubicBezTo>
                <a:cubicBezTo>
                  <a:pt x="1497774" y="599447"/>
                  <a:pt x="1486283" y="600921"/>
                  <a:pt x="1472400" y="600426"/>
                </a:cubicBezTo>
                <a:lnTo>
                  <a:pt x="1458695" y="592960"/>
                </a:lnTo>
                <a:lnTo>
                  <a:pt x="1448655" y="570389"/>
                </a:lnTo>
                <a:lnTo>
                  <a:pt x="1439857" y="498699"/>
                </a:lnTo>
                <a:lnTo>
                  <a:pt x="1437322" y="467401"/>
                </a:lnTo>
                <a:lnTo>
                  <a:pt x="1442129" y="445872"/>
                </a:lnTo>
                <a:lnTo>
                  <a:pt x="1459686" y="437418"/>
                </a:lnTo>
                <a:lnTo>
                  <a:pt x="1473983" y="444441"/>
                </a:lnTo>
                <a:lnTo>
                  <a:pt x="1472155" y="433649"/>
                </a:lnTo>
                <a:lnTo>
                  <a:pt x="1472944" y="282412"/>
                </a:lnTo>
                <a:lnTo>
                  <a:pt x="1508832" y="203500"/>
                </a:lnTo>
                <a:lnTo>
                  <a:pt x="1557755" y="142867"/>
                </a:lnTo>
                <a:lnTo>
                  <a:pt x="1659127" y="112360"/>
                </a:lnTo>
                <a:lnTo>
                  <a:pt x="1740001" y="117047"/>
                </a:lnTo>
                <a:lnTo>
                  <a:pt x="1835157" y="169829"/>
                </a:lnTo>
                <a:lnTo>
                  <a:pt x="1890755" y="254117"/>
                </a:lnTo>
                <a:lnTo>
                  <a:pt x="1911353" y="343708"/>
                </a:lnTo>
                <a:lnTo>
                  <a:pt x="1917173" y="449324"/>
                </a:lnTo>
                <a:lnTo>
                  <a:pt x="1941933" y="450296"/>
                </a:lnTo>
                <a:lnTo>
                  <a:pt x="1943462" y="486370"/>
                </a:lnTo>
                <a:lnTo>
                  <a:pt x="1938214" y="525651"/>
                </a:lnTo>
                <a:lnTo>
                  <a:pt x="1928053" y="559790"/>
                </a:lnTo>
                <a:lnTo>
                  <a:pt x="1919020" y="579882"/>
                </a:lnTo>
                <a:lnTo>
                  <a:pt x="1894994" y="585611"/>
                </a:lnTo>
                <a:lnTo>
                  <a:pt x="1895039" y="585305"/>
                </a:lnTo>
                <a:lnTo>
                  <a:pt x="1890090" y="586781"/>
                </a:lnTo>
                <a:lnTo>
                  <a:pt x="1894994" y="585611"/>
                </a:lnTo>
                <a:lnTo>
                  <a:pt x="1886365" y="644363"/>
                </a:lnTo>
                <a:cubicBezTo>
                  <a:pt x="1882815" y="666440"/>
                  <a:pt x="1878609" y="690906"/>
                  <a:pt x="1873744" y="717763"/>
                </a:cubicBezTo>
                <a:lnTo>
                  <a:pt x="1878973" y="737207"/>
                </a:lnTo>
                <a:lnTo>
                  <a:pt x="1892413" y="735749"/>
                </a:lnTo>
                <a:lnTo>
                  <a:pt x="1987948" y="837047"/>
                </a:lnTo>
                <a:lnTo>
                  <a:pt x="2328458" y="975104"/>
                </a:lnTo>
                <a:cubicBezTo>
                  <a:pt x="2385684" y="1207476"/>
                  <a:pt x="2425483" y="1417880"/>
                  <a:pt x="2447854" y="1606317"/>
                </a:cubicBezTo>
                <a:lnTo>
                  <a:pt x="2477633" y="2532620"/>
                </a:lnTo>
                <a:lnTo>
                  <a:pt x="2428056" y="2525558"/>
                </a:lnTo>
                <a:lnTo>
                  <a:pt x="2432764" y="2589032"/>
                </a:lnTo>
                <a:lnTo>
                  <a:pt x="2430102" y="2680639"/>
                </a:lnTo>
                <a:lnTo>
                  <a:pt x="2413640" y="2723941"/>
                </a:lnTo>
                <a:cubicBezTo>
                  <a:pt x="2400647" y="2737056"/>
                  <a:pt x="2380966" y="2757765"/>
                  <a:pt x="2354598" y="2786068"/>
                </a:cubicBezTo>
                <a:lnTo>
                  <a:pt x="2315174" y="2806231"/>
                </a:lnTo>
                <a:lnTo>
                  <a:pt x="2267007" y="2833861"/>
                </a:lnTo>
                <a:lnTo>
                  <a:pt x="2233796" y="2843003"/>
                </a:lnTo>
                <a:lnTo>
                  <a:pt x="2239590" y="2895418"/>
                </a:lnTo>
                <a:lnTo>
                  <a:pt x="2214049" y="3208471"/>
                </a:lnTo>
                <a:cubicBezTo>
                  <a:pt x="2220748" y="3279033"/>
                  <a:pt x="2244890" y="3440055"/>
                  <a:pt x="2286474" y="3691537"/>
                </a:cubicBezTo>
                <a:lnTo>
                  <a:pt x="2332746" y="4228679"/>
                </a:lnTo>
                <a:lnTo>
                  <a:pt x="2272102" y="4390719"/>
                </a:lnTo>
                <a:lnTo>
                  <a:pt x="2288179" y="4430776"/>
                </a:lnTo>
                <a:lnTo>
                  <a:pt x="2354000" y="4536796"/>
                </a:lnTo>
                <a:lnTo>
                  <a:pt x="2371986" y="4620428"/>
                </a:lnTo>
                <a:lnTo>
                  <a:pt x="2364597" y="4692723"/>
                </a:lnTo>
                <a:lnTo>
                  <a:pt x="2326470" y="4721349"/>
                </a:lnTo>
                <a:lnTo>
                  <a:pt x="2270645" y="4729383"/>
                </a:lnTo>
                <a:lnTo>
                  <a:pt x="2207701" y="4716989"/>
                </a:lnTo>
                <a:lnTo>
                  <a:pt x="2144875" y="4688410"/>
                </a:lnTo>
                <a:lnTo>
                  <a:pt x="2098768" y="4639397"/>
                </a:lnTo>
                <a:cubicBezTo>
                  <a:pt x="2099314" y="4596853"/>
                  <a:pt x="2098506" y="4558102"/>
                  <a:pt x="2096345" y="4523144"/>
                </a:cubicBezTo>
                <a:lnTo>
                  <a:pt x="2050409" y="4487400"/>
                </a:lnTo>
                <a:lnTo>
                  <a:pt x="2044708" y="4461514"/>
                </a:lnTo>
                <a:lnTo>
                  <a:pt x="2047722" y="4418378"/>
                </a:lnTo>
                <a:lnTo>
                  <a:pt x="1974454" y="4351179"/>
                </a:lnTo>
                <a:cubicBezTo>
                  <a:pt x="1986327" y="4146625"/>
                  <a:pt x="1976769" y="3938528"/>
                  <a:pt x="1945779" y="3726887"/>
                </a:cubicBezTo>
                <a:cubicBezTo>
                  <a:pt x="1948366" y="3714760"/>
                  <a:pt x="1914877" y="3580115"/>
                  <a:pt x="1845311" y="3322951"/>
                </a:cubicBezTo>
                <a:lnTo>
                  <a:pt x="1797230" y="3086630"/>
                </a:lnTo>
                <a:lnTo>
                  <a:pt x="1693999" y="2789874"/>
                </a:lnTo>
                <a:lnTo>
                  <a:pt x="1525124" y="3377416"/>
                </a:lnTo>
                <a:cubicBezTo>
                  <a:pt x="1506535" y="3463188"/>
                  <a:pt x="1488519" y="3575561"/>
                  <a:pt x="1471076" y="3714534"/>
                </a:cubicBezTo>
                <a:lnTo>
                  <a:pt x="1469972" y="4210808"/>
                </a:lnTo>
                <a:lnTo>
                  <a:pt x="1486163" y="4300590"/>
                </a:lnTo>
                <a:lnTo>
                  <a:pt x="1422467" y="4392258"/>
                </a:lnTo>
                <a:lnTo>
                  <a:pt x="1438166" y="4487580"/>
                </a:lnTo>
                <a:lnTo>
                  <a:pt x="1383103" y="4524281"/>
                </a:lnTo>
                <a:lnTo>
                  <a:pt x="1348338" y="4527636"/>
                </a:lnTo>
                <a:lnTo>
                  <a:pt x="1340080" y="4586681"/>
                </a:lnTo>
                <a:lnTo>
                  <a:pt x="1325758" y="4651498"/>
                </a:lnTo>
                <a:lnTo>
                  <a:pt x="1261687" y="4709979"/>
                </a:lnTo>
                <a:lnTo>
                  <a:pt x="1188645" y="4721682"/>
                </a:lnTo>
                <a:lnTo>
                  <a:pt x="1096717" y="4710897"/>
                </a:lnTo>
                <a:lnTo>
                  <a:pt x="1058322" y="4690459"/>
                </a:lnTo>
                <a:lnTo>
                  <a:pt x="1053885" y="4598083"/>
                </a:lnTo>
                <a:lnTo>
                  <a:pt x="1064678" y="4539104"/>
                </a:lnTo>
                <a:lnTo>
                  <a:pt x="1149536" y="4427819"/>
                </a:lnTo>
                <a:lnTo>
                  <a:pt x="1159872" y="4399487"/>
                </a:lnTo>
                <a:lnTo>
                  <a:pt x="1138702" y="4265557"/>
                </a:lnTo>
                <a:cubicBezTo>
                  <a:pt x="1129082" y="4217362"/>
                  <a:pt x="1116984" y="4166152"/>
                  <a:pt x="1102407" y="4111929"/>
                </a:cubicBezTo>
                <a:lnTo>
                  <a:pt x="1102344" y="4007588"/>
                </a:lnTo>
                <a:cubicBezTo>
                  <a:pt x="1135502" y="3740801"/>
                  <a:pt x="1156654" y="3472953"/>
                  <a:pt x="1165799" y="3204045"/>
                </a:cubicBezTo>
                <a:lnTo>
                  <a:pt x="1144156" y="2962229"/>
                </a:lnTo>
                <a:lnTo>
                  <a:pt x="1156648" y="2566061"/>
                </a:lnTo>
                <a:lnTo>
                  <a:pt x="1206375" y="2257892"/>
                </a:lnTo>
                <a:lnTo>
                  <a:pt x="1055846" y="2210078"/>
                </a:lnTo>
                <a:lnTo>
                  <a:pt x="1015512" y="2225549"/>
                </a:lnTo>
                <a:lnTo>
                  <a:pt x="909728" y="2356837"/>
                </a:lnTo>
                <a:lnTo>
                  <a:pt x="880228" y="2366669"/>
                </a:lnTo>
                <a:lnTo>
                  <a:pt x="774947" y="2282725"/>
                </a:lnTo>
                <a:cubicBezTo>
                  <a:pt x="787441" y="2219112"/>
                  <a:pt x="844157" y="2049607"/>
                  <a:pt x="945095" y="1774209"/>
                </a:cubicBezTo>
                <a:lnTo>
                  <a:pt x="1006093" y="1548426"/>
                </a:lnTo>
                <a:lnTo>
                  <a:pt x="1048678" y="1287805"/>
                </a:lnTo>
                <a:lnTo>
                  <a:pt x="969746" y="1259908"/>
                </a:lnTo>
                <a:lnTo>
                  <a:pt x="659844" y="1109742"/>
                </a:lnTo>
                <a:lnTo>
                  <a:pt x="554848" y="1033932"/>
                </a:lnTo>
                <a:cubicBezTo>
                  <a:pt x="529233" y="1029787"/>
                  <a:pt x="411787" y="898194"/>
                  <a:pt x="202512" y="639152"/>
                </a:cubicBezTo>
                <a:lnTo>
                  <a:pt x="234158" y="614447"/>
                </a:lnTo>
                <a:lnTo>
                  <a:pt x="232218" y="611221"/>
                </a:lnTo>
                <a:lnTo>
                  <a:pt x="201238" y="555161"/>
                </a:lnTo>
                <a:lnTo>
                  <a:pt x="220111" y="493517"/>
                </a:lnTo>
                <a:lnTo>
                  <a:pt x="229809" y="487975"/>
                </a:lnTo>
                <a:lnTo>
                  <a:pt x="225810" y="479216"/>
                </a:lnTo>
                <a:cubicBezTo>
                  <a:pt x="190358" y="457917"/>
                  <a:pt x="157706" y="436238"/>
                  <a:pt x="127855" y="414179"/>
                </a:cubicBezTo>
                <a:lnTo>
                  <a:pt x="72295" y="358250"/>
                </a:lnTo>
                <a:lnTo>
                  <a:pt x="43902" y="325306"/>
                </a:lnTo>
                <a:lnTo>
                  <a:pt x="41739" y="302311"/>
                </a:lnTo>
                <a:lnTo>
                  <a:pt x="63125" y="283906"/>
                </a:lnTo>
                <a:cubicBezTo>
                  <a:pt x="64169" y="267368"/>
                  <a:pt x="63258" y="253880"/>
                  <a:pt x="60393" y="243442"/>
                </a:cubicBezTo>
                <a:lnTo>
                  <a:pt x="71650" y="222371"/>
                </a:lnTo>
                <a:lnTo>
                  <a:pt x="79415" y="197700"/>
                </a:lnTo>
                <a:lnTo>
                  <a:pt x="79067" y="174000"/>
                </a:lnTo>
                <a:lnTo>
                  <a:pt x="105104" y="156319"/>
                </a:lnTo>
                <a:lnTo>
                  <a:pt x="125323" y="149057"/>
                </a:lnTo>
                <a:lnTo>
                  <a:pt x="73023" y="97959"/>
                </a:lnTo>
                <a:lnTo>
                  <a:pt x="7200" y="45546"/>
                </a:lnTo>
                <a:lnTo>
                  <a:pt x="0" y="17547"/>
                </a:lnTo>
                <a:close/>
              </a:path>
            </a:pathLst>
          </a:custGeom>
          <a:solidFill>
            <a:schemeClr val="accent1"/>
          </a:solidFill>
          <a:ln w="5794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978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F0ACE5-B23E-468D-9679-B45702DA9930}"/>
              </a:ext>
            </a:extLst>
          </p:cNvPr>
          <p:cNvSpPr txBox="1"/>
          <p:nvPr/>
        </p:nvSpPr>
        <p:spPr>
          <a:xfrm>
            <a:off x="7640965" y="557651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6633CE-CA43-4E42-8B1D-4E9470303730}"/>
              </a:ext>
            </a:extLst>
          </p:cNvPr>
          <p:cNvSpPr txBox="1"/>
          <p:nvPr/>
        </p:nvSpPr>
        <p:spPr>
          <a:xfrm>
            <a:off x="6563032" y="388373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54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9ECD05-462B-42BC-946B-9A4F5581C899}"/>
              </a:ext>
            </a:extLst>
          </p:cNvPr>
          <p:cNvSpPr/>
          <p:nvPr/>
        </p:nvSpPr>
        <p:spPr>
          <a:xfrm>
            <a:off x="7609009" y="1085119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EB477D-51F6-4D2D-B29B-C59A7ABAFF49}"/>
              </a:ext>
            </a:extLst>
          </p:cNvPr>
          <p:cNvSpPr txBox="1"/>
          <p:nvPr/>
        </p:nvSpPr>
        <p:spPr>
          <a:xfrm>
            <a:off x="7640965" y="2151215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2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CD48B-D279-4220-9E36-97693349C434}"/>
              </a:ext>
            </a:extLst>
          </p:cNvPr>
          <p:cNvSpPr txBox="1"/>
          <p:nvPr/>
        </p:nvSpPr>
        <p:spPr>
          <a:xfrm>
            <a:off x="6563032" y="1981937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2"/>
                </a:solidFill>
                <a:latin typeface="Impact" panose="020B0806030902050204" pitchFamily="34" charset="0"/>
              </a:rPr>
              <a:t>02</a:t>
            </a:r>
            <a:endParaRPr lang="th-TH" sz="540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986BA7-4CDE-4F27-B8A5-2DBA70642D4A}"/>
              </a:ext>
            </a:extLst>
          </p:cNvPr>
          <p:cNvSpPr/>
          <p:nvPr/>
        </p:nvSpPr>
        <p:spPr>
          <a:xfrm>
            <a:off x="7727344" y="2678687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A man should hear a little music, read a little poetry.</a:t>
            </a:r>
            <a:endParaRPr lang="th-TH" sz="1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F813E5-68D0-47CC-9155-93EBCB22C50C}"/>
              </a:ext>
            </a:extLst>
          </p:cNvPr>
          <p:cNvSpPr txBox="1"/>
          <p:nvPr/>
        </p:nvSpPr>
        <p:spPr>
          <a:xfrm>
            <a:off x="7640965" y="3744779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3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E0E6D7-6B9A-464C-BB54-70D4DC6C20D8}"/>
              </a:ext>
            </a:extLst>
          </p:cNvPr>
          <p:cNvSpPr txBox="1"/>
          <p:nvPr/>
        </p:nvSpPr>
        <p:spPr>
          <a:xfrm>
            <a:off x="6563032" y="3575501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3"/>
                </a:solidFill>
                <a:latin typeface="Impact" panose="020B0806030902050204" pitchFamily="34" charset="0"/>
              </a:rPr>
              <a:t>03</a:t>
            </a:r>
            <a:endParaRPr lang="th-TH" sz="540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AD1493-B59C-4DD5-8428-54A1CFC8FEAB}"/>
              </a:ext>
            </a:extLst>
          </p:cNvPr>
          <p:cNvSpPr/>
          <p:nvPr/>
        </p:nvSpPr>
        <p:spPr>
          <a:xfrm>
            <a:off x="7609010" y="4272255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EC026B-9F5C-4A5A-B1B5-69171DA3189D}"/>
              </a:ext>
            </a:extLst>
          </p:cNvPr>
          <p:cNvSpPr txBox="1"/>
          <p:nvPr/>
        </p:nvSpPr>
        <p:spPr>
          <a:xfrm>
            <a:off x="7640965" y="5338344"/>
            <a:ext cx="18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4"/>
                </a:solidFill>
                <a:latin typeface="Impact" panose="020B0806030902050204" pitchFamily="34" charset="0"/>
              </a:rPr>
              <a:t>Title Text</a:t>
            </a:r>
            <a:endParaRPr lang="th-TH" sz="320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9C5669-C195-4AFB-8DEE-FC27C27E7345}"/>
              </a:ext>
            </a:extLst>
          </p:cNvPr>
          <p:cNvSpPr txBox="1"/>
          <p:nvPr/>
        </p:nvSpPr>
        <p:spPr>
          <a:xfrm>
            <a:off x="6563032" y="5169066"/>
            <a:ext cx="116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accent4"/>
                </a:solidFill>
                <a:latin typeface="Impact" panose="020B0806030902050204" pitchFamily="34" charset="0"/>
              </a:rPr>
              <a:t>04</a:t>
            </a:r>
            <a:endParaRPr lang="th-TH" sz="5400">
              <a:solidFill>
                <a:schemeClr val="accent4"/>
              </a:solidFill>
              <a:latin typeface="Impact" panose="020B080603090205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EF7667-F16F-4B9B-B12A-960E29114826}"/>
              </a:ext>
            </a:extLst>
          </p:cNvPr>
          <p:cNvSpPr/>
          <p:nvPr/>
        </p:nvSpPr>
        <p:spPr>
          <a:xfrm>
            <a:off x="7609010" y="5865823"/>
            <a:ext cx="425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beaten,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744F1B5-5D70-4117-8D61-5098860D3F74}"/>
              </a:ext>
            </a:extLst>
          </p:cNvPr>
          <p:cNvCxnSpPr/>
          <p:nvPr/>
        </p:nvCxnSpPr>
        <p:spPr>
          <a:xfrm>
            <a:off x="7479918" y="498219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F2ED85-9182-459C-A2F2-E2CCB84CBF84}"/>
              </a:ext>
            </a:extLst>
          </p:cNvPr>
          <p:cNvCxnSpPr/>
          <p:nvPr/>
        </p:nvCxnSpPr>
        <p:spPr>
          <a:xfrm>
            <a:off x="7479918" y="2074176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421E424-9EAC-4918-8C3F-58CD757022F9}"/>
              </a:ext>
            </a:extLst>
          </p:cNvPr>
          <p:cNvCxnSpPr/>
          <p:nvPr/>
        </p:nvCxnSpPr>
        <p:spPr>
          <a:xfrm>
            <a:off x="7479918" y="3650133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667E3E2-7552-424B-974A-647EAC50A779}"/>
              </a:ext>
            </a:extLst>
          </p:cNvPr>
          <p:cNvCxnSpPr/>
          <p:nvPr/>
        </p:nvCxnSpPr>
        <p:spPr>
          <a:xfrm>
            <a:off x="7479918" y="5226090"/>
            <a:ext cx="0" cy="1173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50DEA066-8A1D-471E-B975-2D49D79B587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70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A6037A-4738-451E-B218-FAA029BCEB0A}"/>
              </a:ext>
            </a:extLst>
          </p:cNvPr>
          <p:cNvSpPr/>
          <p:nvPr/>
        </p:nvSpPr>
        <p:spPr>
          <a:xfrm>
            <a:off x="6705600" y="0"/>
            <a:ext cx="5486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465615" y="2596799"/>
            <a:ext cx="3009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Separator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465615" y="3243430"/>
            <a:ext cx="304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6A21081-6DF2-4EE9-857A-FDF8565464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2875" y="676275"/>
            <a:ext cx="5505450" cy="5505450"/>
          </a:xfrm>
        </p:spPr>
      </p:pic>
    </p:spTree>
    <p:extLst>
      <p:ext uri="{BB962C8B-B14F-4D97-AF65-F5344CB8AC3E}">
        <p14:creationId xmlns:p14="http://schemas.microsoft.com/office/powerpoint/2010/main" val="197016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Diagrams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431388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CA58D5F-83E8-49D1-A914-2E6C5F064696}"/>
              </a:ext>
            </a:extLst>
          </p:cNvPr>
          <p:cNvSpPr/>
          <p:nvPr/>
        </p:nvSpPr>
        <p:spPr>
          <a:xfrm>
            <a:off x="980230" y="2121117"/>
            <a:ext cx="1750290" cy="17502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20CBF8B-8D2E-4FE4-85A3-3269331964AA}"/>
              </a:ext>
            </a:extLst>
          </p:cNvPr>
          <p:cNvSpPr/>
          <p:nvPr/>
        </p:nvSpPr>
        <p:spPr>
          <a:xfrm>
            <a:off x="3704370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0F1E34A-0BE9-454F-B9B3-A0B59384E53E}"/>
              </a:ext>
            </a:extLst>
          </p:cNvPr>
          <p:cNvSpPr/>
          <p:nvPr/>
        </p:nvSpPr>
        <p:spPr>
          <a:xfrm>
            <a:off x="6632905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2AEC011-960A-4910-ABF9-8165F58A7352}"/>
              </a:ext>
            </a:extLst>
          </p:cNvPr>
          <p:cNvSpPr/>
          <p:nvPr/>
        </p:nvSpPr>
        <p:spPr>
          <a:xfrm>
            <a:off x="9561440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9" name="Graphic 6">
            <a:extLst>
              <a:ext uri="{FF2B5EF4-FFF2-40B4-BE49-F238E27FC236}">
                <a16:creationId xmlns:a16="http://schemas.microsoft.com/office/drawing/2014/main" id="{637E3286-E25C-4979-8773-01A58B48D0D9}"/>
              </a:ext>
            </a:extLst>
          </p:cNvPr>
          <p:cNvGrpSpPr/>
          <p:nvPr/>
        </p:nvGrpSpPr>
        <p:grpSpPr>
          <a:xfrm>
            <a:off x="7064961" y="2456593"/>
            <a:ext cx="886179" cy="1079338"/>
            <a:chOff x="8833576" y="3947106"/>
            <a:chExt cx="844261" cy="1028283"/>
          </a:xfrm>
          <a:solidFill>
            <a:schemeClr val="bg1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26BB95-6CCF-4971-B53D-4D2DC7BDEF18}"/>
                </a:ext>
              </a:extLst>
            </p:cNvPr>
            <p:cNvSpPr/>
            <p:nvPr/>
          </p:nvSpPr>
          <p:spPr>
            <a:xfrm>
              <a:off x="8930091" y="3947106"/>
              <a:ext cx="590550" cy="695325"/>
            </a:xfrm>
            <a:custGeom>
              <a:avLst/>
              <a:gdLst>
                <a:gd name="connsiteX0" fmla="*/ 438457 w 590550"/>
                <a:gd name="connsiteY0" fmla="*/ 631520 h 695325"/>
                <a:gd name="connsiteX1" fmla="*/ 471433 w 590550"/>
                <a:gd name="connsiteY1" fmla="*/ 669354 h 695325"/>
                <a:gd name="connsiteX2" fmla="*/ 480548 w 590550"/>
                <a:gd name="connsiteY2" fmla="*/ 660343 h 695325"/>
                <a:gd name="connsiteX3" fmla="*/ 474795 w 590550"/>
                <a:gd name="connsiteY3" fmla="*/ 638836 h 695325"/>
                <a:gd name="connsiteX4" fmla="*/ 488978 w 590550"/>
                <a:gd name="connsiteY4" fmla="*/ 611985 h 695325"/>
                <a:gd name="connsiteX5" fmla="*/ 555386 w 590550"/>
                <a:gd name="connsiteY5" fmla="*/ 625958 h 695325"/>
                <a:gd name="connsiteX6" fmla="*/ 595943 w 590550"/>
                <a:gd name="connsiteY6" fmla="*/ 622033 h 695325"/>
                <a:gd name="connsiteX7" fmla="*/ 542575 w 590550"/>
                <a:gd name="connsiteY7" fmla="*/ 592030 h 695325"/>
                <a:gd name="connsiteX8" fmla="*/ 464822 w 590550"/>
                <a:gd name="connsiteY8" fmla="*/ 576580 h 695325"/>
                <a:gd name="connsiteX9" fmla="*/ 463555 w 590550"/>
                <a:gd name="connsiteY9" fmla="*/ 570398 h 695325"/>
                <a:gd name="connsiteX10" fmla="*/ 534326 w 590550"/>
                <a:gd name="connsiteY10" fmla="*/ 505533 h 695325"/>
                <a:gd name="connsiteX11" fmla="*/ 536164 w 590550"/>
                <a:gd name="connsiteY11" fmla="*/ 500075 h 695325"/>
                <a:gd name="connsiteX12" fmla="*/ 527249 w 590550"/>
                <a:gd name="connsiteY12" fmla="*/ 492484 h 695325"/>
                <a:gd name="connsiteX13" fmla="*/ 507294 w 590550"/>
                <a:gd name="connsiteY13" fmla="*/ 499551 h 695325"/>
                <a:gd name="connsiteX14" fmla="*/ 446839 w 590550"/>
                <a:gd name="connsiteY14" fmla="*/ 543757 h 695325"/>
                <a:gd name="connsiteX15" fmla="*/ 431551 w 590550"/>
                <a:gd name="connsiteY15" fmla="*/ 543947 h 695325"/>
                <a:gd name="connsiteX16" fmla="*/ 358504 w 590550"/>
                <a:gd name="connsiteY16" fmla="*/ 467119 h 695325"/>
                <a:gd name="connsiteX17" fmla="*/ 349293 w 590550"/>
                <a:gd name="connsiteY17" fmla="*/ 438744 h 695325"/>
                <a:gd name="connsiteX18" fmla="*/ 349103 w 590550"/>
                <a:gd name="connsiteY18" fmla="*/ 325977 h 695325"/>
                <a:gd name="connsiteX19" fmla="*/ 350255 w 590550"/>
                <a:gd name="connsiteY19" fmla="*/ 43237 h 695325"/>
                <a:gd name="connsiteX20" fmla="*/ 339673 w 590550"/>
                <a:gd name="connsiteY20" fmla="*/ 12529 h 695325"/>
                <a:gd name="connsiteX21" fmla="*/ 294639 w 590550"/>
                <a:gd name="connsiteY21" fmla="*/ 3861 h 695325"/>
                <a:gd name="connsiteX22" fmla="*/ 270884 w 590550"/>
                <a:gd name="connsiteY22" fmla="*/ 42485 h 695325"/>
                <a:gd name="connsiteX23" fmla="*/ 272484 w 590550"/>
                <a:gd name="connsiteY23" fmla="*/ 436353 h 695325"/>
                <a:gd name="connsiteX24" fmla="*/ 261559 w 590550"/>
                <a:gd name="connsiteY24" fmla="*/ 469033 h 695325"/>
                <a:gd name="connsiteX25" fmla="*/ 205847 w 590550"/>
                <a:gd name="connsiteY25" fmla="*/ 528774 h 695325"/>
                <a:gd name="connsiteX26" fmla="*/ 150145 w 590550"/>
                <a:gd name="connsiteY26" fmla="*/ 524040 h 695325"/>
                <a:gd name="connsiteX27" fmla="*/ 73364 w 590550"/>
                <a:gd name="connsiteY27" fmla="*/ 484350 h 695325"/>
                <a:gd name="connsiteX28" fmla="*/ 38626 w 590550"/>
                <a:gd name="connsiteY28" fmla="*/ 465652 h 695325"/>
                <a:gd name="connsiteX29" fmla="*/ 29301 w 590550"/>
                <a:gd name="connsiteY29" fmla="*/ 485978 h 695325"/>
                <a:gd name="connsiteX30" fmla="*/ 63724 w 590550"/>
                <a:gd name="connsiteY30" fmla="*/ 508381 h 695325"/>
                <a:gd name="connsiteX31" fmla="*/ 151602 w 590550"/>
                <a:gd name="connsiteY31" fmla="*/ 575704 h 695325"/>
                <a:gd name="connsiteX32" fmla="*/ 138191 w 590550"/>
                <a:gd name="connsiteY32" fmla="*/ 579447 h 695325"/>
                <a:gd name="connsiteX33" fmla="*/ 115950 w 590550"/>
                <a:gd name="connsiteY33" fmla="*/ 586305 h 695325"/>
                <a:gd name="connsiteX34" fmla="*/ 37931 w 590550"/>
                <a:gd name="connsiteY34" fmla="*/ 625196 h 695325"/>
                <a:gd name="connsiteX35" fmla="*/ 2298 w 590550"/>
                <a:gd name="connsiteY35" fmla="*/ 663448 h 695325"/>
                <a:gd name="connsiteX36" fmla="*/ 1993 w 590550"/>
                <a:gd name="connsiteY36" fmla="*/ 676955 h 695325"/>
                <a:gd name="connsiteX37" fmla="*/ 27587 w 590550"/>
                <a:gd name="connsiteY37" fmla="*/ 666763 h 695325"/>
                <a:gd name="connsiteX38" fmla="*/ 67677 w 590550"/>
                <a:gd name="connsiteY38" fmla="*/ 642655 h 695325"/>
                <a:gd name="connsiteX39" fmla="*/ 166252 w 590550"/>
                <a:gd name="connsiteY39" fmla="*/ 606393 h 695325"/>
                <a:gd name="connsiteX40" fmla="*/ 152412 w 590550"/>
                <a:gd name="connsiteY40" fmla="*/ 654657 h 695325"/>
                <a:gd name="connsiteX41" fmla="*/ 149097 w 590550"/>
                <a:gd name="connsiteY41" fmla="*/ 697005 h 695325"/>
                <a:gd name="connsiteX42" fmla="*/ 150230 w 590550"/>
                <a:gd name="connsiteY42" fmla="*/ 703186 h 695325"/>
                <a:gd name="connsiteX43" fmla="*/ 154383 w 590550"/>
                <a:gd name="connsiteY43" fmla="*/ 704434 h 695325"/>
                <a:gd name="connsiteX44" fmla="*/ 167023 w 590550"/>
                <a:gd name="connsiteY44" fmla="*/ 700310 h 695325"/>
                <a:gd name="connsiteX45" fmla="*/ 167976 w 590550"/>
                <a:gd name="connsiteY45" fmla="*/ 695757 h 695325"/>
                <a:gd name="connsiteX46" fmla="*/ 177824 w 590550"/>
                <a:gd name="connsiteY46" fmla="*/ 644627 h 695325"/>
                <a:gd name="connsiteX47" fmla="*/ 206752 w 590550"/>
                <a:gd name="connsiteY47" fmla="*/ 597630 h 695325"/>
                <a:gd name="connsiteX48" fmla="*/ 214267 w 590550"/>
                <a:gd name="connsiteY48" fmla="*/ 587258 h 695325"/>
                <a:gd name="connsiteX49" fmla="*/ 298868 w 590550"/>
                <a:gd name="connsiteY49" fmla="*/ 505571 h 695325"/>
                <a:gd name="connsiteX50" fmla="*/ 322881 w 590550"/>
                <a:gd name="connsiteY50" fmla="*/ 505419 h 695325"/>
                <a:gd name="connsiteX51" fmla="*/ 398204 w 590550"/>
                <a:gd name="connsiteY51" fmla="*/ 577799 h 695325"/>
                <a:gd name="connsiteX52" fmla="*/ 438457 w 590550"/>
                <a:gd name="connsiteY52" fmla="*/ 63152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0550" h="695325">
                  <a:moveTo>
                    <a:pt x="438457" y="631520"/>
                  </a:moveTo>
                  <a:cubicBezTo>
                    <a:pt x="444258" y="641893"/>
                    <a:pt x="455611" y="670754"/>
                    <a:pt x="471433" y="669354"/>
                  </a:cubicBezTo>
                  <a:cubicBezTo>
                    <a:pt x="475985" y="668954"/>
                    <a:pt x="479453" y="664782"/>
                    <a:pt x="480548" y="660343"/>
                  </a:cubicBezTo>
                  <a:cubicBezTo>
                    <a:pt x="482643" y="651809"/>
                    <a:pt x="479119" y="645732"/>
                    <a:pt x="474795" y="638836"/>
                  </a:cubicBezTo>
                  <a:cubicBezTo>
                    <a:pt x="460612" y="616242"/>
                    <a:pt x="455821" y="602317"/>
                    <a:pt x="488978" y="611985"/>
                  </a:cubicBezTo>
                  <a:cubicBezTo>
                    <a:pt x="510590" y="618290"/>
                    <a:pt x="533135" y="622643"/>
                    <a:pt x="555386" y="625958"/>
                  </a:cubicBezTo>
                  <a:cubicBezTo>
                    <a:pt x="564797" y="627358"/>
                    <a:pt x="589295" y="632254"/>
                    <a:pt x="595943" y="622033"/>
                  </a:cubicBezTo>
                  <a:cubicBezTo>
                    <a:pt x="610136" y="600221"/>
                    <a:pt x="553071" y="594363"/>
                    <a:pt x="542575" y="592030"/>
                  </a:cubicBezTo>
                  <a:cubicBezTo>
                    <a:pt x="534612" y="590258"/>
                    <a:pt x="465832" y="581505"/>
                    <a:pt x="464822" y="576580"/>
                  </a:cubicBezTo>
                  <a:cubicBezTo>
                    <a:pt x="464403" y="574523"/>
                    <a:pt x="463984" y="572465"/>
                    <a:pt x="463555" y="570398"/>
                  </a:cubicBezTo>
                  <a:cubicBezTo>
                    <a:pt x="489454" y="552110"/>
                    <a:pt x="518067" y="533556"/>
                    <a:pt x="534326" y="505533"/>
                  </a:cubicBezTo>
                  <a:cubicBezTo>
                    <a:pt x="535298" y="503847"/>
                    <a:pt x="536260" y="502018"/>
                    <a:pt x="536164" y="500075"/>
                  </a:cubicBezTo>
                  <a:cubicBezTo>
                    <a:pt x="535964" y="495894"/>
                    <a:pt x="531297" y="493579"/>
                    <a:pt x="527249" y="492484"/>
                  </a:cubicBezTo>
                  <a:cubicBezTo>
                    <a:pt x="517448" y="489845"/>
                    <a:pt x="514371" y="492674"/>
                    <a:pt x="507294" y="499551"/>
                  </a:cubicBezTo>
                  <a:cubicBezTo>
                    <a:pt x="488759" y="517535"/>
                    <a:pt x="468537" y="529803"/>
                    <a:pt x="446839" y="543757"/>
                  </a:cubicBezTo>
                  <a:cubicBezTo>
                    <a:pt x="443067" y="546186"/>
                    <a:pt x="434161" y="546557"/>
                    <a:pt x="431551" y="543947"/>
                  </a:cubicBezTo>
                  <a:cubicBezTo>
                    <a:pt x="406567" y="518954"/>
                    <a:pt x="381745" y="493703"/>
                    <a:pt x="358504" y="467119"/>
                  </a:cubicBezTo>
                  <a:cubicBezTo>
                    <a:pt x="352418" y="460175"/>
                    <a:pt x="349551" y="448402"/>
                    <a:pt x="349293" y="438744"/>
                  </a:cubicBezTo>
                  <a:cubicBezTo>
                    <a:pt x="348322" y="401177"/>
                    <a:pt x="348903" y="363573"/>
                    <a:pt x="349103" y="325977"/>
                  </a:cubicBezTo>
                  <a:cubicBezTo>
                    <a:pt x="349589" y="231727"/>
                    <a:pt x="350494" y="137487"/>
                    <a:pt x="350255" y="43237"/>
                  </a:cubicBezTo>
                  <a:cubicBezTo>
                    <a:pt x="350227" y="32826"/>
                    <a:pt x="346331" y="20168"/>
                    <a:pt x="339673" y="12529"/>
                  </a:cubicBezTo>
                  <a:cubicBezTo>
                    <a:pt x="328100" y="-749"/>
                    <a:pt x="311432" y="-3188"/>
                    <a:pt x="294639" y="3861"/>
                  </a:cubicBezTo>
                  <a:cubicBezTo>
                    <a:pt x="277684" y="10986"/>
                    <a:pt x="270722" y="23606"/>
                    <a:pt x="270884" y="42485"/>
                  </a:cubicBezTo>
                  <a:cubicBezTo>
                    <a:pt x="271969" y="173768"/>
                    <a:pt x="272617" y="305060"/>
                    <a:pt x="272484" y="436353"/>
                  </a:cubicBezTo>
                  <a:cubicBezTo>
                    <a:pt x="272465" y="447402"/>
                    <a:pt x="268531" y="460832"/>
                    <a:pt x="261559" y="469033"/>
                  </a:cubicBezTo>
                  <a:cubicBezTo>
                    <a:pt x="243890" y="489807"/>
                    <a:pt x="223706" y="508238"/>
                    <a:pt x="205847" y="528774"/>
                  </a:cubicBezTo>
                  <a:cubicBezTo>
                    <a:pt x="189445" y="547643"/>
                    <a:pt x="169652" y="534232"/>
                    <a:pt x="150145" y="524040"/>
                  </a:cubicBezTo>
                  <a:cubicBezTo>
                    <a:pt x="124551" y="510648"/>
                    <a:pt x="95957" y="502342"/>
                    <a:pt x="73364" y="484350"/>
                  </a:cubicBezTo>
                  <a:cubicBezTo>
                    <a:pt x="63601" y="476577"/>
                    <a:pt x="52533" y="463747"/>
                    <a:pt x="38626" y="465652"/>
                  </a:cubicBezTo>
                  <a:cubicBezTo>
                    <a:pt x="27768" y="467147"/>
                    <a:pt x="22576" y="476168"/>
                    <a:pt x="29301" y="485978"/>
                  </a:cubicBezTo>
                  <a:cubicBezTo>
                    <a:pt x="35864" y="495551"/>
                    <a:pt x="53999" y="502609"/>
                    <a:pt x="63724" y="508381"/>
                  </a:cubicBezTo>
                  <a:cubicBezTo>
                    <a:pt x="70773" y="512572"/>
                    <a:pt x="170319" y="562588"/>
                    <a:pt x="151602" y="575704"/>
                  </a:cubicBezTo>
                  <a:cubicBezTo>
                    <a:pt x="147754" y="578380"/>
                    <a:pt x="142811" y="578676"/>
                    <a:pt x="138191" y="579447"/>
                  </a:cubicBezTo>
                  <a:cubicBezTo>
                    <a:pt x="130523" y="580723"/>
                    <a:pt x="123198" y="583524"/>
                    <a:pt x="115950" y="586305"/>
                  </a:cubicBezTo>
                  <a:cubicBezTo>
                    <a:pt x="88709" y="596735"/>
                    <a:pt x="61038" y="607403"/>
                    <a:pt x="37931" y="625196"/>
                  </a:cubicBezTo>
                  <a:cubicBezTo>
                    <a:pt x="24386" y="635626"/>
                    <a:pt x="10032" y="647999"/>
                    <a:pt x="2298" y="663448"/>
                  </a:cubicBezTo>
                  <a:cubicBezTo>
                    <a:pt x="136" y="667753"/>
                    <a:pt x="-1417" y="673545"/>
                    <a:pt x="1993" y="676955"/>
                  </a:cubicBezTo>
                  <a:cubicBezTo>
                    <a:pt x="14090" y="689023"/>
                    <a:pt x="20967" y="673621"/>
                    <a:pt x="27587" y="666763"/>
                  </a:cubicBezTo>
                  <a:cubicBezTo>
                    <a:pt x="38112" y="655838"/>
                    <a:pt x="54247" y="649113"/>
                    <a:pt x="67677" y="642655"/>
                  </a:cubicBezTo>
                  <a:cubicBezTo>
                    <a:pt x="101281" y="626482"/>
                    <a:pt x="129723" y="613518"/>
                    <a:pt x="166252" y="606393"/>
                  </a:cubicBezTo>
                  <a:cubicBezTo>
                    <a:pt x="159489" y="607708"/>
                    <a:pt x="153345" y="648389"/>
                    <a:pt x="152412" y="654657"/>
                  </a:cubicBezTo>
                  <a:cubicBezTo>
                    <a:pt x="150335" y="668677"/>
                    <a:pt x="151145" y="682736"/>
                    <a:pt x="149097" y="697005"/>
                  </a:cubicBezTo>
                  <a:cubicBezTo>
                    <a:pt x="148783" y="699176"/>
                    <a:pt x="148602" y="701729"/>
                    <a:pt x="150230" y="703186"/>
                  </a:cubicBezTo>
                  <a:cubicBezTo>
                    <a:pt x="151326" y="704177"/>
                    <a:pt x="152917" y="704329"/>
                    <a:pt x="154383" y="704434"/>
                  </a:cubicBezTo>
                  <a:cubicBezTo>
                    <a:pt x="159089" y="704777"/>
                    <a:pt x="164899" y="704529"/>
                    <a:pt x="167023" y="700310"/>
                  </a:cubicBezTo>
                  <a:cubicBezTo>
                    <a:pt x="167728" y="698919"/>
                    <a:pt x="167861" y="697319"/>
                    <a:pt x="167976" y="695757"/>
                  </a:cubicBezTo>
                  <a:cubicBezTo>
                    <a:pt x="169395" y="677355"/>
                    <a:pt x="169176" y="661124"/>
                    <a:pt x="177824" y="644627"/>
                  </a:cubicBezTo>
                  <a:cubicBezTo>
                    <a:pt x="186368" y="628329"/>
                    <a:pt x="198532" y="614080"/>
                    <a:pt x="206752" y="597630"/>
                  </a:cubicBezTo>
                  <a:cubicBezTo>
                    <a:pt x="208790" y="593906"/>
                    <a:pt x="211238" y="590182"/>
                    <a:pt x="214267" y="587258"/>
                  </a:cubicBezTo>
                  <a:cubicBezTo>
                    <a:pt x="242442" y="559997"/>
                    <a:pt x="271122" y="533260"/>
                    <a:pt x="298868" y="505571"/>
                  </a:cubicBezTo>
                  <a:cubicBezTo>
                    <a:pt x="307936" y="496523"/>
                    <a:pt x="313822" y="496227"/>
                    <a:pt x="322881" y="505419"/>
                  </a:cubicBezTo>
                  <a:cubicBezTo>
                    <a:pt x="347312" y="530260"/>
                    <a:pt x="370848" y="556549"/>
                    <a:pt x="398204" y="577799"/>
                  </a:cubicBezTo>
                  <a:cubicBezTo>
                    <a:pt x="417445" y="592735"/>
                    <a:pt x="427465" y="611842"/>
                    <a:pt x="438457" y="6315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FDC9031-52EF-4192-B839-8A43EF166575}"/>
                </a:ext>
              </a:extLst>
            </p:cNvPr>
            <p:cNvSpPr/>
            <p:nvPr/>
          </p:nvSpPr>
          <p:spPr>
            <a:xfrm>
              <a:off x="9306362" y="4209864"/>
              <a:ext cx="371475" cy="752475"/>
            </a:xfrm>
            <a:custGeom>
              <a:avLst/>
              <a:gdLst>
                <a:gd name="connsiteX0" fmla="*/ 355404 w 371475"/>
                <a:gd name="connsiteY0" fmla="*/ 349312 h 752475"/>
                <a:gd name="connsiteX1" fmla="*/ 178086 w 371475"/>
                <a:gd name="connsiteY1" fmla="*/ 54380 h 752475"/>
                <a:gd name="connsiteX2" fmla="*/ 74978 w 371475"/>
                <a:gd name="connsiteY2" fmla="*/ 1240 h 752475"/>
                <a:gd name="connsiteX3" fmla="*/ 12761 w 371475"/>
                <a:gd name="connsiteY3" fmla="*/ 35016 h 752475"/>
                <a:gd name="connsiteX4" fmla="*/ 7570 w 371475"/>
                <a:gd name="connsiteY4" fmla="*/ 51904 h 752475"/>
                <a:gd name="connsiteX5" fmla="*/ 22886 w 371475"/>
                <a:gd name="connsiteY5" fmla="*/ 165584 h 752475"/>
                <a:gd name="connsiteX6" fmla="*/ 25601 w 371475"/>
                <a:gd name="connsiteY6" fmla="*/ 76497 h 752475"/>
                <a:gd name="connsiteX7" fmla="*/ 34573 w 371475"/>
                <a:gd name="connsiteY7" fmla="*/ 39092 h 752475"/>
                <a:gd name="connsiteX8" fmla="*/ 63462 w 371475"/>
                <a:gd name="connsiteY8" fmla="*/ 21814 h 752475"/>
                <a:gd name="connsiteX9" fmla="*/ 137976 w 371475"/>
                <a:gd name="connsiteY9" fmla="*/ 51065 h 752475"/>
                <a:gd name="connsiteX10" fmla="*/ 322876 w 371475"/>
                <a:gd name="connsiteY10" fmla="*/ 309441 h 752475"/>
                <a:gd name="connsiteX11" fmla="*/ 352127 w 371475"/>
                <a:gd name="connsiteY11" fmla="*/ 497302 h 752475"/>
                <a:gd name="connsiteX12" fmla="*/ 337059 w 371475"/>
                <a:gd name="connsiteY12" fmla="*/ 671048 h 752475"/>
                <a:gd name="connsiteX13" fmla="*/ 312741 w 371475"/>
                <a:gd name="connsiteY13" fmla="*/ 729912 h 752475"/>
                <a:gd name="connsiteX14" fmla="*/ 282509 w 371475"/>
                <a:gd name="connsiteY14" fmla="*/ 736294 h 752475"/>
                <a:gd name="connsiteX15" fmla="*/ 274898 w 371475"/>
                <a:gd name="connsiteY15" fmla="*/ 731017 h 752475"/>
                <a:gd name="connsiteX16" fmla="*/ 140729 w 371475"/>
                <a:gd name="connsiteY16" fmla="*/ 650845 h 752475"/>
                <a:gd name="connsiteX17" fmla="*/ 69216 w 371475"/>
                <a:gd name="connsiteY17" fmla="*/ 613240 h 752475"/>
                <a:gd name="connsiteX18" fmla="*/ 38269 w 371475"/>
                <a:gd name="connsiteY18" fmla="*/ 547813 h 752475"/>
                <a:gd name="connsiteX19" fmla="*/ 45460 w 371475"/>
                <a:gd name="connsiteY19" fmla="*/ 484862 h 752475"/>
                <a:gd name="connsiteX20" fmla="*/ 25486 w 371475"/>
                <a:gd name="connsiteY20" fmla="*/ 363228 h 752475"/>
                <a:gd name="connsiteX21" fmla="*/ 12199 w 371475"/>
                <a:gd name="connsiteY21" fmla="*/ 350589 h 752475"/>
                <a:gd name="connsiteX22" fmla="*/ 13199 w 371475"/>
                <a:gd name="connsiteY22" fmla="*/ 391127 h 752475"/>
                <a:gd name="connsiteX23" fmla="*/ 18133 w 371475"/>
                <a:gd name="connsiteY23" fmla="*/ 536850 h 752475"/>
                <a:gd name="connsiteX24" fmla="*/ 54204 w 371475"/>
                <a:gd name="connsiteY24" fmla="*/ 629366 h 752475"/>
                <a:gd name="connsiteX25" fmla="*/ 132328 w 371475"/>
                <a:gd name="connsiteY25" fmla="*/ 670800 h 752475"/>
                <a:gd name="connsiteX26" fmla="*/ 243161 w 371475"/>
                <a:gd name="connsiteY26" fmla="*/ 732817 h 752475"/>
                <a:gd name="connsiteX27" fmla="*/ 267678 w 371475"/>
                <a:gd name="connsiteY27" fmla="*/ 752191 h 752475"/>
                <a:gd name="connsiteX28" fmla="*/ 330915 w 371475"/>
                <a:gd name="connsiteY28" fmla="*/ 741133 h 752475"/>
                <a:gd name="connsiteX29" fmla="*/ 347269 w 371475"/>
                <a:gd name="connsiteY29" fmla="*/ 709862 h 752475"/>
                <a:gd name="connsiteX30" fmla="*/ 371996 w 371475"/>
                <a:gd name="connsiteY30" fmla="*/ 584437 h 752475"/>
                <a:gd name="connsiteX31" fmla="*/ 355404 w 371475"/>
                <a:gd name="connsiteY31" fmla="*/ 349312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1475" h="752475">
                  <a:moveTo>
                    <a:pt x="355404" y="349312"/>
                  </a:moveTo>
                  <a:cubicBezTo>
                    <a:pt x="329734" y="230916"/>
                    <a:pt x="269812" y="132933"/>
                    <a:pt x="178086" y="54380"/>
                  </a:cubicBezTo>
                  <a:cubicBezTo>
                    <a:pt x="148111" y="28710"/>
                    <a:pt x="114821" y="8489"/>
                    <a:pt x="74978" y="1240"/>
                  </a:cubicBezTo>
                  <a:cubicBezTo>
                    <a:pt x="45965" y="-4037"/>
                    <a:pt x="23762" y="7584"/>
                    <a:pt x="12761" y="35016"/>
                  </a:cubicBezTo>
                  <a:cubicBezTo>
                    <a:pt x="10580" y="40464"/>
                    <a:pt x="8846" y="46160"/>
                    <a:pt x="7570" y="51904"/>
                  </a:cubicBezTo>
                  <a:cubicBezTo>
                    <a:pt x="1664" y="78574"/>
                    <a:pt x="-11795" y="151506"/>
                    <a:pt x="22886" y="165584"/>
                  </a:cubicBezTo>
                  <a:cubicBezTo>
                    <a:pt x="28001" y="136609"/>
                    <a:pt x="24677" y="105834"/>
                    <a:pt x="25601" y="76497"/>
                  </a:cubicBezTo>
                  <a:cubicBezTo>
                    <a:pt x="25982" y="63915"/>
                    <a:pt x="30153" y="51075"/>
                    <a:pt x="34573" y="39092"/>
                  </a:cubicBezTo>
                  <a:cubicBezTo>
                    <a:pt x="39221" y="26519"/>
                    <a:pt x="49642" y="20871"/>
                    <a:pt x="63462" y="21814"/>
                  </a:cubicBezTo>
                  <a:cubicBezTo>
                    <a:pt x="91418" y="23719"/>
                    <a:pt x="115793" y="35359"/>
                    <a:pt x="137976" y="51065"/>
                  </a:cubicBezTo>
                  <a:cubicBezTo>
                    <a:pt x="229350" y="115778"/>
                    <a:pt x="289357" y="203542"/>
                    <a:pt x="322876" y="309441"/>
                  </a:cubicBezTo>
                  <a:cubicBezTo>
                    <a:pt x="342135" y="370343"/>
                    <a:pt x="350251" y="433446"/>
                    <a:pt x="352127" y="497302"/>
                  </a:cubicBezTo>
                  <a:cubicBezTo>
                    <a:pt x="353861" y="555814"/>
                    <a:pt x="351041" y="613926"/>
                    <a:pt x="337059" y="671048"/>
                  </a:cubicBezTo>
                  <a:cubicBezTo>
                    <a:pt x="331982" y="691860"/>
                    <a:pt x="325771" y="712367"/>
                    <a:pt x="312741" y="729912"/>
                  </a:cubicBezTo>
                  <a:cubicBezTo>
                    <a:pt x="304359" y="741199"/>
                    <a:pt x="294863" y="743085"/>
                    <a:pt x="282509" y="736294"/>
                  </a:cubicBezTo>
                  <a:cubicBezTo>
                    <a:pt x="279813" y="734818"/>
                    <a:pt x="277175" y="733065"/>
                    <a:pt x="274898" y="731017"/>
                  </a:cubicBezTo>
                  <a:cubicBezTo>
                    <a:pt x="235389" y="695546"/>
                    <a:pt x="188992" y="671867"/>
                    <a:pt x="140729" y="650845"/>
                  </a:cubicBezTo>
                  <a:cubicBezTo>
                    <a:pt x="116088" y="640110"/>
                    <a:pt x="92056" y="627404"/>
                    <a:pt x="69216" y="613240"/>
                  </a:cubicBezTo>
                  <a:cubicBezTo>
                    <a:pt x="45698" y="598658"/>
                    <a:pt x="34240" y="576607"/>
                    <a:pt x="38269" y="547813"/>
                  </a:cubicBezTo>
                  <a:cubicBezTo>
                    <a:pt x="41183" y="526906"/>
                    <a:pt x="43727" y="505903"/>
                    <a:pt x="45460" y="484862"/>
                  </a:cubicBezTo>
                  <a:cubicBezTo>
                    <a:pt x="48146" y="452039"/>
                    <a:pt x="44736" y="391794"/>
                    <a:pt x="25486" y="363228"/>
                  </a:cubicBezTo>
                  <a:cubicBezTo>
                    <a:pt x="18838" y="353341"/>
                    <a:pt x="14666" y="349969"/>
                    <a:pt x="12199" y="350589"/>
                  </a:cubicBezTo>
                  <a:cubicBezTo>
                    <a:pt x="6036" y="352141"/>
                    <a:pt x="10494" y="378706"/>
                    <a:pt x="13199" y="391127"/>
                  </a:cubicBezTo>
                  <a:cubicBezTo>
                    <a:pt x="23734" y="439533"/>
                    <a:pt x="27810" y="487853"/>
                    <a:pt x="18133" y="536850"/>
                  </a:cubicBezTo>
                  <a:cubicBezTo>
                    <a:pt x="10542" y="575245"/>
                    <a:pt x="22610" y="606068"/>
                    <a:pt x="54204" y="629366"/>
                  </a:cubicBezTo>
                  <a:cubicBezTo>
                    <a:pt x="78217" y="647054"/>
                    <a:pt x="105287" y="658903"/>
                    <a:pt x="132328" y="670800"/>
                  </a:cubicBezTo>
                  <a:cubicBezTo>
                    <a:pt x="171276" y="687935"/>
                    <a:pt x="210100" y="705176"/>
                    <a:pt x="243161" y="732817"/>
                  </a:cubicBezTo>
                  <a:cubicBezTo>
                    <a:pt x="251153" y="739494"/>
                    <a:pt x="259115" y="746305"/>
                    <a:pt x="267678" y="752191"/>
                  </a:cubicBezTo>
                  <a:cubicBezTo>
                    <a:pt x="291158" y="768317"/>
                    <a:pt x="314799" y="764412"/>
                    <a:pt x="330915" y="741133"/>
                  </a:cubicBezTo>
                  <a:cubicBezTo>
                    <a:pt x="337563" y="731522"/>
                    <a:pt x="342983" y="720759"/>
                    <a:pt x="347269" y="709862"/>
                  </a:cubicBezTo>
                  <a:cubicBezTo>
                    <a:pt x="363081" y="669609"/>
                    <a:pt x="368967" y="627176"/>
                    <a:pt x="371996" y="584437"/>
                  </a:cubicBezTo>
                  <a:cubicBezTo>
                    <a:pt x="377635" y="505322"/>
                    <a:pt x="372215" y="426874"/>
                    <a:pt x="355404" y="34931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CFDDA19-94DF-404D-B312-F3CC801954AE}"/>
                </a:ext>
              </a:extLst>
            </p:cNvPr>
            <p:cNvSpPr/>
            <p:nvPr/>
          </p:nvSpPr>
          <p:spPr>
            <a:xfrm>
              <a:off x="8833576" y="4203864"/>
              <a:ext cx="352425" cy="771525"/>
            </a:xfrm>
            <a:custGeom>
              <a:avLst/>
              <a:gdLst>
                <a:gd name="connsiteX0" fmla="*/ 352015 w 352425"/>
                <a:gd name="connsiteY0" fmla="*/ 357570 h 771525"/>
                <a:gd name="connsiteX1" fmla="*/ 347929 w 352425"/>
                <a:gd name="connsiteY1" fmla="*/ 357608 h 771525"/>
                <a:gd name="connsiteX2" fmla="*/ 329584 w 352425"/>
                <a:gd name="connsiteY2" fmla="*/ 371695 h 771525"/>
                <a:gd name="connsiteX3" fmla="*/ 326936 w 352425"/>
                <a:gd name="connsiteY3" fmla="*/ 449229 h 771525"/>
                <a:gd name="connsiteX4" fmla="*/ 336328 w 352425"/>
                <a:gd name="connsiteY4" fmla="*/ 538602 h 771525"/>
                <a:gd name="connsiteX5" fmla="*/ 305953 w 352425"/>
                <a:gd name="connsiteY5" fmla="*/ 616402 h 771525"/>
                <a:gd name="connsiteX6" fmla="*/ 285655 w 352425"/>
                <a:gd name="connsiteY6" fmla="*/ 630051 h 771525"/>
                <a:gd name="connsiteX7" fmla="*/ 236582 w 352425"/>
                <a:gd name="connsiteY7" fmla="*/ 656312 h 771525"/>
                <a:gd name="connsiteX8" fmla="*/ 111766 w 352425"/>
                <a:gd name="connsiteY8" fmla="*/ 740256 h 771525"/>
                <a:gd name="connsiteX9" fmla="*/ 102384 w 352425"/>
                <a:gd name="connsiteY9" fmla="*/ 747399 h 771525"/>
                <a:gd name="connsiteX10" fmla="*/ 73885 w 352425"/>
                <a:gd name="connsiteY10" fmla="*/ 742999 h 771525"/>
                <a:gd name="connsiteX11" fmla="*/ 60884 w 352425"/>
                <a:gd name="connsiteY11" fmla="*/ 723377 h 771525"/>
                <a:gd name="connsiteX12" fmla="*/ 27965 w 352425"/>
                <a:gd name="connsiteY12" fmla="*/ 600857 h 771525"/>
                <a:gd name="connsiteX13" fmla="*/ 21955 w 352425"/>
                <a:gd name="connsiteY13" fmla="*/ 460030 h 771525"/>
                <a:gd name="connsiteX14" fmla="*/ 49749 w 352425"/>
                <a:gd name="connsiteY14" fmla="*/ 290771 h 771525"/>
                <a:gd name="connsiteX15" fmla="*/ 194882 w 352425"/>
                <a:gd name="connsiteY15" fmla="*/ 68419 h 771525"/>
                <a:gd name="connsiteX16" fmla="*/ 274196 w 352425"/>
                <a:gd name="connsiteY16" fmla="*/ 23490 h 771525"/>
                <a:gd name="connsiteX17" fmla="*/ 318573 w 352425"/>
                <a:gd name="connsiteY17" fmla="*/ 46178 h 771525"/>
                <a:gd name="connsiteX18" fmla="*/ 325765 w 352425"/>
                <a:gd name="connsiteY18" fmla="*/ 75544 h 771525"/>
                <a:gd name="connsiteX19" fmla="*/ 328251 w 352425"/>
                <a:gd name="connsiteY19" fmla="*/ 112568 h 771525"/>
                <a:gd name="connsiteX20" fmla="*/ 333318 w 352425"/>
                <a:gd name="connsiteY20" fmla="*/ 144476 h 771525"/>
                <a:gd name="connsiteX21" fmla="*/ 334470 w 352425"/>
                <a:gd name="connsiteY21" fmla="*/ 145762 h 771525"/>
                <a:gd name="connsiteX22" fmla="*/ 336280 w 352425"/>
                <a:gd name="connsiteY22" fmla="*/ 146048 h 771525"/>
                <a:gd name="connsiteX23" fmla="*/ 351101 w 352425"/>
                <a:gd name="connsiteY23" fmla="*/ 123436 h 771525"/>
                <a:gd name="connsiteX24" fmla="*/ 348167 w 352425"/>
                <a:gd name="connsiteY24" fmla="*/ 82021 h 771525"/>
                <a:gd name="connsiteX25" fmla="*/ 335642 w 352425"/>
                <a:gd name="connsiteY25" fmla="*/ 32396 h 771525"/>
                <a:gd name="connsiteX26" fmla="*/ 272853 w 352425"/>
                <a:gd name="connsiteY26" fmla="*/ 1878 h 771525"/>
                <a:gd name="connsiteX27" fmla="*/ 193767 w 352425"/>
                <a:gd name="connsiteY27" fmla="*/ 41987 h 771525"/>
                <a:gd name="connsiteX28" fmla="*/ 23736 w 352425"/>
                <a:gd name="connsiteY28" fmla="*/ 303563 h 771525"/>
                <a:gd name="connsiteX29" fmla="*/ 0 w 352425"/>
                <a:gd name="connsiteY29" fmla="*/ 497206 h 771525"/>
                <a:gd name="connsiteX30" fmla="*/ 24003 w 352425"/>
                <a:gd name="connsiteY30" fmla="*/ 687725 h 771525"/>
                <a:gd name="connsiteX31" fmla="*/ 58741 w 352425"/>
                <a:gd name="connsiteY31" fmla="*/ 758277 h 771525"/>
                <a:gd name="connsiteX32" fmla="*/ 102041 w 352425"/>
                <a:gd name="connsiteY32" fmla="*/ 770183 h 771525"/>
                <a:gd name="connsiteX33" fmla="*/ 130102 w 352425"/>
                <a:gd name="connsiteY33" fmla="*/ 752305 h 771525"/>
                <a:gd name="connsiteX34" fmla="*/ 217999 w 352425"/>
                <a:gd name="connsiteY34" fmla="*/ 690021 h 771525"/>
                <a:gd name="connsiteX35" fmla="*/ 261537 w 352425"/>
                <a:gd name="connsiteY35" fmla="*/ 667713 h 771525"/>
                <a:gd name="connsiteX36" fmla="*/ 331708 w 352425"/>
                <a:gd name="connsiteY36" fmla="*/ 622803 h 771525"/>
                <a:gd name="connsiteX37" fmla="*/ 360083 w 352425"/>
                <a:gd name="connsiteY37" fmla="*/ 564529 h 771525"/>
                <a:gd name="connsiteX38" fmla="*/ 354168 w 352425"/>
                <a:gd name="connsiteY38" fmla="*/ 517714 h 771525"/>
                <a:gd name="connsiteX39" fmla="*/ 347901 w 352425"/>
                <a:gd name="connsiteY39" fmla="*/ 456563 h 771525"/>
                <a:gd name="connsiteX40" fmla="*/ 357188 w 352425"/>
                <a:gd name="connsiteY40" fmla="*/ 371429 h 771525"/>
                <a:gd name="connsiteX41" fmla="*/ 352015 w 352425"/>
                <a:gd name="connsiteY41" fmla="*/ 35757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2425" h="771525">
                  <a:moveTo>
                    <a:pt x="352015" y="357570"/>
                  </a:moveTo>
                  <a:cubicBezTo>
                    <a:pt x="350853" y="357532"/>
                    <a:pt x="349501" y="357541"/>
                    <a:pt x="347929" y="357608"/>
                  </a:cubicBezTo>
                  <a:cubicBezTo>
                    <a:pt x="340290" y="357913"/>
                    <a:pt x="332632" y="365161"/>
                    <a:pt x="329584" y="371695"/>
                  </a:cubicBezTo>
                  <a:cubicBezTo>
                    <a:pt x="321116" y="389850"/>
                    <a:pt x="327470" y="428922"/>
                    <a:pt x="326936" y="449229"/>
                  </a:cubicBezTo>
                  <a:cubicBezTo>
                    <a:pt x="326146" y="479299"/>
                    <a:pt x="328689" y="509446"/>
                    <a:pt x="336328" y="538602"/>
                  </a:cubicBezTo>
                  <a:cubicBezTo>
                    <a:pt x="344957" y="571492"/>
                    <a:pt x="333023" y="597124"/>
                    <a:pt x="305953" y="616402"/>
                  </a:cubicBezTo>
                  <a:cubicBezTo>
                    <a:pt x="299314" y="621136"/>
                    <a:pt x="292741" y="626080"/>
                    <a:pt x="285655" y="630051"/>
                  </a:cubicBezTo>
                  <a:cubicBezTo>
                    <a:pt x="269472" y="639129"/>
                    <a:pt x="253279" y="648244"/>
                    <a:pt x="236582" y="656312"/>
                  </a:cubicBezTo>
                  <a:cubicBezTo>
                    <a:pt x="190938" y="678343"/>
                    <a:pt x="148009" y="704270"/>
                    <a:pt x="111766" y="740256"/>
                  </a:cubicBezTo>
                  <a:cubicBezTo>
                    <a:pt x="108995" y="743008"/>
                    <a:pt x="105756" y="745418"/>
                    <a:pt x="102384" y="747399"/>
                  </a:cubicBezTo>
                  <a:cubicBezTo>
                    <a:pt x="91164" y="754019"/>
                    <a:pt x="82172" y="752895"/>
                    <a:pt x="73885" y="742999"/>
                  </a:cubicBezTo>
                  <a:cubicBezTo>
                    <a:pt x="68875" y="737008"/>
                    <a:pt x="64360" y="730359"/>
                    <a:pt x="60884" y="723377"/>
                  </a:cubicBezTo>
                  <a:cubicBezTo>
                    <a:pt x="41662" y="684801"/>
                    <a:pt x="33576" y="643063"/>
                    <a:pt x="27965" y="600857"/>
                  </a:cubicBezTo>
                  <a:cubicBezTo>
                    <a:pt x="21755" y="554147"/>
                    <a:pt x="19545" y="507179"/>
                    <a:pt x="21955" y="460030"/>
                  </a:cubicBezTo>
                  <a:cubicBezTo>
                    <a:pt x="24889" y="402547"/>
                    <a:pt x="31509" y="345606"/>
                    <a:pt x="49749" y="290771"/>
                  </a:cubicBezTo>
                  <a:cubicBezTo>
                    <a:pt x="78600" y="204055"/>
                    <a:pt x="125892" y="128989"/>
                    <a:pt x="194882" y="68419"/>
                  </a:cubicBezTo>
                  <a:cubicBezTo>
                    <a:pt x="218065" y="48064"/>
                    <a:pt x="243573" y="31196"/>
                    <a:pt x="274196" y="23490"/>
                  </a:cubicBezTo>
                  <a:cubicBezTo>
                    <a:pt x="297371" y="17661"/>
                    <a:pt x="310182" y="23623"/>
                    <a:pt x="318573" y="46178"/>
                  </a:cubicBezTo>
                  <a:cubicBezTo>
                    <a:pt x="322078" y="55589"/>
                    <a:pt x="324955" y="65609"/>
                    <a:pt x="325765" y="75544"/>
                  </a:cubicBezTo>
                  <a:cubicBezTo>
                    <a:pt x="326774" y="87879"/>
                    <a:pt x="327555" y="100214"/>
                    <a:pt x="328251" y="112568"/>
                  </a:cubicBezTo>
                  <a:cubicBezTo>
                    <a:pt x="328851" y="123407"/>
                    <a:pt x="327384" y="134923"/>
                    <a:pt x="333318" y="144476"/>
                  </a:cubicBezTo>
                  <a:cubicBezTo>
                    <a:pt x="333623" y="144972"/>
                    <a:pt x="333966" y="145477"/>
                    <a:pt x="334470" y="145762"/>
                  </a:cubicBezTo>
                  <a:cubicBezTo>
                    <a:pt x="335004" y="146067"/>
                    <a:pt x="335661" y="146077"/>
                    <a:pt x="336280" y="146048"/>
                  </a:cubicBezTo>
                  <a:cubicBezTo>
                    <a:pt x="349444" y="145410"/>
                    <a:pt x="351511" y="133837"/>
                    <a:pt x="351101" y="123436"/>
                  </a:cubicBezTo>
                  <a:cubicBezTo>
                    <a:pt x="350558" y="109605"/>
                    <a:pt x="350015" y="95747"/>
                    <a:pt x="348167" y="82021"/>
                  </a:cubicBezTo>
                  <a:cubicBezTo>
                    <a:pt x="345910" y="65190"/>
                    <a:pt x="341947" y="48122"/>
                    <a:pt x="335642" y="32396"/>
                  </a:cubicBezTo>
                  <a:cubicBezTo>
                    <a:pt x="324841" y="5469"/>
                    <a:pt x="301295" y="-4542"/>
                    <a:pt x="272853" y="1878"/>
                  </a:cubicBezTo>
                  <a:cubicBezTo>
                    <a:pt x="243011" y="8621"/>
                    <a:pt x="217008" y="22947"/>
                    <a:pt x="193767" y="41987"/>
                  </a:cubicBezTo>
                  <a:cubicBezTo>
                    <a:pt x="109442" y="111091"/>
                    <a:pt x="54045" y="199502"/>
                    <a:pt x="23736" y="303563"/>
                  </a:cubicBezTo>
                  <a:cubicBezTo>
                    <a:pt x="5363" y="366628"/>
                    <a:pt x="0" y="431684"/>
                    <a:pt x="0" y="497206"/>
                  </a:cubicBezTo>
                  <a:cubicBezTo>
                    <a:pt x="10" y="561719"/>
                    <a:pt x="5867" y="625537"/>
                    <a:pt x="24003" y="687725"/>
                  </a:cubicBezTo>
                  <a:cubicBezTo>
                    <a:pt x="31433" y="713167"/>
                    <a:pt x="40538" y="738065"/>
                    <a:pt x="58741" y="758277"/>
                  </a:cubicBezTo>
                  <a:cubicBezTo>
                    <a:pt x="70561" y="771393"/>
                    <a:pt x="85249" y="777260"/>
                    <a:pt x="102041" y="770183"/>
                  </a:cubicBezTo>
                  <a:cubicBezTo>
                    <a:pt x="112147" y="765926"/>
                    <a:pt x="122091" y="759772"/>
                    <a:pt x="130102" y="752305"/>
                  </a:cubicBezTo>
                  <a:cubicBezTo>
                    <a:pt x="156658" y="727530"/>
                    <a:pt x="185557" y="706375"/>
                    <a:pt x="217999" y="690021"/>
                  </a:cubicBezTo>
                  <a:cubicBezTo>
                    <a:pt x="232562" y="682677"/>
                    <a:pt x="247078" y="675267"/>
                    <a:pt x="261537" y="667713"/>
                  </a:cubicBezTo>
                  <a:cubicBezTo>
                    <a:pt x="286236" y="654807"/>
                    <a:pt x="311001" y="641967"/>
                    <a:pt x="331708" y="622803"/>
                  </a:cubicBezTo>
                  <a:cubicBezTo>
                    <a:pt x="348739" y="607068"/>
                    <a:pt x="360274" y="588056"/>
                    <a:pt x="360083" y="564529"/>
                  </a:cubicBezTo>
                  <a:cubicBezTo>
                    <a:pt x="359959" y="548899"/>
                    <a:pt x="356045" y="533344"/>
                    <a:pt x="354168" y="517714"/>
                  </a:cubicBezTo>
                  <a:cubicBezTo>
                    <a:pt x="351720" y="497330"/>
                    <a:pt x="347291" y="476870"/>
                    <a:pt x="347901" y="456563"/>
                  </a:cubicBezTo>
                  <a:cubicBezTo>
                    <a:pt x="348682" y="430274"/>
                    <a:pt x="360798" y="396832"/>
                    <a:pt x="357188" y="371429"/>
                  </a:cubicBezTo>
                  <a:cubicBezTo>
                    <a:pt x="356035" y="363313"/>
                    <a:pt x="363626" y="357951"/>
                    <a:pt x="352015" y="35757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CE8FF2-E56A-4EC6-AA1F-6E5B6E368563}"/>
              </a:ext>
            </a:extLst>
          </p:cNvPr>
          <p:cNvSpPr/>
          <p:nvPr/>
        </p:nvSpPr>
        <p:spPr>
          <a:xfrm>
            <a:off x="9936166" y="2495843"/>
            <a:ext cx="1000838" cy="1000838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bg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57E4EC-0DFF-4470-B3BB-96F179F04364}"/>
              </a:ext>
            </a:extLst>
          </p:cNvPr>
          <p:cNvGrpSpPr/>
          <p:nvPr/>
        </p:nvGrpSpPr>
        <p:grpSpPr>
          <a:xfrm>
            <a:off x="1540469" y="2574577"/>
            <a:ext cx="629813" cy="843370"/>
            <a:chOff x="3950152" y="386684"/>
            <a:chExt cx="4219694" cy="5650507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D5165B6-99A0-4564-A3D8-FB4A2FC4D9C0}"/>
                </a:ext>
              </a:extLst>
            </p:cNvPr>
            <p:cNvSpPr/>
            <p:nvPr/>
          </p:nvSpPr>
          <p:spPr>
            <a:xfrm>
              <a:off x="3950152" y="5906811"/>
              <a:ext cx="3838668" cy="130380"/>
            </a:xfrm>
            <a:custGeom>
              <a:avLst/>
              <a:gdLst>
                <a:gd name="connsiteX0" fmla="*/ 0 w 3838668"/>
                <a:gd name="connsiteY0" fmla="*/ 0 h 130380"/>
                <a:gd name="connsiteX1" fmla="*/ 3838734 w 3838668"/>
                <a:gd name="connsiteY1" fmla="*/ 0 h 130380"/>
                <a:gd name="connsiteX2" fmla="*/ 3838734 w 3838668"/>
                <a:gd name="connsiteY2" fmla="*/ 133327 h 130380"/>
                <a:gd name="connsiteX3" fmla="*/ 0 w 3838668"/>
                <a:gd name="connsiteY3" fmla="*/ 133327 h 13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8668" h="130380">
                  <a:moveTo>
                    <a:pt x="0" y="0"/>
                  </a:moveTo>
                  <a:lnTo>
                    <a:pt x="3838734" y="0"/>
                  </a:lnTo>
                  <a:lnTo>
                    <a:pt x="3838734" y="133327"/>
                  </a:lnTo>
                  <a:lnTo>
                    <a:pt x="0" y="133327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F442CD8-5B8F-4A87-8485-C5BB6D911856}"/>
                </a:ext>
              </a:extLst>
            </p:cNvPr>
            <p:cNvSpPr/>
            <p:nvPr/>
          </p:nvSpPr>
          <p:spPr>
            <a:xfrm>
              <a:off x="4536614" y="5586793"/>
              <a:ext cx="664761" cy="234684"/>
            </a:xfrm>
            <a:custGeom>
              <a:avLst/>
              <a:gdLst>
                <a:gd name="connsiteX0" fmla="*/ 0 w 664760"/>
                <a:gd name="connsiteY0" fmla="*/ 0 h 234684"/>
                <a:gd name="connsiteX1" fmla="*/ 666455 w 664760"/>
                <a:gd name="connsiteY1" fmla="*/ 0 h 234684"/>
                <a:gd name="connsiteX2" fmla="*/ 666455 w 664760"/>
                <a:gd name="connsiteY2" fmla="*/ 239984 h 234684"/>
                <a:gd name="connsiteX3" fmla="*/ 0 w 664760"/>
                <a:gd name="connsiteY3" fmla="*/ 239984 h 234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4760" h="234684">
                  <a:moveTo>
                    <a:pt x="0" y="0"/>
                  </a:moveTo>
                  <a:lnTo>
                    <a:pt x="666455" y="0"/>
                  </a:lnTo>
                  <a:lnTo>
                    <a:pt x="666455" y="239984"/>
                  </a:lnTo>
                  <a:lnTo>
                    <a:pt x="0" y="239984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D9CF3E2-3E5E-4D21-B953-3FE38083FC26}"/>
                </a:ext>
              </a:extLst>
            </p:cNvPr>
            <p:cNvSpPr/>
            <p:nvPr/>
          </p:nvSpPr>
          <p:spPr>
            <a:xfrm>
              <a:off x="4352792" y="5160427"/>
              <a:ext cx="1166590" cy="580192"/>
            </a:xfrm>
            <a:custGeom>
              <a:avLst/>
              <a:gdLst>
                <a:gd name="connsiteX0" fmla="*/ 42450 w 1166590"/>
                <a:gd name="connsiteY0" fmla="*/ 0 h 580192"/>
                <a:gd name="connsiteX1" fmla="*/ 1167385 w 1166590"/>
                <a:gd name="connsiteY1" fmla="*/ 488292 h 580192"/>
                <a:gd name="connsiteX2" fmla="*/ 1124936 w 1166590"/>
                <a:gd name="connsiteY2" fmla="*/ 586140 h 580192"/>
                <a:gd name="connsiteX3" fmla="*/ 0 w 1166590"/>
                <a:gd name="connsiteY3" fmla="*/ 97848 h 58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6590" h="580192">
                  <a:moveTo>
                    <a:pt x="42450" y="0"/>
                  </a:moveTo>
                  <a:lnTo>
                    <a:pt x="1167385" y="488292"/>
                  </a:lnTo>
                  <a:lnTo>
                    <a:pt x="1124936" y="586140"/>
                  </a:lnTo>
                  <a:lnTo>
                    <a:pt x="0" y="97848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06C08E6-36FA-4D9E-94B6-8095CD2C9B69}"/>
                </a:ext>
              </a:extLst>
            </p:cNvPr>
            <p:cNvSpPr/>
            <p:nvPr/>
          </p:nvSpPr>
          <p:spPr>
            <a:xfrm>
              <a:off x="4190025" y="4338402"/>
              <a:ext cx="3317287" cy="1545006"/>
            </a:xfrm>
            <a:custGeom>
              <a:avLst/>
              <a:gdLst>
                <a:gd name="connsiteX0" fmla="*/ 2437002 w 3317287"/>
                <a:gd name="connsiteY0" fmla="*/ 0 h 1545005"/>
                <a:gd name="connsiteX1" fmla="*/ 2432373 w 3317287"/>
                <a:gd name="connsiteY1" fmla="*/ 21801 h 1545005"/>
                <a:gd name="connsiteX2" fmla="*/ 0 w 3317287"/>
                <a:gd name="connsiteY2" fmla="*/ 21801 h 1545005"/>
                <a:gd name="connsiteX3" fmla="*/ 0 w 3317287"/>
                <a:gd name="connsiteY3" fmla="*/ 261772 h 1545005"/>
                <a:gd name="connsiteX4" fmla="*/ 2381147 w 3317287"/>
                <a:gd name="connsiteY4" fmla="*/ 261772 h 1545005"/>
                <a:gd name="connsiteX5" fmla="*/ 2105357 w 3317287"/>
                <a:gd name="connsiteY5" fmla="*/ 1547386 h 1545005"/>
                <a:gd name="connsiteX6" fmla="*/ 2711970 w 3317287"/>
                <a:gd name="connsiteY6" fmla="*/ 1543249 h 1545005"/>
                <a:gd name="connsiteX7" fmla="*/ 3318571 w 3317287"/>
                <a:gd name="connsiteY7" fmla="*/ 1547386 h 1545005"/>
                <a:gd name="connsiteX8" fmla="*/ 3013935 w 3317287"/>
                <a:gd name="connsiteY8" fmla="*/ 127285 h 1545005"/>
                <a:gd name="connsiteX9" fmla="*/ 2986964 w 3317287"/>
                <a:gd name="connsiteY9" fmla="*/ 14 h 1545005"/>
                <a:gd name="connsiteX10" fmla="*/ 2436966 w 3317287"/>
                <a:gd name="connsiteY10" fmla="*/ 14 h 1545005"/>
                <a:gd name="connsiteX11" fmla="*/ 2717297 w 3317287"/>
                <a:gd name="connsiteY11" fmla="*/ 127381 h 1545005"/>
                <a:gd name="connsiteX12" fmla="*/ 2929779 w 3317287"/>
                <a:gd name="connsiteY12" fmla="*/ 328454 h 1545005"/>
                <a:gd name="connsiteX13" fmla="*/ 2717297 w 3317287"/>
                <a:gd name="connsiteY13" fmla="*/ 529526 h 1545005"/>
                <a:gd name="connsiteX14" fmla="*/ 2504814 w 3317287"/>
                <a:gd name="connsiteY14" fmla="*/ 328454 h 1545005"/>
                <a:gd name="connsiteX15" fmla="*/ 2717297 w 3317287"/>
                <a:gd name="connsiteY15" fmla="*/ 127381 h 15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17287" h="1545005">
                  <a:moveTo>
                    <a:pt x="2437002" y="0"/>
                  </a:moveTo>
                  <a:lnTo>
                    <a:pt x="2432373" y="21801"/>
                  </a:lnTo>
                  <a:lnTo>
                    <a:pt x="0" y="21801"/>
                  </a:lnTo>
                  <a:lnTo>
                    <a:pt x="0" y="261772"/>
                  </a:lnTo>
                  <a:lnTo>
                    <a:pt x="2381147" y="261772"/>
                  </a:lnTo>
                  <a:lnTo>
                    <a:pt x="2105357" y="1547386"/>
                  </a:lnTo>
                  <a:lnTo>
                    <a:pt x="2711970" y="1543249"/>
                  </a:lnTo>
                  <a:lnTo>
                    <a:pt x="3318571" y="1547386"/>
                  </a:lnTo>
                  <a:lnTo>
                    <a:pt x="3013935" y="127285"/>
                  </a:lnTo>
                  <a:lnTo>
                    <a:pt x="2986964" y="14"/>
                  </a:lnTo>
                  <a:lnTo>
                    <a:pt x="2436966" y="14"/>
                  </a:lnTo>
                  <a:close/>
                  <a:moveTo>
                    <a:pt x="2717297" y="127381"/>
                  </a:moveTo>
                  <a:cubicBezTo>
                    <a:pt x="2834648" y="127385"/>
                    <a:pt x="2929779" y="217407"/>
                    <a:pt x="2929779" y="328454"/>
                  </a:cubicBezTo>
                  <a:cubicBezTo>
                    <a:pt x="2929779" y="439501"/>
                    <a:pt x="2834648" y="529523"/>
                    <a:pt x="2717297" y="529526"/>
                  </a:cubicBezTo>
                  <a:cubicBezTo>
                    <a:pt x="2599945" y="529522"/>
                    <a:pt x="2504814" y="439501"/>
                    <a:pt x="2504814" y="328454"/>
                  </a:cubicBezTo>
                  <a:cubicBezTo>
                    <a:pt x="2504814" y="217407"/>
                    <a:pt x="2599945" y="127385"/>
                    <a:pt x="2717297" y="127381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C145353-B9F5-485F-8CE2-21BD461404D9}"/>
                </a:ext>
              </a:extLst>
            </p:cNvPr>
            <p:cNvSpPr/>
            <p:nvPr/>
          </p:nvSpPr>
          <p:spPr>
            <a:xfrm>
              <a:off x="6067780" y="1575767"/>
              <a:ext cx="1824834" cy="2731466"/>
            </a:xfrm>
            <a:custGeom>
              <a:avLst/>
              <a:gdLst>
                <a:gd name="connsiteX0" fmla="*/ 668150 w 1824833"/>
                <a:gd name="connsiteY0" fmla="*/ 8 h 2731465"/>
                <a:gd name="connsiteX1" fmla="*/ 0 w 1824833"/>
                <a:gd name="connsiteY1" fmla="*/ 217704 h 2731465"/>
                <a:gd name="connsiteX2" fmla="*/ 121638 w 1824833"/>
                <a:gd name="connsiteY2" fmla="*/ 204671 h 2731465"/>
                <a:gd name="connsiteX3" fmla="*/ 1031905 w 1824833"/>
                <a:gd name="connsiteY3" fmla="*/ 1488917 h 2731465"/>
                <a:gd name="connsiteX4" fmla="*/ 408958 w 1824833"/>
                <a:gd name="connsiteY4" fmla="*/ 2705820 h 2731465"/>
                <a:gd name="connsiteX5" fmla="*/ 668130 w 1824833"/>
                <a:gd name="connsiteY5" fmla="*/ 2737027 h 2731465"/>
                <a:gd name="connsiteX6" fmla="*/ 1831201 w 1824833"/>
                <a:gd name="connsiteY6" fmla="*/ 1823909 h 2731465"/>
                <a:gd name="connsiteX7" fmla="*/ 1773488 w 1824833"/>
                <a:gd name="connsiteY7" fmla="*/ 1827882 h 2731465"/>
                <a:gd name="connsiteX8" fmla="*/ 1291224 w 1824833"/>
                <a:gd name="connsiteY8" fmla="*/ 1357881 h 2731465"/>
                <a:gd name="connsiteX9" fmla="*/ 1291224 w 1824833"/>
                <a:gd name="connsiteY9" fmla="*/ 1357868 h 2731465"/>
                <a:gd name="connsiteX10" fmla="*/ 1773475 w 1824833"/>
                <a:gd name="connsiteY10" fmla="*/ 887854 h 2731465"/>
                <a:gd name="connsiteX11" fmla="*/ 1773488 w 1824833"/>
                <a:gd name="connsiteY11" fmla="*/ 887854 h 2731465"/>
                <a:gd name="connsiteX12" fmla="*/ 1823584 w 1824833"/>
                <a:gd name="connsiteY12" fmla="*/ 890497 h 2731465"/>
                <a:gd name="connsiteX13" fmla="*/ 668138 w 1824833"/>
                <a:gd name="connsiteY13" fmla="*/ 0 h 273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4833" h="2731465">
                  <a:moveTo>
                    <a:pt x="668150" y="8"/>
                  </a:moveTo>
                  <a:cubicBezTo>
                    <a:pt x="431199" y="27"/>
                    <a:pt x="199257" y="75598"/>
                    <a:pt x="0" y="217704"/>
                  </a:cubicBezTo>
                  <a:cubicBezTo>
                    <a:pt x="40294" y="209527"/>
                    <a:pt x="80931" y="205173"/>
                    <a:pt x="121638" y="204671"/>
                  </a:cubicBezTo>
                  <a:cubicBezTo>
                    <a:pt x="624364" y="204671"/>
                    <a:pt x="1031905" y="779647"/>
                    <a:pt x="1031905" y="1488917"/>
                  </a:cubicBezTo>
                  <a:cubicBezTo>
                    <a:pt x="1031390" y="2041364"/>
                    <a:pt x="780513" y="2531444"/>
                    <a:pt x="408958" y="2705820"/>
                  </a:cubicBezTo>
                  <a:cubicBezTo>
                    <a:pt x="494113" y="2726328"/>
                    <a:pt x="580988" y="2736788"/>
                    <a:pt x="668130" y="2737027"/>
                  </a:cubicBezTo>
                  <a:cubicBezTo>
                    <a:pt x="1191200" y="2736374"/>
                    <a:pt x="1657152" y="2370559"/>
                    <a:pt x="1831201" y="1823909"/>
                  </a:cubicBezTo>
                  <a:cubicBezTo>
                    <a:pt x="1812062" y="1826358"/>
                    <a:pt x="1792790" y="1827685"/>
                    <a:pt x="1773488" y="1827882"/>
                  </a:cubicBezTo>
                  <a:cubicBezTo>
                    <a:pt x="1507148" y="1827890"/>
                    <a:pt x="1291231" y="1617463"/>
                    <a:pt x="1291224" y="1357881"/>
                  </a:cubicBezTo>
                  <a:cubicBezTo>
                    <a:pt x="1291224" y="1357877"/>
                    <a:pt x="1291224" y="1357872"/>
                    <a:pt x="1291224" y="1357868"/>
                  </a:cubicBezTo>
                  <a:cubicBezTo>
                    <a:pt x="1291224" y="1098287"/>
                    <a:pt x="1507135" y="887854"/>
                    <a:pt x="1773475" y="887854"/>
                  </a:cubicBezTo>
                  <a:cubicBezTo>
                    <a:pt x="1773480" y="887854"/>
                    <a:pt x="1773484" y="887854"/>
                    <a:pt x="1773488" y="887854"/>
                  </a:cubicBezTo>
                  <a:cubicBezTo>
                    <a:pt x="1790223" y="887887"/>
                    <a:pt x="1806944" y="888770"/>
                    <a:pt x="1823584" y="890497"/>
                  </a:cubicBezTo>
                  <a:cubicBezTo>
                    <a:pt x="1643696" y="355670"/>
                    <a:pt x="1183170" y="745"/>
                    <a:pt x="668138" y="0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02633E0-5214-48B7-9BA7-C164C6562D38}"/>
                </a:ext>
              </a:extLst>
            </p:cNvPr>
            <p:cNvSpPr/>
            <p:nvPr/>
          </p:nvSpPr>
          <p:spPr>
            <a:xfrm>
              <a:off x="4516166" y="3216488"/>
              <a:ext cx="547450" cy="534559"/>
            </a:xfrm>
            <a:custGeom>
              <a:avLst/>
              <a:gdLst>
                <a:gd name="connsiteX0" fmla="*/ 0 w 547450"/>
                <a:gd name="connsiteY0" fmla="*/ 317162 h 534558"/>
                <a:gd name="connsiteX1" fmla="*/ 360147 w 547450"/>
                <a:gd name="connsiteY1" fmla="*/ 0 h 534558"/>
                <a:gd name="connsiteX2" fmla="*/ 553917 w 547450"/>
                <a:gd name="connsiteY2" fmla="*/ 220150 h 534558"/>
                <a:gd name="connsiteX3" fmla="*/ 193770 w 547450"/>
                <a:gd name="connsiteY3" fmla="*/ 537312 h 53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450" h="534558">
                  <a:moveTo>
                    <a:pt x="0" y="317162"/>
                  </a:moveTo>
                  <a:lnTo>
                    <a:pt x="360147" y="0"/>
                  </a:lnTo>
                  <a:lnTo>
                    <a:pt x="553917" y="220150"/>
                  </a:lnTo>
                  <a:lnTo>
                    <a:pt x="193770" y="537312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B6E6E00-CBEC-4C02-B450-4A414642FA77}"/>
                </a:ext>
              </a:extLst>
            </p:cNvPr>
            <p:cNvSpPr/>
            <p:nvPr/>
          </p:nvSpPr>
          <p:spPr>
            <a:xfrm>
              <a:off x="4489980" y="2983593"/>
              <a:ext cx="534416" cy="397660"/>
            </a:xfrm>
            <a:custGeom>
              <a:avLst/>
              <a:gdLst>
                <a:gd name="connsiteX0" fmla="*/ 68883 w 534415"/>
                <a:gd name="connsiteY0" fmla="*/ 0 h 397659"/>
                <a:gd name="connsiteX1" fmla="*/ 535292 w 534415"/>
                <a:gd name="connsiteY1" fmla="*/ 112747 h 397659"/>
                <a:gd name="connsiteX2" fmla="*/ 466409 w 534415"/>
                <a:gd name="connsiteY2" fmla="*/ 397852 h 397659"/>
                <a:gd name="connsiteX3" fmla="*/ 0 w 534415"/>
                <a:gd name="connsiteY3" fmla="*/ 285105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415" h="397659">
                  <a:moveTo>
                    <a:pt x="68883" y="0"/>
                  </a:moveTo>
                  <a:lnTo>
                    <a:pt x="535292" y="112747"/>
                  </a:lnTo>
                  <a:lnTo>
                    <a:pt x="466409" y="397852"/>
                  </a:lnTo>
                  <a:lnTo>
                    <a:pt x="0" y="285105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A1F212E-64AC-42E9-9907-E49CA98CDAF9}"/>
                </a:ext>
              </a:extLst>
            </p:cNvPr>
            <p:cNvSpPr/>
            <p:nvPr/>
          </p:nvSpPr>
          <p:spPr>
            <a:xfrm>
              <a:off x="4901023" y="723783"/>
              <a:ext cx="2919734" cy="2751023"/>
            </a:xfrm>
            <a:custGeom>
              <a:avLst/>
              <a:gdLst>
                <a:gd name="connsiteX0" fmla="*/ 0 w 2919734"/>
                <a:gd name="connsiteY0" fmla="*/ 1955798 h 2751022"/>
                <a:gd name="connsiteX1" fmla="*/ 2220868 w 2919734"/>
                <a:gd name="connsiteY1" fmla="*/ 0 h 2751022"/>
                <a:gd name="connsiteX2" fmla="*/ 2925504 w 2919734"/>
                <a:gd name="connsiteY2" fmla="*/ 800565 h 2751022"/>
                <a:gd name="connsiteX3" fmla="*/ 704636 w 2919734"/>
                <a:gd name="connsiteY3" fmla="*/ 2756362 h 275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9734" h="2751022">
                  <a:moveTo>
                    <a:pt x="0" y="1955798"/>
                  </a:moveTo>
                  <a:lnTo>
                    <a:pt x="2220868" y="0"/>
                  </a:lnTo>
                  <a:lnTo>
                    <a:pt x="2925504" y="800565"/>
                  </a:lnTo>
                  <a:lnTo>
                    <a:pt x="704636" y="2756362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04C890E-04E8-4F56-A499-CD9A845E0863}"/>
                </a:ext>
              </a:extLst>
            </p:cNvPr>
            <p:cNvSpPr/>
            <p:nvPr/>
          </p:nvSpPr>
          <p:spPr>
            <a:xfrm>
              <a:off x="4703776" y="2735609"/>
              <a:ext cx="827692" cy="919181"/>
            </a:xfrm>
            <a:custGeom>
              <a:avLst/>
              <a:gdLst>
                <a:gd name="connsiteX0" fmla="*/ 0 w 827692"/>
                <a:gd name="connsiteY0" fmla="*/ 67442 h 919180"/>
                <a:gd name="connsiteX1" fmla="*/ 76583 w 827692"/>
                <a:gd name="connsiteY1" fmla="*/ 0 h 919180"/>
                <a:gd name="connsiteX2" fmla="*/ 830973 w 827692"/>
                <a:gd name="connsiteY2" fmla="*/ 857092 h 919180"/>
                <a:gd name="connsiteX3" fmla="*/ 754390 w 827692"/>
                <a:gd name="connsiteY3" fmla="*/ 924535 h 91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692" h="919180">
                  <a:moveTo>
                    <a:pt x="0" y="67442"/>
                  </a:moveTo>
                  <a:lnTo>
                    <a:pt x="76583" y="0"/>
                  </a:lnTo>
                  <a:lnTo>
                    <a:pt x="830973" y="857092"/>
                  </a:lnTo>
                  <a:lnTo>
                    <a:pt x="754390" y="924535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B195FB0-6777-4B5F-BC83-D4CE4DE19B90}"/>
                </a:ext>
              </a:extLst>
            </p:cNvPr>
            <p:cNvSpPr/>
            <p:nvPr/>
          </p:nvSpPr>
          <p:spPr>
            <a:xfrm>
              <a:off x="4853219" y="3277797"/>
              <a:ext cx="397553" cy="554116"/>
            </a:xfrm>
            <a:custGeom>
              <a:avLst/>
              <a:gdLst>
                <a:gd name="connsiteX0" fmla="*/ 0 w 397553"/>
                <a:gd name="connsiteY0" fmla="*/ 24737 h 554115"/>
                <a:gd name="connsiteX1" fmla="*/ 76994 w 397553"/>
                <a:gd name="connsiteY1" fmla="*/ 560584 h 554115"/>
                <a:gd name="connsiteX2" fmla="*/ 398978 w 397553"/>
                <a:gd name="connsiteY2" fmla="*/ 535846 h 554115"/>
                <a:gd name="connsiteX3" fmla="*/ 321984 w 397553"/>
                <a:gd name="connsiteY3" fmla="*/ 0 h 554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553" h="554115">
                  <a:moveTo>
                    <a:pt x="0" y="24737"/>
                  </a:moveTo>
                  <a:lnTo>
                    <a:pt x="76994" y="560584"/>
                  </a:lnTo>
                  <a:lnTo>
                    <a:pt x="398978" y="535846"/>
                  </a:lnTo>
                  <a:lnTo>
                    <a:pt x="321984" y="0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52CA400-8E5B-4420-AF44-69AF919B24BA}"/>
                </a:ext>
              </a:extLst>
            </p:cNvPr>
            <p:cNvSpPr/>
            <p:nvPr/>
          </p:nvSpPr>
          <p:spPr>
            <a:xfrm>
              <a:off x="7444552" y="724880"/>
              <a:ext cx="384519" cy="397660"/>
            </a:xfrm>
            <a:custGeom>
              <a:avLst/>
              <a:gdLst>
                <a:gd name="connsiteX0" fmla="*/ 0 w 384518"/>
                <a:gd name="connsiteY0" fmla="*/ 123340 h 397659"/>
                <a:gd name="connsiteX1" fmla="*/ 140056 w 384518"/>
                <a:gd name="connsiteY1" fmla="*/ 0 h 397659"/>
                <a:gd name="connsiteX2" fmla="*/ 386669 w 384518"/>
                <a:gd name="connsiteY2" fmla="*/ 280187 h 397659"/>
                <a:gd name="connsiteX3" fmla="*/ 246613 w 384518"/>
                <a:gd name="connsiteY3" fmla="*/ 403527 h 39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18" h="397659">
                  <a:moveTo>
                    <a:pt x="0" y="123340"/>
                  </a:moveTo>
                  <a:lnTo>
                    <a:pt x="140056" y="0"/>
                  </a:lnTo>
                  <a:lnTo>
                    <a:pt x="386669" y="280187"/>
                  </a:lnTo>
                  <a:lnTo>
                    <a:pt x="246613" y="403527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B91FE18-EFDC-4D64-A555-80549CA25EF2}"/>
                </a:ext>
              </a:extLst>
            </p:cNvPr>
            <p:cNvSpPr/>
            <p:nvPr/>
          </p:nvSpPr>
          <p:spPr>
            <a:xfrm>
              <a:off x="7384402" y="386684"/>
              <a:ext cx="762520" cy="847471"/>
            </a:xfrm>
            <a:custGeom>
              <a:avLst/>
              <a:gdLst>
                <a:gd name="connsiteX0" fmla="*/ 0 w 762519"/>
                <a:gd name="connsiteY0" fmla="*/ 70482 h 847471"/>
                <a:gd name="connsiteX1" fmla="*/ 80035 w 762519"/>
                <a:gd name="connsiteY1" fmla="*/ 0 h 847471"/>
                <a:gd name="connsiteX2" fmla="*/ 767038 w 762519"/>
                <a:gd name="connsiteY2" fmla="*/ 780531 h 847471"/>
                <a:gd name="connsiteX3" fmla="*/ 687003 w 762519"/>
                <a:gd name="connsiteY3" fmla="*/ 851014 h 84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519" h="847471">
                  <a:moveTo>
                    <a:pt x="0" y="70482"/>
                  </a:moveTo>
                  <a:lnTo>
                    <a:pt x="80035" y="0"/>
                  </a:lnTo>
                  <a:lnTo>
                    <a:pt x="767038" y="780531"/>
                  </a:lnTo>
                  <a:lnTo>
                    <a:pt x="687003" y="851014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E8607FB-2480-475A-ABAA-5E723730E3E7}"/>
                </a:ext>
              </a:extLst>
            </p:cNvPr>
            <p:cNvSpPr/>
            <p:nvPr/>
          </p:nvSpPr>
          <p:spPr>
            <a:xfrm>
              <a:off x="7531154" y="2635845"/>
              <a:ext cx="638692" cy="625825"/>
            </a:xfrm>
            <a:custGeom>
              <a:avLst/>
              <a:gdLst>
                <a:gd name="connsiteX0" fmla="*/ 642367 w 638691"/>
                <a:gd name="connsiteY0" fmla="*/ 313030 h 625825"/>
                <a:gd name="connsiteX1" fmla="*/ 321184 w 638691"/>
                <a:gd name="connsiteY1" fmla="*/ 626060 h 625825"/>
                <a:gd name="connsiteX2" fmla="*/ 0 w 638691"/>
                <a:gd name="connsiteY2" fmla="*/ 313030 h 625825"/>
                <a:gd name="connsiteX3" fmla="*/ 321184 w 638691"/>
                <a:gd name="connsiteY3" fmla="*/ 0 h 625825"/>
                <a:gd name="connsiteX4" fmla="*/ 642367 w 638691"/>
                <a:gd name="connsiteY4" fmla="*/ 313030 h 62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91" h="625825">
                  <a:moveTo>
                    <a:pt x="642367" y="313030"/>
                  </a:moveTo>
                  <a:cubicBezTo>
                    <a:pt x="642367" y="485912"/>
                    <a:pt x="498568" y="626060"/>
                    <a:pt x="321184" y="626060"/>
                  </a:cubicBezTo>
                  <a:cubicBezTo>
                    <a:pt x="143799" y="626060"/>
                    <a:pt x="0" y="485912"/>
                    <a:pt x="0" y="313030"/>
                  </a:cubicBezTo>
                  <a:cubicBezTo>
                    <a:pt x="0" y="140148"/>
                    <a:pt x="143799" y="0"/>
                    <a:pt x="321184" y="0"/>
                  </a:cubicBezTo>
                  <a:cubicBezTo>
                    <a:pt x="498569" y="0"/>
                    <a:pt x="642367" y="140148"/>
                    <a:pt x="642367" y="313030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0FE00D0-46FC-4204-802D-1B9923FE0E86}"/>
                </a:ext>
              </a:extLst>
            </p:cNvPr>
            <p:cNvSpPr/>
            <p:nvPr/>
          </p:nvSpPr>
          <p:spPr>
            <a:xfrm>
              <a:off x="7653470" y="2755052"/>
              <a:ext cx="397553" cy="384622"/>
            </a:xfrm>
            <a:custGeom>
              <a:avLst/>
              <a:gdLst>
                <a:gd name="connsiteX0" fmla="*/ 397736 w 397553"/>
                <a:gd name="connsiteY0" fmla="*/ 193823 h 384621"/>
                <a:gd name="connsiteX1" fmla="*/ 198868 w 397553"/>
                <a:gd name="connsiteY1" fmla="*/ 387647 h 384621"/>
                <a:gd name="connsiteX2" fmla="*/ 0 w 397553"/>
                <a:gd name="connsiteY2" fmla="*/ 193823 h 384621"/>
                <a:gd name="connsiteX3" fmla="*/ 198868 w 397553"/>
                <a:gd name="connsiteY3" fmla="*/ 0 h 384621"/>
                <a:gd name="connsiteX4" fmla="*/ 397736 w 397553"/>
                <a:gd name="connsiteY4" fmla="*/ 193823 h 38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553" h="384621">
                  <a:moveTo>
                    <a:pt x="397736" y="193823"/>
                  </a:moveTo>
                  <a:cubicBezTo>
                    <a:pt x="397736" y="300869"/>
                    <a:pt x="308700" y="387647"/>
                    <a:pt x="198868" y="387647"/>
                  </a:cubicBezTo>
                  <a:cubicBezTo>
                    <a:pt x="89036" y="387647"/>
                    <a:pt x="0" y="300869"/>
                    <a:pt x="0" y="193823"/>
                  </a:cubicBezTo>
                  <a:cubicBezTo>
                    <a:pt x="0" y="86778"/>
                    <a:pt x="89036" y="0"/>
                    <a:pt x="198868" y="0"/>
                  </a:cubicBezTo>
                  <a:cubicBezTo>
                    <a:pt x="308700" y="0"/>
                    <a:pt x="397736" y="86778"/>
                    <a:pt x="397736" y="193823"/>
                  </a:cubicBez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AAA6A8E-78E1-432D-9115-EC1108D72938}"/>
                </a:ext>
              </a:extLst>
            </p:cNvPr>
            <p:cNvSpPr/>
            <p:nvPr/>
          </p:nvSpPr>
          <p:spPr>
            <a:xfrm>
              <a:off x="4885679" y="3192686"/>
              <a:ext cx="247656" cy="91266"/>
            </a:xfrm>
            <a:custGeom>
              <a:avLst/>
              <a:gdLst>
                <a:gd name="connsiteX0" fmla="*/ 250478 w 247656"/>
                <a:gd name="connsiteY0" fmla="*/ 0 h 91266"/>
                <a:gd name="connsiteX1" fmla="*/ 250478 w 247656"/>
                <a:gd name="connsiteY1" fmla="*/ -48717 h 91266"/>
                <a:gd name="connsiteX2" fmla="*/ 250478 w 247656"/>
                <a:gd name="connsiteY2" fmla="*/ 0 h 91266"/>
                <a:gd name="connsiteX3" fmla="*/ 250478 w 247656"/>
                <a:gd name="connsiteY3" fmla="*/ -1 h 91266"/>
                <a:gd name="connsiteX4" fmla="*/ 0 w 247656"/>
                <a:gd name="connsiteY4" fmla="*/ -1 h 91266"/>
                <a:gd name="connsiteX5" fmla="*/ 0 w 247656"/>
                <a:gd name="connsiteY5" fmla="*/ 48716 h 91266"/>
                <a:gd name="connsiteX6" fmla="*/ 0 w 247656"/>
                <a:gd name="connsiteY6" fmla="*/ -1 h 91266"/>
                <a:gd name="connsiteX7" fmla="*/ 0 w 247656"/>
                <a:gd name="connsiteY7" fmla="*/ 0 h 91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6" h="91266">
                  <a:moveTo>
                    <a:pt x="250478" y="0"/>
                  </a:moveTo>
                  <a:cubicBezTo>
                    <a:pt x="250478" y="-26906"/>
                    <a:pt x="250478" y="-48717"/>
                    <a:pt x="250478" y="-48717"/>
                  </a:cubicBezTo>
                  <a:cubicBezTo>
                    <a:pt x="250478" y="-48717"/>
                    <a:pt x="250478" y="-26906"/>
                    <a:pt x="250478" y="0"/>
                  </a:cubicBezTo>
                  <a:lnTo>
                    <a:pt x="250478" y="-1"/>
                  </a:lnTo>
                  <a:lnTo>
                    <a:pt x="0" y="-1"/>
                  </a:lnTo>
                  <a:cubicBezTo>
                    <a:pt x="0" y="26904"/>
                    <a:pt x="0" y="48716"/>
                    <a:pt x="0" y="48716"/>
                  </a:cubicBezTo>
                  <a:cubicBezTo>
                    <a:pt x="0" y="48716"/>
                    <a:pt x="0" y="26904"/>
                    <a:pt x="0" y="-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2" name="Graphic 112">
            <a:extLst>
              <a:ext uri="{FF2B5EF4-FFF2-40B4-BE49-F238E27FC236}">
                <a16:creationId xmlns:a16="http://schemas.microsoft.com/office/drawing/2014/main" id="{AED90ED0-21BE-4E43-A97F-104DE3AF52A1}"/>
              </a:ext>
            </a:extLst>
          </p:cNvPr>
          <p:cNvGrpSpPr/>
          <p:nvPr/>
        </p:nvGrpSpPr>
        <p:grpSpPr>
          <a:xfrm>
            <a:off x="4048112" y="2619521"/>
            <a:ext cx="1062807" cy="753482"/>
            <a:chOff x="4571350" y="2132884"/>
            <a:chExt cx="2936482" cy="2081834"/>
          </a:xfrm>
          <a:solidFill>
            <a:schemeClr val="bg1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2A3F0CD-DD9C-4D80-90A4-6EBAB09BDDE6}"/>
                </a:ext>
              </a:extLst>
            </p:cNvPr>
            <p:cNvSpPr/>
            <p:nvPr/>
          </p:nvSpPr>
          <p:spPr>
            <a:xfrm>
              <a:off x="4571350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79335 w 657421"/>
                <a:gd name="connsiteY6" fmla="*/ 295840 h 2081834"/>
                <a:gd name="connsiteX7" fmla="*/ 679335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51737 h 2081834"/>
                <a:gd name="connsiteX21" fmla="*/ 175312 w 657421"/>
                <a:gd name="connsiteY21" fmla="*/ 1785994 h 2081834"/>
                <a:gd name="connsiteX22" fmla="*/ 175312 w 657421"/>
                <a:gd name="connsiteY22" fmla="*/ 284883 h 2081834"/>
                <a:gd name="connsiteX23" fmla="*/ 525937 w 657421"/>
                <a:gd name="connsiteY23" fmla="*/ 284883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79335" y="295840"/>
                  </a:lnTo>
                  <a:lnTo>
                    <a:pt x="679335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83221"/>
                    <a:pt x="208183" y="1939393"/>
                    <a:pt x="186269" y="1851737"/>
                  </a:cubicBezTo>
                  <a:cubicBezTo>
                    <a:pt x="175312" y="1829823"/>
                    <a:pt x="175312" y="1807909"/>
                    <a:pt x="175312" y="1785994"/>
                  </a:cubicBezTo>
                  <a:lnTo>
                    <a:pt x="175312" y="284883"/>
                  </a:lnTo>
                  <a:lnTo>
                    <a:pt x="525937" y="284883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394DFFE-E86D-4673-88FD-A197F819660A}"/>
                </a:ext>
              </a:extLst>
            </p:cNvPr>
            <p:cNvSpPr/>
            <p:nvPr/>
          </p:nvSpPr>
          <p:spPr>
            <a:xfrm>
              <a:off x="5743751" y="2132884"/>
              <a:ext cx="657421" cy="2081834"/>
            </a:xfrm>
            <a:custGeom>
              <a:avLst/>
              <a:gdLst>
                <a:gd name="connsiteX0" fmla="*/ 0 w 657421"/>
                <a:gd name="connsiteY0" fmla="*/ 295840 h 2081834"/>
                <a:gd name="connsiteX1" fmla="*/ 65742 w 657421"/>
                <a:gd name="connsiteY1" fmla="*/ 295840 h 2081834"/>
                <a:gd name="connsiteX2" fmla="*/ 65742 w 657421"/>
                <a:gd name="connsiteY2" fmla="*/ 1796951 h 2081834"/>
                <a:gd name="connsiteX3" fmla="*/ 339668 w 657421"/>
                <a:gd name="connsiteY3" fmla="*/ 2081834 h 2081834"/>
                <a:gd name="connsiteX4" fmla="*/ 624550 w 657421"/>
                <a:gd name="connsiteY4" fmla="*/ 1796951 h 2081834"/>
                <a:gd name="connsiteX5" fmla="*/ 624550 w 657421"/>
                <a:gd name="connsiteY5" fmla="*/ 295840 h 2081834"/>
                <a:gd name="connsiteX6" fmla="*/ 690292 w 657421"/>
                <a:gd name="connsiteY6" fmla="*/ 295840 h 2081834"/>
                <a:gd name="connsiteX7" fmla="*/ 690292 w 657421"/>
                <a:gd name="connsiteY7" fmla="*/ 0 h 2081834"/>
                <a:gd name="connsiteX8" fmla="*/ 0 w 657421"/>
                <a:gd name="connsiteY8" fmla="*/ 0 h 2081834"/>
                <a:gd name="connsiteX9" fmla="*/ 0 w 657421"/>
                <a:gd name="connsiteY9" fmla="*/ 295840 h 2081834"/>
                <a:gd name="connsiteX10" fmla="*/ 525937 w 657421"/>
                <a:gd name="connsiteY10" fmla="*/ 1785994 h 2081834"/>
                <a:gd name="connsiteX11" fmla="*/ 525937 w 657421"/>
                <a:gd name="connsiteY11" fmla="*/ 1796951 h 2081834"/>
                <a:gd name="connsiteX12" fmla="*/ 525937 w 657421"/>
                <a:gd name="connsiteY12" fmla="*/ 1785994 h 2081834"/>
                <a:gd name="connsiteX13" fmla="*/ 525937 w 657421"/>
                <a:gd name="connsiteY13" fmla="*/ 1753123 h 2081834"/>
                <a:gd name="connsiteX14" fmla="*/ 525937 w 657421"/>
                <a:gd name="connsiteY14" fmla="*/ 799862 h 2081834"/>
                <a:gd name="connsiteX15" fmla="*/ 284883 w 657421"/>
                <a:gd name="connsiteY15" fmla="*/ 799862 h 2081834"/>
                <a:gd name="connsiteX16" fmla="*/ 284883 w 657421"/>
                <a:gd name="connsiteY16" fmla="*/ 1785994 h 2081834"/>
                <a:gd name="connsiteX17" fmla="*/ 350625 w 657421"/>
                <a:gd name="connsiteY17" fmla="*/ 1895565 h 2081834"/>
                <a:gd name="connsiteX18" fmla="*/ 525937 w 657421"/>
                <a:gd name="connsiteY18" fmla="*/ 1818866 h 2081834"/>
                <a:gd name="connsiteX19" fmla="*/ 383496 w 657421"/>
                <a:gd name="connsiteY19" fmla="*/ 1961307 h 2081834"/>
                <a:gd name="connsiteX20" fmla="*/ 186269 w 657421"/>
                <a:gd name="connsiteY20" fmla="*/ 1840780 h 2081834"/>
                <a:gd name="connsiteX21" fmla="*/ 175312 w 657421"/>
                <a:gd name="connsiteY21" fmla="*/ 1775038 h 2081834"/>
                <a:gd name="connsiteX22" fmla="*/ 175312 w 657421"/>
                <a:gd name="connsiteY22" fmla="*/ 273926 h 2081834"/>
                <a:gd name="connsiteX23" fmla="*/ 525937 w 657421"/>
                <a:gd name="connsiteY23" fmla="*/ 273926 h 2081834"/>
                <a:gd name="connsiteX24" fmla="*/ 525937 w 657421"/>
                <a:gd name="connsiteY24" fmla="*/ 1753123 h 208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2081834">
                  <a:moveTo>
                    <a:pt x="0" y="295840"/>
                  </a:moveTo>
                  <a:lnTo>
                    <a:pt x="65742" y="295840"/>
                  </a:lnTo>
                  <a:lnTo>
                    <a:pt x="65742" y="1796951"/>
                  </a:lnTo>
                  <a:cubicBezTo>
                    <a:pt x="65742" y="1950350"/>
                    <a:pt x="186269" y="2081834"/>
                    <a:pt x="339668" y="2081834"/>
                  </a:cubicBezTo>
                  <a:cubicBezTo>
                    <a:pt x="504023" y="2081834"/>
                    <a:pt x="624550" y="1961307"/>
                    <a:pt x="624550" y="1796951"/>
                  </a:cubicBezTo>
                  <a:lnTo>
                    <a:pt x="624550" y="295840"/>
                  </a:lnTo>
                  <a:lnTo>
                    <a:pt x="690292" y="295840"/>
                  </a:lnTo>
                  <a:lnTo>
                    <a:pt x="690292" y="0"/>
                  </a:lnTo>
                  <a:lnTo>
                    <a:pt x="0" y="0"/>
                  </a:lnTo>
                  <a:lnTo>
                    <a:pt x="0" y="29584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40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295DBCD-D040-44F3-BE41-FE99FE9F9336}"/>
                </a:ext>
              </a:extLst>
            </p:cNvPr>
            <p:cNvSpPr/>
            <p:nvPr/>
          </p:nvSpPr>
          <p:spPr>
            <a:xfrm>
              <a:off x="6850411" y="2132884"/>
              <a:ext cx="657421" cy="1972264"/>
            </a:xfrm>
            <a:custGeom>
              <a:avLst/>
              <a:gdLst>
                <a:gd name="connsiteX0" fmla="*/ 690292 w 657421"/>
                <a:gd name="connsiteY0" fmla="*/ 0 h 1972263"/>
                <a:gd name="connsiteX1" fmla="*/ 0 w 657421"/>
                <a:gd name="connsiteY1" fmla="*/ 0 h 1972263"/>
                <a:gd name="connsiteX2" fmla="*/ 0 w 657421"/>
                <a:gd name="connsiteY2" fmla="*/ 284883 h 1972263"/>
                <a:gd name="connsiteX3" fmla="*/ 65742 w 657421"/>
                <a:gd name="connsiteY3" fmla="*/ 284883 h 1972263"/>
                <a:gd name="connsiteX4" fmla="*/ 65742 w 657421"/>
                <a:gd name="connsiteY4" fmla="*/ 1785994 h 1972263"/>
                <a:gd name="connsiteX5" fmla="*/ 339668 w 657421"/>
                <a:gd name="connsiteY5" fmla="*/ 2070877 h 1972263"/>
                <a:gd name="connsiteX6" fmla="*/ 624550 w 657421"/>
                <a:gd name="connsiteY6" fmla="*/ 1785994 h 1972263"/>
                <a:gd name="connsiteX7" fmla="*/ 624550 w 657421"/>
                <a:gd name="connsiteY7" fmla="*/ 284883 h 1972263"/>
                <a:gd name="connsiteX8" fmla="*/ 690292 w 657421"/>
                <a:gd name="connsiteY8" fmla="*/ 284883 h 1972263"/>
                <a:gd name="connsiteX9" fmla="*/ 690292 w 657421"/>
                <a:gd name="connsiteY9" fmla="*/ 0 h 1972263"/>
                <a:gd name="connsiteX10" fmla="*/ 525937 w 657421"/>
                <a:gd name="connsiteY10" fmla="*/ 1785994 h 1972263"/>
                <a:gd name="connsiteX11" fmla="*/ 525937 w 657421"/>
                <a:gd name="connsiteY11" fmla="*/ 1796951 h 1972263"/>
                <a:gd name="connsiteX12" fmla="*/ 525937 w 657421"/>
                <a:gd name="connsiteY12" fmla="*/ 1785994 h 1972263"/>
                <a:gd name="connsiteX13" fmla="*/ 525937 w 657421"/>
                <a:gd name="connsiteY13" fmla="*/ 1753123 h 1972263"/>
                <a:gd name="connsiteX14" fmla="*/ 525937 w 657421"/>
                <a:gd name="connsiteY14" fmla="*/ 799862 h 1972263"/>
                <a:gd name="connsiteX15" fmla="*/ 284883 w 657421"/>
                <a:gd name="connsiteY15" fmla="*/ 799862 h 1972263"/>
                <a:gd name="connsiteX16" fmla="*/ 284883 w 657421"/>
                <a:gd name="connsiteY16" fmla="*/ 1785994 h 1972263"/>
                <a:gd name="connsiteX17" fmla="*/ 350625 w 657421"/>
                <a:gd name="connsiteY17" fmla="*/ 1895565 h 1972263"/>
                <a:gd name="connsiteX18" fmla="*/ 525937 w 657421"/>
                <a:gd name="connsiteY18" fmla="*/ 1818866 h 1972263"/>
                <a:gd name="connsiteX19" fmla="*/ 383496 w 657421"/>
                <a:gd name="connsiteY19" fmla="*/ 1961307 h 1972263"/>
                <a:gd name="connsiteX20" fmla="*/ 186269 w 657421"/>
                <a:gd name="connsiteY20" fmla="*/ 1840780 h 1972263"/>
                <a:gd name="connsiteX21" fmla="*/ 175312 w 657421"/>
                <a:gd name="connsiteY21" fmla="*/ 1775038 h 1972263"/>
                <a:gd name="connsiteX22" fmla="*/ 175312 w 657421"/>
                <a:gd name="connsiteY22" fmla="*/ 273926 h 1972263"/>
                <a:gd name="connsiteX23" fmla="*/ 525937 w 657421"/>
                <a:gd name="connsiteY23" fmla="*/ 273926 h 1972263"/>
                <a:gd name="connsiteX24" fmla="*/ 525937 w 657421"/>
                <a:gd name="connsiteY24" fmla="*/ 1753123 h 197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7421" h="1972263">
                  <a:moveTo>
                    <a:pt x="690292" y="0"/>
                  </a:moveTo>
                  <a:lnTo>
                    <a:pt x="0" y="0"/>
                  </a:lnTo>
                  <a:lnTo>
                    <a:pt x="0" y="284883"/>
                  </a:lnTo>
                  <a:lnTo>
                    <a:pt x="65742" y="284883"/>
                  </a:lnTo>
                  <a:lnTo>
                    <a:pt x="65742" y="1785994"/>
                  </a:lnTo>
                  <a:cubicBezTo>
                    <a:pt x="65742" y="1939393"/>
                    <a:pt x="186269" y="2070877"/>
                    <a:pt x="339668" y="2070877"/>
                  </a:cubicBezTo>
                  <a:cubicBezTo>
                    <a:pt x="504023" y="2070877"/>
                    <a:pt x="624550" y="1950350"/>
                    <a:pt x="624550" y="1785994"/>
                  </a:cubicBezTo>
                  <a:lnTo>
                    <a:pt x="624550" y="284883"/>
                  </a:lnTo>
                  <a:lnTo>
                    <a:pt x="690292" y="284883"/>
                  </a:lnTo>
                  <a:lnTo>
                    <a:pt x="690292" y="0"/>
                  </a:lnTo>
                  <a:close/>
                  <a:moveTo>
                    <a:pt x="525937" y="1785994"/>
                  </a:moveTo>
                  <a:lnTo>
                    <a:pt x="525937" y="1796951"/>
                  </a:lnTo>
                  <a:lnTo>
                    <a:pt x="525937" y="1785994"/>
                  </a:lnTo>
                  <a:close/>
                  <a:moveTo>
                    <a:pt x="525937" y="1753123"/>
                  </a:moveTo>
                  <a:lnTo>
                    <a:pt x="525937" y="799862"/>
                  </a:lnTo>
                  <a:lnTo>
                    <a:pt x="284883" y="799862"/>
                  </a:lnTo>
                  <a:lnTo>
                    <a:pt x="284883" y="1785994"/>
                  </a:lnTo>
                  <a:cubicBezTo>
                    <a:pt x="284883" y="1840780"/>
                    <a:pt x="306797" y="1873651"/>
                    <a:pt x="350625" y="1895565"/>
                  </a:cubicBezTo>
                  <a:cubicBezTo>
                    <a:pt x="416367" y="1928436"/>
                    <a:pt x="504023" y="1895565"/>
                    <a:pt x="525937" y="1818866"/>
                  </a:cubicBezTo>
                  <a:cubicBezTo>
                    <a:pt x="514980" y="1895565"/>
                    <a:pt x="460195" y="1950350"/>
                    <a:pt x="383496" y="1961307"/>
                  </a:cubicBezTo>
                  <a:cubicBezTo>
                    <a:pt x="295839" y="1972264"/>
                    <a:pt x="208183" y="1928436"/>
                    <a:pt x="186269" y="1840780"/>
                  </a:cubicBezTo>
                  <a:cubicBezTo>
                    <a:pt x="175312" y="1818866"/>
                    <a:pt x="175312" y="1796951"/>
                    <a:pt x="175312" y="1775038"/>
                  </a:cubicBezTo>
                  <a:lnTo>
                    <a:pt x="175312" y="273926"/>
                  </a:lnTo>
                  <a:lnTo>
                    <a:pt x="525937" y="273926"/>
                  </a:lnTo>
                  <a:lnTo>
                    <a:pt x="525937" y="1753123"/>
                  </a:lnTo>
                  <a:close/>
                </a:path>
              </a:pathLst>
            </a:custGeom>
            <a:grpFill/>
            <a:ln w="1095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078BF00-395C-412A-B146-2CF71F8CDC94}"/>
              </a:ext>
            </a:extLst>
          </p:cNvPr>
          <p:cNvSpPr txBox="1"/>
          <p:nvPr/>
        </p:nvSpPr>
        <p:spPr>
          <a:xfrm>
            <a:off x="952187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7FB3AAC-D380-45F3-8B3B-33DA14CF5E58}"/>
              </a:ext>
            </a:extLst>
          </p:cNvPr>
          <p:cNvSpPr/>
          <p:nvPr/>
        </p:nvSpPr>
        <p:spPr>
          <a:xfrm>
            <a:off x="3331294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6BEFDE8-65BB-4E70-8ABA-CF7BA2354A4E}"/>
              </a:ext>
            </a:extLst>
          </p:cNvPr>
          <p:cNvSpPr txBox="1"/>
          <p:nvPr/>
        </p:nvSpPr>
        <p:spPr>
          <a:xfrm>
            <a:off x="3852093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E327FA-BC28-4A6C-A96B-083F94445B66}"/>
              </a:ext>
            </a:extLst>
          </p:cNvPr>
          <p:cNvSpPr/>
          <p:nvPr/>
        </p:nvSpPr>
        <p:spPr>
          <a:xfrm>
            <a:off x="6231200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FED27E-5C9C-4ABB-974F-355C2FD1105C}"/>
              </a:ext>
            </a:extLst>
          </p:cNvPr>
          <p:cNvSpPr txBox="1"/>
          <p:nvPr/>
        </p:nvSpPr>
        <p:spPr>
          <a:xfrm>
            <a:off x="6751999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ECE1D46-343F-45A0-95AB-20D6E367DBED}"/>
              </a:ext>
            </a:extLst>
          </p:cNvPr>
          <p:cNvSpPr/>
          <p:nvPr/>
        </p:nvSpPr>
        <p:spPr>
          <a:xfrm>
            <a:off x="9131106" y="4687112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1BB389-F55C-4CB4-9E42-03D30A84604D}"/>
              </a:ext>
            </a:extLst>
          </p:cNvPr>
          <p:cNvSpPr txBox="1"/>
          <p:nvPr/>
        </p:nvSpPr>
        <p:spPr>
          <a:xfrm>
            <a:off x="9651905" y="4075792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286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DDD3B2-5E41-4E5F-B950-0612123C4EF6}"/>
              </a:ext>
            </a:extLst>
          </p:cNvPr>
          <p:cNvSpPr txBox="1"/>
          <p:nvPr/>
        </p:nvSpPr>
        <p:spPr>
          <a:xfrm>
            <a:off x="1175619" y="2586042"/>
            <a:ext cx="3009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Separator Text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CC23DC-8842-48F0-AFE2-AA96698530FC}"/>
              </a:ext>
            </a:extLst>
          </p:cNvPr>
          <p:cNvSpPr/>
          <p:nvPr/>
        </p:nvSpPr>
        <p:spPr>
          <a:xfrm>
            <a:off x="1175619" y="3232673"/>
            <a:ext cx="304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88D7ED9-D959-46DE-AB95-3736B2C150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2404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FF5E14-D0F2-428C-AE32-A448FED5F747}"/>
              </a:ext>
            </a:extLst>
          </p:cNvPr>
          <p:cNvSpPr/>
          <p:nvPr/>
        </p:nvSpPr>
        <p:spPr>
          <a:xfrm>
            <a:off x="2817559" y="1477296"/>
            <a:ext cx="6556882" cy="3903408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910E8-1191-4631-9603-20107D522CA5}"/>
              </a:ext>
            </a:extLst>
          </p:cNvPr>
          <p:cNvSpPr txBox="1"/>
          <p:nvPr/>
        </p:nvSpPr>
        <p:spPr>
          <a:xfrm>
            <a:off x="1713881" y="2383529"/>
            <a:ext cx="8528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>
                <a:solidFill>
                  <a:schemeClr val="bg1"/>
                </a:solidFill>
                <a:latin typeface="Impact" panose="020B0806030902050204" pitchFamily="34" charset="0"/>
              </a:rPr>
              <a:t>Separator</a:t>
            </a:r>
            <a:endParaRPr lang="th-TH" sz="72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60648-0061-4DE8-B619-0AF84C3E6C45}"/>
              </a:ext>
            </a:extLst>
          </p:cNvPr>
          <p:cNvSpPr txBox="1"/>
          <p:nvPr/>
        </p:nvSpPr>
        <p:spPr>
          <a:xfrm>
            <a:off x="2435937" y="3777249"/>
            <a:ext cx="7256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+mj-lt"/>
              </a:rPr>
              <a:t>Idea Text</a:t>
            </a:r>
            <a:endParaRPr lang="th-TH" b="1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6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aphic 663">
            <a:extLst>
              <a:ext uri="{FF2B5EF4-FFF2-40B4-BE49-F238E27FC236}">
                <a16:creationId xmlns:a16="http://schemas.microsoft.com/office/drawing/2014/main" id="{7B181C51-17D9-4138-8ECF-1BAAC21E82AD}"/>
              </a:ext>
            </a:extLst>
          </p:cNvPr>
          <p:cNvGrpSpPr/>
          <p:nvPr/>
        </p:nvGrpSpPr>
        <p:grpSpPr>
          <a:xfrm>
            <a:off x="4193150" y="1305706"/>
            <a:ext cx="4242806" cy="4224482"/>
            <a:chOff x="3494417" y="4961447"/>
            <a:chExt cx="894284" cy="890422"/>
          </a:xfrm>
          <a:solidFill>
            <a:schemeClr val="accent1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A276E6-CE05-4E64-842F-586D6CFE9889}"/>
                </a:ext>
              </a:extLst>
            </p:cNvPr>
            <p:cNvSpPr/>
            <p:nvPr/>
          </p:nvSpPr>
          <p:spPr>
            <a:xfrm>
              <a:off x="3526764" y="4993749"/>
              <a:ext cx="480329" cy="398167"/>
            </a:xfrm>
            <a:custGeom>
              <a:avLst/>
              <a:gdLst>
                <a:gd name="connsiteX0" fmla="*/ 483950 w 480328"/>
                <a:gd name="connsiteY0" fmla="*/ 84355 h 398167"/>
                <a:gd name="connsiteX1" fmla="*/ 367433 w 480328"/>
                <a:gd name="connsiteY1" fmla="*/ 169246 h 398167"/>
                <a:gd name="connsiteX2" fmla="*/ 168134 w 480328"/>
                <a:gd name="connsiteY2" fmla="*/ 390337 h 398167"/>
                <a:gd name="connsiteX3" fmla="*/ 89954 w 480328"/>
                <a:gd name="connsiteY3" fmla="*/ 280531 h 398167"/>
                <a:gd name="connsiteX4" fmla="*/ 0 w 480328"/>
                <a:gd name="connsiteY4" fmla="*/ 402111 h 398167"/>
                <a:gd name="connsiteX5" fmla="*/ 367970 w 480328"/>
                <a:gd name="connsiteY5" fmla="*/ 0 h 398167"/>
                <a:gd name="connsiteX6" fmla="*/ 483950 w 480328"/>
                <a:gd name="connsiteY6" fmla="*/ 84355 h 39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328" h="398167">
                  <a:moveTo>
                    <a:pt x="483950" y="84355"/>
                  </a:moveTo>
                  <a:lnTo>
                    <a:pt x="367433" y="169246"/>
                  </a:lnTo>
                  <a:cubicBezTo>
                    <a:pt x="260155" y="189490"/>
                    <a:pt x="177317" y="279596"/>
                    <a:pt x="168134" y="390337"/>
                  </a:cubicBezTo>
                  <a:lnTo>
                    <a:pt x="89954" y="280531"/>
                  </a:lnTo>
                  <a:lnTo>
                    <a:pt x="0" y="402111"/>
                  </a:lnTo>
                  <a:cubicBezTo>
                    <a:pt x="4348" y="193396"/>
                    <a:pt x="164064" y="22253"/>
                    <a:pt x="367970" y="0"/>
                  </a:cubicBezTo>
                  <a:lnTo>
                    <a:pt x="483950" y="84355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AF38BB4-762D-449A-92A3-A3510F78551F}"/>
                </a:ext>
              </a:extLst>
            </p:cNvPr>
            <p:cNvSpPr/>
            <p:nvPr/>
          </p:nvSpPr>
          <p:spPr>
            <a:xfrm>
              <a:off x="3958011" y="4991695"/>
              <a:ext cx="391847" cy="486649"/>
            </a:xfrm>
            <a:custGeom>
              <a:avLst/>
              <a:gdLst>
                <a:gd name="connsiteX0" fmla="*/ 314786 w 391847"/>
                <a:gd name="connsiteY0" fmla="*/ 489588 h 486649"/>
                <a:gd name="connsiteX1" fmla="*/ 223309 w 391847"/>
                <a:gd name="connsiteY1" fmla="*/ 366485 h 486649"/>
                <a:gd name="connsiteX2" fmla="*/ 4734 w 391847"/>
                <a:gd name="connsiteY2" fmla="*/ 168084 h 486649"/>
                <a:gd name="connsiteX3" fmla="*/ 118035 w 391847"/>
                <a:gd name="connsiteY3" fmla="*/ 86409 h 486649"/>
                <a:gd name="connsiteX4" fmla="*/ 0 w 391847"/>
                <a:gd name="connsiteY4" fmla="*/ 0 h 486649"/>
                <a:gd name="connsiteX5" fmla="*/ 393699 w 391847"/>
                <a:gd name="connsiteY5" fmla="*/ 379049 h 486649"/>
                <a:gd name="connsiteX6" fmla="*/ 314786 w 391847"/>
                <a:gd name="connsiteY6" fmla="*/ 489588 h 48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47" h="486649">
                  <a:moveTo>
                    <a:pt x="314786" y="489588"/>
                  </a:moveTo>
                  <a:lnTo>
                    <a:pt x="223309" y="366485"/>
                  </a:lnTo>
                  <a:cubicBezTo>
                    <a:pt x="202945" y="260319"/>
                    <a:pt x="114141" y="178221"/>
                    <a:pt x="4734" y="168084"/>
                  </a:cubicBezTo>
                  <a:lnTo>
                    <a:pt x="118035" y="86409"/>
                  </a:lnTo>
                  <a:lnTo>
                    <a:pt x="0" y="0"/>
                  </a:lnTo>
                  <a:cubicBezTo>
                    <a:pt x="208242" y="9044"/>
                    <a:pt x="376907" y="172868"/>
                    <a:pt x="393699" y="379049"/>
                  </a:cubicBezTo>
                  <a:lnTo>
                    <a:pt x="314786" y="489588"/>
                  </a:lnTo>
                  <a:close/>
                </a:path>
              </a:pathLst>
            </a:custGeom>
            <a:solidFill>
              <a:schemeClr val="accent2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616556C-F8A4-44FF-B5C2-EB25A4ED027D}"/>
                </a:ext>
              </a:extLst>
            </p:cNvPr>
            <p:cNvSpPr/>
            <p:nvPr/>
          </p:nvSpPr>
          <p:spPr>
            <a:xfrm>
              <a:off x="3530101" y="5339598"/>
              <a:ext cx="385527" cy="474009"/>
            </a:xfrm>
            <a:custGeom>
              <a:avLst/>
              <a:gdLst>
                <a:gd name="connsiteX0" fmla="*/ 86624 w 385527"/>
                <a:gd name="connsiteY0" fmla="*/ 0 h 474008"/>
                <a:gd name="connsiteX1" fmla="*/ 168766 w 385527"/>
                <a:gd name="connsiteY1" fmla="*/ 113768 h 474008"/>
                <a:gd name="connsiteX2" fmla="*/ 389837 w 385527"/>
                <a:gd name="connsiteY2" fmla="*/ 309976 h 474008"/>
                <a:gd name="connsiteX3" fmla="*/ 279937 w 385527"/>
                <a:gd name="connsiteY3" fmla="*/ 394578 h 474008"/>
                <a:gd name="connsiteX4" fmla="*/ 388409 w 385527"/>
                <a:gd name="connsiteY4" fmla="*/ 477744 h 474008"/>
                <a:gd name="connsiteX5" fmla="*/ 0 w 385527"/>
                <a:gd name="connsiteY5" fmla="*/ 118249 h 474008"/>
                <a:gd name="connsiteX6" fmla="*/ 86624 w 385527"/>
                <a:gd name="connsiteY6" fmla="*/ 0 h 47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527" h="474008">
                  <a:moveTo>
                    <a:pt x="86624" y="0"/>
                  </a:moveTo>
                  <a:lnTo>
                    <a:pt x="168766" y="113768"/>
                  </a:lnTo>
                  <a:cubicBezTo>
                    <a:pt x="190185" y="219706"/>
                    <a:pt x="279918" y="301109"/>
                    <a:pt x="389837" y="309976"/>
                  </a:cubicBezTo>
                  <a:lnTo>
                    <a:pt x="279937" y="394578"/>
                  </a:lnTo>
                  <a:lnTo>
                    <a:pt x="388409" y="477744"/>
                  </a:lnTo>
                  <a:cubicBezTo>
                    <a:pt x="188232" y="467499"/>
                    <a:pt x="25337" y="314141"/>
                    <a:pt x="0" y="118249"/>
                  </a:cubicBezTo>
                  <a:lnTo>
                    <a:pt x="86624" y="0"/>
                  </a:lnTo>
                  <a:close/>
                </a:path>
              </a:pathLst>
            </a:custGeom>
            <a:solidFill>
              <a:schemeClr val="accent4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60BB701-E1C9-439D-8D11-FEC546B43B6C}"/>
                </a:ext>
              </a:extLst>
            </p:cNvPr>
            <p:cNvSpPr/>
            <p:nvPr/>
          </p:nvSpPr>
          <p:spPr>
            <a:xfrm>
              <a:off x="3875362" y="5426892"/>
              <a:ext cx="474009" cy="385527"/>
            </a:xfrm>
            <a:custGeom>
              <a:avLst/>
              <a:gdLst>
                <a:gd name="connsiteX0" fmla="*/ 0 w 474008"/>
                <a:gd name="connsiteY0" fmla="*/ 307284 h 385527"/>
                <a:gd name="connsiteX1" fmla="*/ 114028 w 474008"/>
                <a:gd name="connsiteY1" fmla="*/ 218556 h 385527"/>
                <a:gd name="connsiteX2" fmla="*/ 309345 w 474008"/>
                <a:gd name="connsiteY2" fmla="*/ 0 h 385527"/>
                <a:gd name="connsiteX3" fmla="*/ 397434 w 474008"/>
                <a:gd name="connsiteY3" fmla="*/ 119716 h 385527"/>
                <a:gd name="connsiteX4" fmla="*/ 476537 w 474008"/>
                <a:gd name="connsiteY4" fmla="*/ 8981 h 385527"/>
                <a:gd name="connsiteX5" fmla="*/ 106861 w 474008"/>
                <a:gd name="connsiteY5" fmla="*/ 388845 h 385527"/>
                <a:gd name="connsiteX6" fmla="*/ 0 w 474008"/>
                <a:gd name="connsiteY6" fmla="*/ 307284 h 38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08" h="385527">
                  <a:moveTo>
                    <a:pt x="0" y="307284"/>
                  </a:moveTo>
                  <a:lnTo>
                    <a:pt x="114028" y="218556"/>
                  </a:lnTo>
                  <a:cubicBezTo>
                    <a:pt x="218859" y="197042"/>
                    <a:pt x="299523" y="108592"/>
                    <a:pt x="309345" y="0"/>
                  </a:cubicBezTo>
                  <a:lnTo>
                    <a:pt x="397434" y="119716"/>
                  </a:lnTo>
                  <a:lnTo>
                    <a:pt x="476537" y="8981"/>
                  </a:lnTo>
                  <a:cubicBezTo>
                    <a:pt x="461527" y="208279"/>
                    <a:pt x="304693" y="368621"/>
                    <a:pt x="106861" y="388845"/>
                  </a:cubicBezTo>
                  <a:lnTo>
                    <a:pt x="0" y="307284"/>
                  </a:lnTo>
                  <a:close/>
                </a:path>
              </a:pathLst>
            </a:custGeom>
            <a:solidFill>
              <a:schemeClr val="accent3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FF48858-1B32-4519-B9D6-C7A54AD4D0AD}"/>
                </a:ext>
              </a:extLst>
            </p:cNvPr>
            <p:cNvSpPr/>
            <p:nvPr/>
          </p:nvSpPr>
          <p:spPr>
            <a:xfrm>
              <a:off x="3859252" y="4961447"/>
              <a:ext cx="151683" cy="240164"/>
            </a:xfrm>
            <a:custGeom>
              <a:avLst/>
              <a:gdLst>
                <a:gd name="connsiteX0" fmla="*/ 196 w 151682"/>
                <a:gd name="connsiteY0" fmla="*/ 173847 h 240164"/>
                <a:gd name="connsiteX1" fmla="*/ 55775 w 151682"/>
                <a:gd name="connsiteY1" fmla="*/ 118268 h 240164"/>
                <a:gd name="connsiteX2" fmla="*/ 0 w 151682"/>
                <a:gd name="connsiteY2" fmla="*/ 62487 h 240164"/>
                <a:gd name="connsiteX3" fmla="*/ 2831 w 151682"/>
                <a:gd name="connsiteY3" fmla="*/ 0 h 240164"/>
                <a:gd name="connsiteX4" fmla="*/ 152726 w 151682"/>
                <a:gd name="connsiteY4" fmla="*/ 118268 h 240164"/>
                <a:gd name="connsiteX5" fmla="*/ 0 w 151682"/>
                <a:gd name="connsiteY5" fmla="*/ 242408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682" h="240164">
                  <a:moveTo>
                    <a:pt x="196" y="173847"/>
                  </a:moveTo>
                  <a:lnTo>
                    <a:pt x="55775" y="118268"/>
                  </a:lnTo>
                  <a:lnTo>
                    <a:pt x="0" y="62487"/>
                  </a:lnTo>
                  <a:lnTo>
                    <a:pt x="2831" y="0"/>
                  </a:lnTo>
                  <a:lnTo>
                    <a:pt x="152726" y="118268"/>
                  </a:lnTo>
                  <a:lnTo>
                    <a:pt x="0" y="242408"/>
                  </a:lnTo>
                  <a:close/>
                </a:path>
              </a:pathLst>
            </a:custGeom>
            <a:grpFill/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A9C1C6B-697F-41D9-98DC-264F666129D5}"/>
                </a:ext>
              </a:extLst>
            </p:cNvPr>
            <p:cNvSpPr/>
            <p:nvPr/>
          </p:nvSpPr>
          <p:spPr>
            <a:xfrm>
              <a:off x="3872164" y="5611705"/>
              <a:ext cx="145363" cy="240164"/>
            </a:xfrm>
            <a:custGeom>
              <a:avLst/>
              <a:gdLst>
                <a:gd name="connsiteX0" fmla="*/ 146203 w 145362"/>
                <a:gd name="connsiteY0" fmla="*/ 68561 h 240164"/>
                <a:gd name="connsiteX1" fmla="*/ 90624 w 145362"/>
                <a:gd name="connsiteY1" fmla="*/ 124140 h 240164"/>
                <a:gd name="connsiteX2" fmla="*/ 146399 w 145362"/>
                <a:gd name="connsiteY2" fmla="*/ 179915 h 240164"/>
                <a:gd name="connsiteX3" fmla="*/ 143568 w 145362"/>
                <a:gd name="connsiteY3" fmla="*/ 242402 h 240164"/>
                <a:gd name="connsiteX4" fmla="*/ 0 w 145362"/>
                <a:gd name="connsiteY4" fmla="*/ 124140 h 240164"/>
                <a:gd name="connsiteX5" fmla="*/ 146399 w 145362"/>
                <a:gd name="connsiteY5" fmla="*/ 0 h 24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362" h="240164">
                  <a:moveTo>
                    <a:pt x="146203" y="68561"/>
                  </a:moveTo>
                  <a:lnTo>
                    <a:pt x="90624" y="124140"/>
                  </a:lnTo>
                  <a:lnTo>
                    <a:pt x="146399" y="179915"/>
                  </a:lnTo>
                  <a:lnTo>
                    <a:pt x="143568" y="242402"/>
                  </a:lnTo>
                  <a:lnTo>
                    <a:pt x="0" y="124140"/>
                  </a:lnTo>
                  <a:lnTo>
                    <a:pt x="146399" y="0"/>
                  </a:lnTo>
                  <a:close/>
                </a:path>
              </a:pathLst>
            </a:custGeom>
            <a:solidFill>
              <a:schemeClr val="accent3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E72B847-D58E-4D56-B91C-4D4346CF529E}"/>
                </a:ext>
              </a:extLst>
            </p:cNvPr>
            <p:cNvSpPr/>
            <p:nvPr/>
          </p:nvSpPr>
          <p:spPr>
            <a:xfrm>
              <a:off x="3494417" y="5334713"/>
              <a:ext cx="240164" cy="151683"/>
            </a:xfrm>
            <a:custGeom>
              <a:avLst/>
              <a:gdLst>
                <a:gd name="connsiteX0" fmla="*/ 173841 w 240164"/>
                <a:gd name="connsiteY0" fmla="*/ 152536 h 151682"/>
                <a:gd name="connsiteX1" fmla="*/ 118268 w 240164"/>
                <a:gd name="connsiteY1" fmla="*/ 96957 h 151682"/>
                <a:gd name="connsiteX2" fmla="*/ 62487 w 240164"/>
                <a:gd name="connsiteY2" fmla="*/ 152732 h 151682"/>
                <a:gd name="connsiteX3" fmla="*/ 0 w 240164"/>
                <a:gd name="connsiteY3" fmla="*/ 149901 h 151682"/>
                <a:gd name="connsiteX4" fmla="*/ 118268 w 240164"/>
                <a:gd name="connsiteY4" fmla="*/ 0 h 151682"/>
                <a:gd name="connsiteX5" fmla="*/ 242408 w 240164"/>
                <a:gd name="connsiteY5" fmla="*/ 152732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173841" y="152536"/>
                  </a:moveTo>
                  <a:lnTo>
                    <a:pt x="118268" y="96957"/>
                  </a:lnTo>
                  <a:lnTo>
                    <a:pt x="62487" y="152732"/>
                  </a:lnTo>
                  <a:lnTo>
                    <a:pt x="0" y="149901"/>
                  </a:lnTo>
                  <a:lnTo>
                    <a:pt x="118268" y="0"/>
                  </a:lnTo>
                  <a:lnTo>
                    <a:pt x="242408" y="152732"/>
                  </a:lnTo>
                  <a:close/>
                </a:path>
              </a:pathLst>
            </a:custGeom>
            <a:solidFill>
              <a:schemeClr val="accent4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7BC2E65-C379-4BB3-8289-425D43D95708}"/>
                </a:ext>
              </a:extLst>
            </p:cNvPr>
            <p:cNvSpPr/>
            <p:nvPr/>
          </p:nvSpPr>
          <p:spPr>
            <a:xfrm>
              <a:off x="4148537" y="5332488"/>
              <a:ext cx="240164" cy="151683"/>
            </a:xfrm>
            <a:custGeom>
              <a:avLst/>
              <a:gdLst>
                <a:gd name="connsiteX0" fmla="*/ 68554 w 240164"/>
                <a:gd name="connsiteY0" fmla="*/ 196 h 151682"/>
                <a:gd name="connsiteX1" fmla="*/ 124140 w 240164"/>
                <a:gd name="connsiteY1" fmla="*/ 55775 h 151682"/>
                <a:gd name="connsiteX2" fmla="*/ 179908 w 240164"/>
                <a:gd name="connsiteY2" fmla="*/ 0 h 151682"/>
                <a:gd name="connsiteX3" fmla="*/ 242408 w 240164"/>
                <a:gd name="connsiteY3" fmla="*/ 2831 h 151682"/>
                <a:gd name="connsiteX4" fmla="*/ 124140 w 240164"/>
                <a:gd name="connsiteY4" fmla="*/ 152726 h 151682"/>
                <a:gd name="connsiteX5" fmla="*/ 0 w 240164"/>
                <a:gd name="connsiteY5" fmla="*/ 0 h 1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64" h="151682">
                  <a:moveTo>
                    <a:pt x="68554" y="196"/>
                  </a:moveTo>
                  <a:lnTo>
                    <a:pt x="124140" y="55775"/>
                  </a:lnTo>
                  <a:lnTo>
                    <a:pt x="179908" y="0"/>
                  </a:lnTo>
                  <a:lnTo>
                    <a:pt x="242408" y="2831"/>
                  </a:lnTo>
                  <a:lnTo>
                    <a:pt x="124140" y="1527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6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B080AD4-7540-4504-A66C-B56E89A287A7}"/>
              </a:ext>
            </a:extLst>
          </p:cNvPr>
          <p:cNvSpPr txBox="1"/>
          <p:nvPr/>
        </p:nvSpPr>
        <p:spPr>
          <a:xfrm>
            <a:off x="5001164" y="251632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Diagrams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090B35-4B38-4F6A-A8D1-37D68C1F0C89}"/>
              </a:ext>
            </a:extLst>
          </p:cNvPr>
          <p:cNvSpPr/>
          <p:nvPr/>
        </p:nvSpPr>
        <p:spPr>
          <a:xfrm>
            <a:off x="1321039" y="210079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8512FA-1704-4271-9830-A8C0BF5B8509}"/>
              </a:ext>
            </a:extLst>
          </p:cNvPr>
          <p:cNvCxnSpPr/>
          <p:nvPr/>
        </p:nvCxnSpPr>
        <p:spPr>
          <a:xfrm>
            <a:off x="3321453" y="968188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078BF00-395C-412A-B146-2CF71F8CDC94}"/>
              </a:ext>
            </a:extLst>
          </p:cNvPr>
          <p:cNvSpPr txBox="1"/>
          <p:nvPr/>
        </p:nvSpPr>
        <p:spPr>
          <a:xfrm>
            <a:off x="2498149" y="1582523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D864FDB-8D2F-494F-9AE3-29CC19A567FD}"/>
              </a:ext>
            </a:extLst>
          </p:cNvPr>
          <p:cNvSpPr/>
          <p:nvPr/>
        </p:nvSpPr>
        <p:spPr>
          <a:xfrm>
            <a:off x="1323990" y="468000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C18EEE-8F14-47FE-BECA-44376641A029}"/>
              </a:ext>
            </a:extLst>
          </p:cNvPr>
          <p:cNvSpPr txBox="1"/>
          <p:nvPr/>
        </p:nvSpPr>
        <p:spPr>
          <a:xfrm>
            <a:off x="2501100" y="4161733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CB4F38-C4B4-4CEE-8E0A-9DAF32E7797F}"/>
              </a:ext>
            </a:extLst>
          </p:cNvPr>
          <p:cNvSpPr txBox="1"/>
          <p:nvPr/>
        </p:nvSpPr>
        <p:spPr>
          <a:xfrm>
            <a:off x="8765746" y="1623740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CFDCD09-4E86-4638-959F-547DB0E4459B}"/>
              </a:ext>
            </a:extLst>
          </p:cNvPr>
          <p:cNvSpPr/>
          <p:nvPr/>
        </p:nvSpPr>
        <p:spPr>
          <a:xfrm>
            <a:off x="8765746" y="2193768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FCE20E9-6C3D-41CE-981C-D28F079BC1E7}"/>
              </a:ext>
            </a:extLst>
          </p:cNvPr>
          <p:cNvSpPr txBox="1"/>
          <p:nvPr/>
        </p:nvSpPr>
        <p:spPr>
          <a:xfrm>
            <a:off x="8741753" y="4109978"/>
            <a:ext cx="184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3"/>
                </a:solidFill>
                <a:latin typeface="+mj-lt"/>
              </a:rPr>
              <a:t>Title Text</a:t>
            </a:r>
            <a:endParaRPr lang="th-TH" sz="2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48B1F1F-27B0-4AB8-ADA7-7C52197B26B5}"/>
              </a:ext>
            </a:extLst>
          </p:cNvPr>
          <p:cNvSpPr/>
          <p:nvPr/>
        </p:nvSpPr>
        <p:spPr>
          <a:xfrm>
            <a:off x="8741753" y="4680006"/>
            <a:ext cx="289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Daring ideas are like chessmen moved forward. They may be beaten</a:t>
            </a:r>
            <a:r>
              <a:rPr lang="en-US" sz="1800"/>
              <a:t>.</a:t>
            </a:r>
            <a:endParaRPr lang="th-TH" sz="180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540B361-10C9-42E9-926B-213FE7ABDF05}"/>
              </a:ext>
            </a:extLst>
          </p:cNvPr>
          <p:cNvSpPr/>
          <p:nvPr/>
        </p:nvSpPr>
        <p:spPr>
          <a:xfrm>
            <a:off x="5743084" y="2829340"/>
            <a:ext cx="1139424" cy="1139424"/>
          </a:xfrm>
          <a:custGeom>
            <a:avLst/>
            <a:gdLst>
              <a:gd name="connsiteX0" fmla="*/ 890944 w 916210"/>
              <a:gd name="connsiteY0" fmla="*/ 419061 h 916210"/>
              <a:gd name="connsiteX1" fmla="*/ 838826 w 916210"/>
              <a:gd name="connsiteY1" fmla="*/ 464906 h 916210"/>
              <a:gd name="connsiteX2" fmla="*/ 723595 w 916210"/>
              <a:gd name="connsiteY2" fmla="*/ 464906 h 916210"/>
              <a:gd name="connsiteX3" fmla="*/ 654844 w 916210"/>
              <a:gd name="connsiteY3" fmla="*/ 298896 h 916210"/>
              <a:gd name="connsiteX4" fmla="*/ 736316 w 916210"/>
              <a:gd name="connsiteY4" fmla="*/ 217459 h 916210"/>
              <a:gd name="connsiteX5" fmla="*/ 805631 w 916210"/>
              <a:gd name="connsiteY5" fmla="*/ 212984 h 916210"/>
              <a:gd name="connsiteX6" fmla="*/ 805631 w 916210"/>
              <a:gd name="connsiteY6" fmla="*/ 138242 h 916210"/>
              <a:gd name="connsiteX7" fmla="*/ 730854 w 916210"/>
              <a:gd name="connsiteY7" fmla="*/ 138242 h 916210"/>
              <a:gd name="connsiteX8" fmla="*/ 726379 w 916210"/>
              <a:gd name="connsiteY8" fmla="*/ 207522 h 916210"/>
              <a:gd name="connsiteX9" fmla="*/ 644906 w 916210"/>
              <a:gd name="connsiteY9" fmla="*/ 288959 h 916210"/>
              <a:gd name="connsiteX10" fmla="*/ 478896 w 916210"/>
              <a:gd name="connsiteY10" fmla="*/ 220208 h 916210"/>
              <a:gd name="connsiteX11" fmla="*/ 478896 w 916210"/>
              <a:gd name="connsiteY11" fmla="*/ 105012 h 916210"/>
              <a:gd name="connsiteX12" fmla="*/ 524777 w 916210"/>
              <a:gd name="connsiteY12" fmla="*/ 52858 h 916210"/>
              <a:gd name="connsiteX13" fmla="*/ 471919 w 916210"/>
              <a:gd name="connsiteY13" fmla="*/ 0 h 916210"/>
              <a:gd name="connsiteX14" fmla="*/ 419061 w 916210"/>
              <a:gd name="connsiteY14" fmla="*/ 52858 h 916210"/>
              <a:gd name="connsiteX15" fmla="*/ 464906 w 916210"/>
              <a:gd name="connsiteY15" fmla="*/ 105012 h 916210"/>
              <a:gd name="connsiteX16" fmla="*/ 464906 w 916210"/>
              <a:gd name="connsiteY16" fmla="*/ 220208 h 916210"/>
              <a:gd name="connsiteX17" fmla="*/ 298896 w 916210"/>
              <a:gd name="connsiteY17" fmla="*/ 288959 h 916210"/>
              <a:gd name="connsiteX18" fmla="*/ 217459 w 916210"/>
              <a:gd name="connsiteY18" fmla="*/ 207522 h 916210"/>
              <a:gd name="connsiteX19" fmla="*/ 212984 w 916210"/>
              <a:gd name="connsiteY19" fmla="*/ 138242 h 916210"/>
              <a:gd name="connsiteX20" fmla="*/ 138207 w 916210"/>
              <a:gd name="connsiteY20" fmla="*/ 138242 h 916210"/>
              <a:gd name="connsiteX21" fmla="*/ 138207 w 916210"/>
              <a:gd name="connsiteY21" fmla="*/ 212984 h 916210"/>
              <a:gd name="connsiteX22" fmla="*/ 207522 w 916210"/>
              <a:gd name="connsiteY22" fmla="*/ 217459 h 916210"/>
              <a:gd name="connsiteX23" fmla="*/ 288959 w 916210"/>
              <a:gd name="connsiteY23" fmla="*/ 298896 h 916210"/>
              <a:gd name="connsiteX24" fmla="*/ 220208 w 916210"/>
              <a:gd name="connsiteY24" fmla="*/ 464906 h 916210"/>
              <a:gd name="connsiteX25" fmla="*/ 105012 w 916210"/>
              <a:gd name="connsiteY25" fmla="*/ 464906 h 916210"/>
              <a:gd name="connsiteX26" fmla="*/ 52858 w 916210"/>
              <a:gd name="connsiteY26" fmla="*/ 419061 h 916210"/>
              <a:gd name="connsiteX27" fmla="*/ 0 w 916210"/>
              <a:gd name="connsiteY27" fmla="*/ 471919 h 916210"/>
              <a:gd name="connsiteX28" fmla="*/ 52858 w 916210"/>
              <a:gd name="connsiteY28" fmla="*/ 524777 h 916210"/>
              <a:gd name="connsiteX29" fmla="*/ 105012 w 916210"/>
              <a:gd name="connsiteY29" fmla="*/ 478967 h 916210"/>
              <a:gd name="connsiteX30" fmla="*/ 220208 w 916210"/>
              <a:gd name="connsiteY30" fmla="*/ 478967 h 916210"/>
              <a:gd name="connsiteX31" fmla="*/ 288959 w 916210"/>
              <a:gd name="connsiteY31" fmla="*/ 644942 h 916210"/>
              <a:gd name="connsiteX32" fmla="*/ 207522 w 916210"/>
              <a:gd name="connsiteY32" fmla="*/ 726414 h 916210"/>
              <a:gd name="connsiteX33" fmla="*/ 138207 w 916210"/>
              <a:gd name="connsiteY33" fmla="*/ 730889 h 916210"/>
              <a:gd name="connsiteX34" fmla="*/ 138207 w 916210"/>
              <a:gd name="connsiteY34" fmla="*/ 805666 h 916210"/>
              <a:gd name="connsiteX35" fmla="*/ 212984 w 916210"/>
              <a:gd name="connsiteY35" fmla="*/ 805666 h 916210"/>
              <a:gd name="connsiteX36" fmla="*/ 217459 w 916210"/>
              <a:gd name="connsiteY36" fmla="*/ 736351 h 916210"/>
              <a:gd name="connsiteX37" fmla="*/ 298861 w 916210"/>
              <a:gd name="connsiteY37" fmla="*/ 654879 h 916210"/>
              <a:gd name="connsiteX38" fmla="*/ 464871 w 916210"/>
              <a:gd name="connsiteY38" fmla="*/ 723630 h 916210"/>
              <a:gd name="connsiteX39" fmla="*/ 464871 w 916210"/>
              <a:gd name="connsiteY39" fmla="*/ 838826 h 916210"/>
              <a:gd name="connsiteX40" fmla="*/ 419025 w 916210"/>
              <a:gd name="connsiteY40" fmla="*/ 890979 h 916210"/>
              <a:gd name="connsiteX41" fmla="*/ 471884 w 916210"/>
              <a:gd name="connsiteY41" fmla="*/ 943838 h 916210"/>
              <a:gd name="connsiteX42" fmla="*/ 524742 w 916210"/>
              <a:gd name="connsiteY42" fmla="*/ 890979 h 916210"/>
              <a:gd name="connsiteX43" fmla="*/ 478861 w 916210"/>
              <a:gd name="connsiteY43" fmla="*/ 838826 h 916210"/>
              <a:gd name="connsiteX44" fmla="*/ 478861 w 916210"/>
              <a:gd name="connsiteY44" fmla="*/ 723630 h 916210"/>
              <a:gd name="connsiteX45" fmla="*/ 644871 w 916210"/>
              <a:gd name="connsiteY45" fmla="*/ 654914 h 916210"/>
              <a:gd name="connsiteX46" fmla="*/ 726343 w 916210"/>
              <a:gd name="connsiteY46" fmla="*/ 736351 h 916210"/>
              <a:gd name="connsiteX47" fmla="*/ 730819 w 916210"/>
              <a:gd name="connsiteY47" fmla="*/ 805666 h 916210"/>
              <a:gd name="connsiteX48" fmla="*/ 805596 w 916210"/>
              <a:gd name="connsiteY48" fmla="*/ 805666 h 916210"/>
              <a:gd name="connsiteX49" fmla="*/ 805596 w 916210"/>
              <a:gd name="connsiteY49" fmla="*/ 730889 h 916210"/>
              <a:gd name="connsiteX50" fmla="*/ 736281 w 916210"/>
              <a:gd name="connsiteY50" fmla="*/ 726414 h 916210"/>
              <a:gd name="connsiteX51" fmla="*/ 654809 w 916210"/>
              <a:gd name="connsiteY51" fmla="*/ 644942 h 916210"/>
              <a:gd name="connsiteX52" fmla="*/ 723560 w 916210"/>
              <a:gd name="connsiteY52" fmla="*/ 478967 h 916210"/>
              <a:gd name="connsiteX53" fmla="*/ 838791 w 916210"/>
              <a:gd name="connsiteY53" fmla="*/ 478967 h 916210"/>
              <a:gd name="connsiteX54" fmla="*/ 890909 w 916210"/>
              <a:gd name="connsiteY54" fmla="*/ 524777 h 916210"/>
              <a:gd name="connsiteX55" fmla="*/ 943767 w 916210"/>
              <a:gd name="connsiteY55" fmla="*/ 471919 h 916210"/>
              <a:gd name="connsiteX56" fmla="*/ 890944 w 916210"/>
              <a:gd name="connsiteY56" fmla="*/ 419061 h 91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16210" h="916210">
                <a:moveTo>
                  <a:pt x="890944" y="419061"/>
                </a:moveTo>
                <a:cubicBezTo>
                  <a:pt x="864163" y="419061"/>
                  <a:pt x="842244" y="439076"/>
                  <a:pt x="838826" y="464906"/>
                </a:cubicBezTo>
                <a:lnTo>
                  <a:pt x="723595" y="464906"/>
                </a:lnTo>
                <a:cubicBezTo>
                  <a:pt x="721833" y="400666"/>
                  <a:pt x="696038" y="342451"/>
                  <a:pt x="654844" y="298896"/>
                </a:cubicBezTo>
                <a:lnTo>
                  <a:pt x="736316" y="217459"/>
                </a:lnTo>
                <a:cubicBezTo>
                  <a:pt x="757036" y="233281"/>
                  <a:pt x="786672" y="231942"/>
                  <a:pt x="805631" y="212984"/>
                </a:cubicBezTo>
                <a:cubicBezTo>
                  <a:pt x="826281" y="192334"/>
                  <a:pt x="826281" y="158857"/>
                  <a:pt x="805631" y="138242"/>
                </a:cubicBezTo>
                <a:cubicBezTo>
                  <a:pt x="784981" y="117592"/>
                  <a:pt x="751504" y="117592"/>
                  <a:pt x="730854" y="138242"/>
                </a:cubicBezTo>
                <a:cubicBezTo>
                  <a:pt x="711931" y="157165"/>
                  <a:pt x="710556" y="186801"/>
                  <a:pt x="726379" y="207522"/>
                </a:cubicBezTo>
                <a:lnTo>
                  <a:pt x="644906" y="288959"/>
                </a:lnTo>
                <a:cubicBezTo>
                  <a:pt x="601386" y="247764"/>
                  <a:pt x="543172" y="221970"/>
                  <a:pt x="478896" y="220208"/>
                </a:cubicBezTo>
                <a:lnTo>
                  <a:pt x="478896" y="105012"/>
                </a:lnTo>
                <a:cubicBezTo>
                  <a:pt x="504761" y="101558"/>
                  <a:pt x="524777" y="79640"/>
                  <a:pt x="524777" y="52858"/>
                </a:cubicBezTo>
                <a:cubicBezTo>
                  <a:pt x="524777" y="23681"/>
                  <a:pt x="501097" y="0"/>
                  <a:pt x="471919" y="0"/>
                </a:cubicBezTo>
                <a:cubicBezTo>
                  <a:pt x="442741" y="0"/>
                  <a:pt x="419061" y="23681"/>
                  <a:pt x="419061" y="52858"/>
                </a:cubicBezTo>
                <a:cubicBezTo>
                  <a:pt x="419061" y="79640"/>
                  <a:pt x="439041" y="101558"/>
                  <a:pt x="464906" y="105012"/>
                </a:cubicBezTo>
                <a:lnTo>
                  <a:pt x="464906" y="220208"/>
                </a:lnTo>
                <a:cubicBezTo>
                  <a:pt x="400631" y="221970"/>
                  <a:pt x="342451" y="247764"/>
                  <a:pt x="298896" y="288959"/>
                </a:cubicBezTo>
                <a:lnTo>
                  <a:pt x="217459" y="207522"/>
                </a:lnTo>
                <a:cubicBezTo>
                  <a:pt x="233281" y="186801"/>
                  <a:pt x="231942" y="157165"/>
                  <a:pt x="212984" y="138242"/>
                </a:cubicBezTo>
                <a:cubicBezTo>
                  <a:pt x="192334" y="117592"/>
                  <a:pt x="158857" y="117592"/>
                  <a:pt x="138207" y="138242"/>
                </a:cubicBezTo>
                <a:cubicBezTo>
                  <a:pt x="117592" y="158857"/>
                  <a:pt x="117592" y="192334"/>
                  <a:pt x="138207" y="212984"/>
                </a:cubicBezTo>
                <a:cubicBezTo>
                  <a:pt x="157165" y="231942"/>
                  <a:pt x="186801" y="233281"/>
                  <a:pt x="207522" y="217459"/>
                </a:cubicBezTo>
                <a:lnTo>
                  <a:pt x="288959" y="298896"/>
                </a:lnTo>
                <a:cubicBezTo>
                  <a:pt x="247764" y="342451"/>
                  <a:pt x="221970" y="400666"/>
                  <a:pt x="220208" y="464906"/>
                </a:cubicBezTo>
                <a:lnTo>
                  <a:pt x="105012" y="464906"/>
                </a:lnTo>
                <a:cubicBezTo>
                  <a:pt x="101558" y="439076"/>
                  <a:pt x="79640" y="419061"/>
                  <a:pt x="52858" y="419061"/>
                </a:cubicBezTo>
                <a:cubicBezTo>
                  <a:pt x="23681" y="419061"/>
                  <a:pt x="0" y="442741"/>
                  <a:pt x="0" y="471919"/>
                </a:cubicBezTo>
                <a:cubicBezTo>
                  <a:pt x="0" y="501132"/>
                  <a:pt x="23681" y="524777"/>
                  <a:pt x="52858" y="524777"/>
                </a:cubicBezTo>
                <a:cubicBezTo>
                  <a:pt x="79640" y="524777"/>
                  <a:pt x="101558" y="504832"/>
                  <a:pt x="105012" y="478967"/>
                </a:cubicBezTo>
                <a:lnTo>
                  <a:pt x="220208" y="478967"/>
                </a:lnTo>
                <a:cubicBezTo>
                  <a:pt x="221970" y="543207"/>
                  <a:pt x="247764" y="601457"/>
                  <a:pt x="288959" y="644942"/>
                </a:cubicBezTo>
                <a:lnTo>
                  <a:pt x="207522" y="726414"/>
                </a:lnTo>
                <a:cubicBezTo>
                  <a:pt x="186801" y="710627"/>
                  <a:pt x="157165" y="711966"/>
                  <a:pt x="138207" y="730889"/>
                </a:cubicBezTo>
                <a:cubicBezTo>
                  <a:pt x="117592" y="751539"/>
                  <a:pt x="117592" y="785016"/>
                  <a:pt x="138207" y="805666"/>
                </a:cubicBezTo>
                <a:cubicBezTo>
                  <a:pt x="158857" y="826316"/>
                  <a:pt x="192334" y="826316"/>
                  <a:pt x="212984" y="805666"/>
                </a:cubicBezTo>
                <a:cubicBezTo>
                  <a:pt x="231907" y="786708"/>
                  <a:pt x="233281" y="757107"/>
                  <a:pt x="217459" y="736351"/>
                </a:cubicBezTo>
                <a:lnTo>
                  <a:pt x="298861" y="654879"/>
                </a:lnTo>
                <a:cubicBezTo>
                  <a:pt x="342416" y="696073"/>
                  <a:pt x="400595" y="721868"/>
                  <a:pt x="464871" y="723630"/>
                </a:cubicBezTo>
                <a:lnTo>
                  <a:pt x="464871" y="838826"/>
                </a:lnTo>
                <a:cubicBezTo>
                  <a:pt x="439006" y="842350"/>
                  <a:pt x="419025" y="864233"/>
                  <a:pt x="419025" y="890979"/>
                </a:cubicBezTo>
                <a:cubicBezTo>
                  <a:pt x="419025" y="920192"/>
                  <a:pt x="442706" y="943838"/>
                  <a:pt x="471884" y="943838"/>
                </a:cubicBezTo>
                <a:cubicBezTo>
                  <a:pt x="501061" y="943838"/>
                  <a:pt x="524742" y="920192"/>
                  <a:pt x="524742" y="890979"/>
                </a:cubicBezTo>
                <a:cubicBezTo>
                  <a:pt x="524742" y="864198"/>
                  <a:pt x="504761" y="842315"/>
                  <a:pt x="478861" y="838826"/>
                </a:cubicBezTo>
                <a:lnTo>
                  <a:pt x="478861" y="723630"/>
                </a:lnTo>
                <a:cubicBezTo>
                  <a:pt x="543137" y="721868"/>
                  <a:pt x="601351" y="696073"/>
                  <a:pt x="644871" y="654914"/>
                </a:cubicBezTo>
                <a:lnTo>
                  <a:pt x="726343" y="736351"/>
                </a:lnTo>
                <a:cubicBezTo>
                  <a:pt x="710521" y="757107"/>
                  <a:pt x="711896" y="786708"/>
                  <a:pt x="730819" y="805666"/>
                </a:cubicBezTo>
                <a:cubicBezTo>
                  <a:pt x="751469" y="826316"/>
                  <a:pt x="784946" y="826316"/>
                  <a:pt x="805596" y="805666"/>
                </a:cubicBezTo>
                <a:cubicBezTo>
                  <a:pt x="826246" y="785016"/>
                  <a:pt x="826246" y="751539"/>
                  <a:pt x="805596" y="730889"/>
                </a:cubicBezTo>
                <a:cubicBezTo>
                  <a:pt x="786637" y="711966"/>
                  <a:pt x="757001" y="710627"/>
                  <a:pt x="736281" y="726414"/>
                </a:cubicBezTo>
                <a:lnTo>
                  <a:pt x="654809" y="644942"/>
                </a:lnTo>
                <a:cubicBezTo>
                  <a:pt x="696003" y="601457"/>
                  <a:pt x="721798" y="543207"/>
                  <a:pt x="723560" y="478967"/>
                </a:cubicBezTo>
                <a:lnTo>
                  <a:pt x="838791" y="478967"/>
                </a:lnTo>
                <a:cubicBezTo>
                  <a:pt x="842244" y="504797"/>
                  <a:pt x="864163" y="524777"/>
                  <a:pt x="890909" y="524777"/>
                </a:cubicBezTo>
                <a:cubicBezTo>
                  <a:pt x="920087" y="524777"/>
                  <a:pt x="943767" y="501132"/>
                  <a:pt x="943767" y="471919"/>
                </a:cubicBezTo>
                <a:cubicBezTo>
                  <a:pt x="943802" y="442741"/>
                  <a:pt x="920122" y="419061"/>
                  <a:pt x="890944" y="419061"/>
                </a:cubicBezTo>
              </a:path>
            </a:pathLst>
          </a:custGeom>
          <a:solidFill>
            <a:schemeClr val="accent1"/>
          </a:solidFill>
          <a:ln w="3522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5319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D42271-7B76-411A-ACDC-F3BD9175706D}"/>
              </a:ext>
            </a:extLst>
          </p:cNvPr>
          <p:cNvSpPr/>
          <p:nvPr/>
        </p:nvSpPr>
        <p:spPr>
          <a:xfrm>
            <a:off x="4411540" y="258020"/>
            <a:ext cx="2435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Content Style</a:t>
            </a:r>
            <a:endParaRPr lang="th-TH" sz="32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3403819-D92B-43DE-8B37-D09090378DBA}"/>
              </a:ext>
            </a:extLst>
          </p:cNvPr>
          <p:cNvCxnSpPr>
            <a:cxnSpLocks/>
          </p:cNvCxnSpPr>
          <p:nvPr/>
        </p:nvCxnSpPr>
        <p:spPr>
          <a:xfrm>
            <a:off x="4532065" y="922089"/>
            <a:ext cx="164869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A0412F2-9CFC-413F-A5CF-7332AFFCF25B}"/>
              </a:ext>
            </a:extLst>
          </p:cNvPr>
          <p:cNvSpPr/>
          <p:nvPr/>
        </p:nvSpPr>
        <p:spPr>
          <a:xfrm>
            <a:off x="4411540" y="1312897"/>
            <a:ext cx="6802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 A man should hear a little music, read a little poetry, and see a fine picture every day of his life, in order that worldly cares may not obliterate the sense .</a:t>
            </a:r>
            <a:endParaRPr lang="th-TH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BF2849-8D4C-4B4F-81CC-A0BE47E0AA7E}"/>
              </a:ext>
            </a:extLst>
          </p:cNvPr>
          <p:cNvSpPr txBox="1"/>
          <p:nvPr/>
        </p:nvSpPr>
        <p:spPr>
          <a:xfrm>
            <a:off x="4411541" y="258321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2210A4-0978-407C-A98F-291F50449535}"/>
              </a:ext>
            </a:extLst>
          </p:cNvPr>
          <p:cNvSpPr/>
          <p:nvPr/>
        </p:nvSpPr>
        <p:spPr>
          <a:xfrm>
            <a:off x="4411541" y="3414213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Magic is believing in yourself, </a:t>
            </a:r>
            <a:br>
              <a:rPr lang="en-US" sz="1800">
                <a:latin typeface="Tahoma" panose="020B0604030504040204" pitchFamily="34" charset="0"/>
              </a:rPr>
            </a:br>
            <a:r>
              <a:rPr lang="en-US" sz="1800">
                <a:latin typeface="Tahoma" panose="020B0604030504040204" pitchFamily="34" charset="0"/>
              </a:rPr>
              <a:t>if you can do that,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83012-8BFD-44CF-816A-681711AF24B2}"/>
              </a:ext>
            </a:extLst>
          </p:cNvPr>
          <p:cNvSpPr txBox="1"/>
          <p:nvPr/>
        </p:nvSpPr>
        <p:spPr>
          <a:xfrm>
            <a:off x="4411541" y="442987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1060DB-E375-4A04-BF75-5158F30C9A3F}"/>
              </a:ext>
            </a:extLst>
          </p:cNvPr>
          <p:cNvSpPr/>
          <p:nvPr/>
        </p:nvSpPr>
        <p:spPr>
          <a:xfrm>
            <a:off x="4411540" y="5191624"/>
            <a:ext cx="3366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Simply be present for the people you love.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32485D-BDBE-4706-811A-8603C70416FD}"/>
              </a:ext>
            </a:extLst>
          </p:cNvPr>
          <p:cNvSpPr txBox="1"/>
          <p:nvPr/>
        </p:nvSpPr>
        <p:spPr>
          <a:xfrm>
            <a:off x="7971439" y="258321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EC06B-CD4A-4413-B527-C013CA412594}"/>
              </a:ext>
            </a:extLst>
          </p:cNvPr>
          <p:cNvSpPr/>
          <p:nvPr/>
        </p:nvSpPr>
        <p:spPr>
          <a:xfrm>
            <a:off x="7971439" y="3414213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Don’t search for the meaning of life. 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2512DD-FA5A-49DE-85DA-71E9AB539F75}"/>
              </a:ext>
            </a:extLst>
          </p:cNvPr>
          <p:cNvSpPr txBox="1"/>
          <p:nvPr/>
        </p:nvSpPr>
        <p:spPr>
          <a:xfrm>
            <a:off x="7971439" y="4429876"/>
            <a:ext cx="1515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Impact" panose="020B0806030902050204" pitchFamily="34" charset="0"/>
              </a:rPr>
              <a:t>04</a:t>
            </a:r>
            <a:endParaRPr lang="th-TH" sz="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B3E91B-F90F-449C-B1D8-792DCE4CFF35}"/>
              </a:ext>
            </a:extLst>
          </p:cNvPr>
          <p:cNvSpPr/>
          <p:nvPr/>
        </p:nvSpPr>
        <p:spPr>
          <a:xfrm>
            <a:off x="7971438" y="5191624"/>
            <a:ext cx="3624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latin typeface="Tahoma" panose="020B0604030504040204" pitchFamily="34" charset="0"/>
              </a:rPr>
              <a:t>Love is the goal, life is the journey.</a:t>
            </a:r>
            <a:endParaRPr lang="th-TH" sz="1800" dirty="0">
              <a:latin typeface="Tahoma" panose="020B0604030504040204" pitchFamily="34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1525015-7F53-498E-ACF6-ECAF16FBCED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231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311CEA3-4436-4587-8024-96CF9BA3FB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B9EA178-3054-4B9A-9267-6A56C52AB3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5902" y="1711036"/>
            <a:ext cx="4497387" cy="28908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F358BC-6171-4D36-9BEA-F6B290C8F635}"/>
              </a:ext>
            </a:extLst>
          </p:cNvPr>
          <p:cNvSpPr txBox="1"/>
          <p:nvPr/>
        </p:nvSpPr>
        <p:spPr>
          <a:xfrm>
            <a:off x="2290617" y="4876800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What we do</a:t>
            </a:r>
            <a:endParaRPr lang="th-TH" sz="20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01D083-A815-43A0-9104-0709E3A0CB10}"/>
              </a:ext>
            </a:extLst>
          </p:cNvPr>
          <p:cNvSpPr txBox="1"/>
          <p:nvPr/>
        </p:nvSpPr>
        <p:spPr>
          <a:xfrm>
            <a:off x="7546107" y="4885632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About US</a:t>
            </a:r>
            <a:endParaRPr lang="th-TH" sz="2000" b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9B18B2-6330-41F1-B7A8-212F490C0EB6}"/>
              </a:ext>
            </a:extLst>
          </p:cNvPr>
          <p:cNvSpPr/>
          <p:nvPr/>
        </p:nvSpPr>
        <p:spPr>
          <a:xfrm>
            <a:off x="942108" y="5477009"/>
            <a:ext cx="4498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err="1"/>
              <a:t>Daring</a:t>
            </a:r>
            <a:r>
              <a:rPr lang="th-TH" sz="1800"/>
              <a:t> </a:t>
            </a:r>
            <a:r>
              <a:rPr lang="th-TH" sz="1800" err="1"/>
              <a:t>ideas</a:t>
            </a:r>
            <a:r>
              <a:rPr lang="th-TH" sz="1800"/>
              <a:t> </a:t>
            </a:r>
            <a:r>
              <a:rPr lang="th-TH" sz="1800" err="1"/>
              <a:t>are</a:t>
            </a:r>
            <a:r>
              <a:rPr lang="th-TH" sz="1800"/>
              <a:t> </a:t>
            </a:r>
            <a:r>
              <a:rPr lang="th-TH" sz="1800" err="1"/>
              <a:t>like</a:t>
            </a:r>
            <a:r>
              <a:rPr lang="th-TH" sz="1800"/>
              <a:t> </a:t>
            </a:r>
            <a:r>
              <a:rPr lang="th-TH" sz="1800" err="1"/>
              <a:t>chessmen</a:t>
            </a:r>
            <a:r>
              <a:rPr lang="th-TH" sz="1800"/>
              <a:t> </a:t>
            </a:r>
            <a:r>
              <a:rPr lang="th-TH" sz="1800" err="1"/>
              <a:t>moved</a:t>
            </a:r>
            <a:r>
              <a:rPr lang="th-TH" sz="1800"/>
              <a:t> </a:t>
            </a:r>
            <a:r>
              <a:rPr lang="th-TH" sz="1800" err="1"/>
              <a:t>forward</a:t>
            </a:r>
            <a:r>
              <a:rPr lang="th-TH" sz="1800"/>
              <a:t>.</a:t>
            </a:r>
            <a:r>
              <a:rPr lang="en-US" sz="1800"/>
              <a:t> </a:t>
            </a:r>
            <a:r>
              <a:rPr lang="th-TH" sz="1800"/>
              <a:t>They may be beaten, but they may start a winning game.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49889E-7709-4717-BDA0-E3884AAADB41}"/>
              </a:ext>
            </a:extLst>
          </p:cNvPr>
          <p:cNvSpPr/>
          <p:nvPr/>
        </p:nvSpPr>
        <p:spPr>
          <a:xfrm>
            <a:off x="6537036" y="5495327"/>
            <a:ext cx="4218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Don’t search for the meaning of life. Simply be present for the people you love.</a:t>
            </a:r>
            <a:endParaRPr lang="th-TH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A895B-7F5F-4F20-B048-8CB085290195}"/>
              </a:ext>
            </a:extLst>
          </p:cNvPr>
          <p:cNvSpPr txBox="1"/>
          <p:nvPr/>
        </p:nvSpPr>
        <p:spPr>
          <a:xfrm>
            <a:off x="4742027" y="251254"/>
            <a:ext cx="359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Impact" panose="020B0806030902050204" pitchFamily="34" charset="0"/>
              </a:rPr>
              <a:t>Picture Grid  Style</a:t>
            </a:r>
            <a:endParaRPr lang="th-TH" sz="320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145758-C3CD-4AB7-ACEA-8538A518AE1B}"/>
              </a:ext>
            </a:extLst>
          </p:cNvPr>
          <p:cNvCxnSpPr/>
          <p:nvPr/>
        </p:nvCxnSpPr>
        <p:spPr>
          <a:xfrm>
            <a:off x="3203119" y="957430"/>
            <a:ext cx="6368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50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ahoma Bas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1305</Words>
  <Application>Microsoft Office PowerPoint</Application>
  <PresentationFormat>Widescreen</PresentationFormat>
  <Paragraphs>195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Impact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21</cp:revision>
  <dcterms:created xsi:type="dcterms:W3CDTF">2020-02-25T12:53:53Z</dcterms:created>
  <dcterms:modified xsi:type="dcterms:W3CDTF">2020-02-25T15:16:10Z</dcterms:modified>
</cp:coreProperties>
</file>